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handoutMasterIdLst>
    <p:handoutMasterId r:id="rId9"/>
  </p:handoutMasterIdLst>
  <p:sldIdLst>
    <p:sldId id="256" r:id="rId2"/>
    <p:sldId id="297" r:id="rId3"/>
    <p:sldId id="315" r:id="rId4"/>
    <p:sldId id="316" r:id="rId5"/>
    <p:sldId id="317" r:id="rId6"/>
    <p:sldId id="318" r:id="rId7"/>
  </p:sldIdLst>
  <p:sldSz cx="9144000" cy="6858000" type="screen4x3"/>
  <p:notesSz cx="6797675" cy="9874250"/>
  <p:custDataLst>
    <p:tags r:id="rId1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413" userDrawn="1">
          <p15:clr>
            <a:srgbClr val="A4A3A4"/>
          </p15:clr>
        </p15:guide>
        <p15:guide id="3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Козак Илья Витальевич" initials="И.В." lastIdx="1" clrIdx="0">
    <p:extLst>
      <p:ext uri="{19B8F6BF-5375-455C-9EA6-DF929625EA0E}">
        <p15:presenceInfo xmlns:p15="http://schemas.microsoft.com/office/powerpoint/2012/main" userId="Козак Илья Витальевич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B050"/>
    <a:srgbClr val="FA9E9C"/>
    <a:srgbClr val="92DA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346" autoAdjust="0"/>
    <p:restoredTop sz="91230" autoAdjust="0"/>
  </p:normalViewPr>
  <p:slideViewPr>
    <p:cSldViewPr snapToGrid="0">
      <p:cViewPr>
        <p:scale>
          <a:sx n="50" d="100"/>
          <a:sy n="50" d="100"/>
        </p:scale>
        <p:origin x="1196" y="316"/>
      </p:cViewPr>
      <p:guideLst>
        <p:guide orient="horz" pos="2160"/>
        <p:guide pos="3413"/>
        <p:guide pos="2880"/>
      </p:guideLst>
    </p:cSldViewPr>
  </p:slideViewPr>
  <p:outlineViewPr>
    <p:cViewPr>
      <p:scale>
        <a:sx n="75" d="100"/>
        <a:sy n="75" d="100"/>
      </p:scale>
      <p:origin x="0" y="0"/>
    </p:cViewPr>
  </p:outlin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375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1056;&#1072;&#1073;&#1086;&#1090;&#1072;\&#1043;&#1062;&#1052;&#1054;\&#1056;&#1077;&#1074;&#1077;&#1088;&#1073;&#1077;&#1088;&#1072;&#1094;&#1080;&#1086;&#1085;&#1085;&#1072;&#1103;%20&#1082;&#1072;&#1084;&#1077;&#1088;&#1072;\&#1056;&#1072;&#1089;&#1095;&#1077;&#1090;%20&#1082;&#1072;&#1084;&#1077;&#1088;&#1099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1056;&#1072;&#1073;&#1086;&#1090;&#1072;\&#1043;&#1062;&#1052;&#1054;\&#1056;&#1077;&#1074;&#1077;&#1088;&#1073;&#1077;&#1088;&#1072;&#1094;&#1080;&#1086;&#1085;&#1085;&#1072;&#1103;%20&#1082;&#1072;&#1084;&#1077;&#1088;&#1072;\&#1048;&#1079;&#1084;&#1077;&#1088;&#1077;&#1085;&#1080;&#1103;\&#1052;&#1072;&#1083;&#1077;&#1085;&#1100;&#1082;&#1072;&#1103;%20&#1056;&#1050;\DO-160\&#1057;&#1074;&#1086;&#1076;&#1085;&#1072;&#1103;%20&#1086;&#1094;&#1077;&#1085;&#1082;&#1072;%20&#1093;&#1072;&#1088;&#1072;&#1082;&#1090;&#1077;&#1088;&#1080;&#1089;&#1090;&#1080;&#1082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1056;&#1072;&#1073;&#1086;&#1090;&#1072;\&#1043;&#1062;&#1052;&#1054;\&#1056;&#1077;&#1074;&#1077;&#1088;&#1073;&#1077;&#1088;&#1072;&#1094;&#1080;&#1086;&#1085;&#1085;&#1072;&#1103;%20&#1082;&#1072;&#1084;&#1077;&#1088;&#1072;\&#1048;&#1079;&#1084;&#1077;&#1088;&#1077;&#1085;&#1080;&#1103;\&#1048;&#1079;&#1084;&#1077;&#1088;&#1077;&#1085;&#1080;&#1103;_&#1084;&#1082;_400-18000_&#1089;&#1074;&#1086;&#1076;&#1085;&#1072;&#1103;+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1056;&#1072;&#1073;&#1086;&#1090;&#1072;\&#1043;&#1062;&#1052;&#1054;\&#1056;&#1077;&#1074;&#1077;&#1088;&#1073;&#1077;&#1088;&#1072;&#1094;&#1080;&#1086;&#1085;&#1085;&#1072;&#1103;%20&#1082;&#1072;&#1084;&#1077;&#1088;&#1072;\&#1048;&#1079;&#1084;&#1077;&#1088;&#1077;&#1085;&#1080;&#1103;\&#1052;&#1072;&#1083;&#1077;&#1085;&#1100;&#1082;&#1072;&#1103;%20&#1056;&#1050;\&#1057;&#1074;&#1086;&#1076;&#1085;&#1072;&#1103;%20&#1090;&#1072;&#1073;&#1083;&#1080;&#1094;&#1072;%20&#1089;%20&#1072;&#1083;&#1102;&#1084;&#1080;&#1085;&#1080;&#1077;&#1084;%20&#1080;%20&#1073;&#1077;&#1079;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913871746342365"/>
          <c:y val="5.0742080221884908E-2"/>
          <c:w val="0.57989837470001981"/>
          <c:h val="0.7444291770230271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Лист1!$C$1</c:f>
              <c:strCache>
                <c:ptCount val="1"/>
                <c:pt idx="0">
                  <c:v>РЕВЕР1000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22"/>
              <c:layout>
                <c:manualLayout>
                  <c:x val="6.5907445188704604E-3"/>
                  <c:y val="9.6986932038234663E-2"/>
                </c:manualLayout>
              </c:layout>
              <c:spPr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</c:ext>
                <c:ext xmlns:c16="http://schemas.microsoft.com/office/drawing/2014/chart" uri="{C3380CC4-5D6E-409C-BE32-E72D297353CC}">
                  <c16:uniqueId val="{00000000-605C-4317-BC14-C38A28900B93}"/>
                </c:ext>
              </c:extLst>
            </c:dLbl>
            <c:spPr>
              <a:solidFill>
                <a:schemeClr val="lt1"/>
              </a:solidFill>
              <a:ln w="12700" cap="flat" cmpd="sng" algn="ctr">
                <a:solidFill>
                  <a:schemeClr val="dk1"/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Лист1!$B$3:$B$148</c:f>
              <c:numCache>
                <c:formatCode>General</c:formatCode>
                <c:ptCount val="146"/>
                <c:pt idx="0">
                  <c:v>100</c:v>
                </c:pt>
                <c:pt idx="1">
                  <c:v>200</c:v>
                </c:pt>
                <c:pt idx="2">
                  <c:v>210</c:v>
                </c:pt>
                <c:pt idx="3">
                  <c:v>220</c:v>
                </c:pt>
                <c:pt idx="4">
                  <c:v>230</c:v>
                </c:pt>
                <c:pt idx="5">
                  <c:v>240</c:v>
                </c:pt>
                <c:pt idx="6">
                  <c:v>250</c:v>
                </c:pt>
                <c:pt idx="7">
                  <c:v>260</c:v>
                </c:pt>
                <c:pt idx="8">
                  <c:v>300</c:v>
                </c:pt>
                <c:pt idx="9">
                  <c:v>400</c:v>
                </c:pt>
                <c:pt idx="10">
                  <c:v>410</c:v>
                </c:pt>
                <c:pt idx="11">
                  <c:v>420</c:v>
                </c:pt>
                <c:pt idx="12">
                  <c:v>430</c:v>
                </c:pt>
                <c:pt idx="13">
                  <c:v>440</c:v>
                </c:pt>
                <c:pt idx="14">
                  <c:v>450</c:v>
                </c:pt>
                <c:pt idx="15">
                  <c:v>460</c:v>
                </c:pt>
                <c:pt idx="16">
                  <c:v>470</c:v>
                </c:pt>
                <c:pt idx="17">
                  <c:v>480</c:v>
                </c:pt>
                <c:pt idx="18">
                  <c:v>490</c:v>
                </c:pt>
                <c:pt idx="19">
                  <c:v>500</c:v>
                </c:pt>
                <c:pt idx="20">
                  <c:v>510</c:v>
                </c:pt>
                <c:pt idx="21">
                  <c:v>520</c:v>
                </c:pt>
                <c:pt idx="22">
                  <c:v>530</c:v>
                </c:pt>
                <c:pt idx="23">
                  <c:v>540</c:v>
                </c:pt>
                <c:pt idx="24">
                  <c:v>550</c:v>
                </c:pt>
                <c:pt idx="25">
                  <c:v>560</c:v>
                </c:pt>
                <c:pt idx="26">
                  <c:v>570</c:v>
                </c:pt>
                <c:pt idx="27">
                  <c:v>600</c:v>
                </c:pt>
                <c:pt idx="28">
                  <c:v>700</c:v>
                </c:pt>
                <c:pt idx="29">
                  <c:v>800</c:v>
                </c:pt>
                <c:pt idx="30">
                  <c:v>900</c:v>
                </c:pt>
                <c:pt idx="31">
                  <c:v>1000</c:v>
                </c:pt>
                <c:pt idx="32">
                  <c:v>2000</c:v>
                </c:pt>
                <c:pt idx="33">
                  <c:v>3000</c:v>
                </c:pt>
                <c:pt idx="34">
                  <c:v>4000</c:v>
                </c:pt>
                <c:pt idx="35">
                  <c:v>5000</c:v>
                </c:pt>
                <c:pt idx="36">
                  <c:v>6060</c:v>
                </c:pt>
                <c:pt idx="37">
                  <c:v>6120.6</c:v>
                </c:pt>
                <c:pt idx="38">
                  <c:v>6181.8060000000005</c:v>
                </c:pt>
                <c:pt idx="39">
                  <c:v>6243.624060000001</c:v>
                </c:pt>
                <c:pt idx="40">
                  <c:v>6306.060300600001</c:v>
                </c:pt>
                <c:pt idx="41">
                  <c:v>6369.1209036060009</c:v>
                </c:pt>
                <c:pt idx="42">
                  <c:v>6432.812112642061</c:v>
                </c:pt>
                <c:pt idx="43">
                  <c:v>6497.1402337684813</c:v>
                </c:pt>
                <c:pt idx="44">
                  <c:v>6562.1116361061659</c:v>
                </c:pt>
                <c:pt idx="45">
                  <c:v>6627.7327524672273</c:v>
                </c:pt>
                <c:pt idx="46">
                  <c:v>6694.0100799919001</c:v>
                </c:pt>
                <c:pt idx="47">
                  <c:v>6760.9501807918195</c:v>
                </c:pt>
                <c:pt idx="48">
                  <c:v>6828.5596825997382</c:v>
                </c:pt>
                <c:pt idx="49">
                  <c:v>6896.8452794257355</c:v>
                </c:pt>
                <c:pt idx="50">
                  <c:v>6965.8137322199927</c:v>
                </c:pt>
                <c:pt idx="51">
                  <c:v>7035.4718695421925</c:v>
                </c:pt>
                <c:pt idx="52">
                  <c:v>7105.8265882376145</c:v>
                </c:pt>
                <c:pt idx="53">
                  <c:v>7176.8848541199905</c:v>
                </c:pt>
                <c:pt idx="54">
                  <c:v>7248.6537026611904</c:v>
                </c:pt>
                <c:pt idx="55">
                  <c:v>7321.140239687802</c:v>
                </c:pt>
                <c:pt idx="56">
                  <c:v>7394.35164208468</c:v>
                </c:pt>
                <c:pt idx="57">
                  <c:v>7468.2951585055271</c:v>
                </c:pt>
                <c:pt idx="58">
                  <c:v>7542.978110090582</c:v>
                </c:pt>
                <c:pt idx="59">
                  <c:v>7618.4078911914876</c:v>
                </c:pt>
                <c:pt idx="60">
                  <c:v>7694.5919701034027</c:v>
                </c:pt>
                <c:pt idx="61">
                  <c:v>7771.5378898044364</c:v>
                </c:pt>
                <c:pt idx="62">
                  <c:v>7849.2532687024805</c:v>
                </c:pt>
                <c:pt idx="63">
                  <c:v>7927.7458013895057</c:v>
                </c:pt>
                <c:pt idx="64">
                  <c:v>8007.0232594034005</c:v>
                </c:pt>
                <c:pt idx="65">
                  <c:v>8087.0934919974343</c:v>
                </c:pt>
                <c:pt idx="66">
                  <c:v>8167.9644269174087</c:v>
                </c:pt>
                <c:pt idx="67">
                  <c:v>8249.6440711865835</c:v>
                </c:pt>
                <c:pt idx="68">
                  <c:v>8332.1405118984494</c:v>
                </c:pt>
                <c:pt idx="69">
                  <c:v>8415.4619170174337</c:v>
                </c:pt>
                <c:pt idx="70">
                  <c:v>8499.6165361876083</c:v>
                </c:pt>
                <c:pt idx="71">
                  <c:v>8584.612701549484</c:v>
                </c:pt>
                <c:pt idx="72">
                  <c:v>8670.4588285649788</c:v>
                </c:pt>
                <c:pt idx="73">
                  <c:v>8757.163416850628</c:v>
                </c:pt>
                <c:pt idx="74">
                  <c:v>8844.7350510191336</c:v>
                </c:pt>
                <c:pt idx="75">
                  <c:v>8933.1824015293241</c:v>
                </c:pt>
                <c:pt idx="76">
                  <c:v>9022.5142255446171</c:v>
                </c:pt>
                <c:pt idx="77">
                  <c:v>9112.7393678000626</c:v>
                </c:pt>
                <c:pt idx="78">
                  <c:v>9203.8667614780625</c:v>
                </c:pt>
                <c:pt idx="79">
                  <c:v>9295.9054290928434</c:v>
                </c:pt>
                <c:pt idx="80">
                  <c:v>9388.8644833837716</c:v>
                </c:pt>
                <c:pt idx="81">
                  <c:v>9482.7531282176096</c:v>
                </c:pt>
                <c:pt idx="82">
                  <c:v>9577.5806594997866</c:v>
                </c:pt>
                <c:pt idx="83">
                  <c:v>9673.356466094785</c:v>
                </c:pt>
                <c:pt idx="84">
                  <c:v>9770.0900307557331</c:v>
                </c:pt>
                <c:pt idx="85">
                  <c:v>9867.7909310632913</c:v>
                </c:pt>
                <c:pt idx="86">
                  <c:v>9966.4688403739237</c:v>
                </c:pt>
                <c:pt idx="87">
                  <c:v>10066.133528777664</c:v>
                </c:pt>
                <c:pt idx="88">
                  <c:v>10166.794864065441</c:v>
                </c:pt>
                <c:pt idx="89">
                  <c:v>10268.462812706095</c:v>
                </c:pt>
                <c:pt idx="90">
                  <c:v>10371.147440833156</c:v>
                </c:pt>
                <c:pt idx="91">
                  <c:v>10474.858915241488</c:v>
                </c:pt>
                <c:pt idx="92">
                  <c:v>10579.607504393904</c:v>
                </c:pt>
                <c:pt idx="93">
                  <c:v>10685.403579437843</c:v>
                </c:pt>
                <c:pt idx="94">
                  <c:v>10792.257615232222</c:v>
                </c:pt>
                <c:pt idx="95">
                  <c:v>10900.180191384545</c:v>
                </c:pt>
                <c:pt idx="96">
                  <c:v>11009.181993298391</c:v>
                </c:pt>
                <c:pt idx="97">
                  <c:v>11119.273813231375</c:v>
                </c:pt>
                <c:pt idx="98">
                  <c:v>11230.466551363688</c:v>
                </c:pt>
                <c:pt idx="99">
                  <c:v>11342.771216877325</c:v>
                </c:pt>
                <c:pt idx="100">
                  <c:v>11456.198929046099</c:v>
                </c:pt>
                <c:pt idx="101">
                  <c:v>11570.76091833656</c:v>
                </c:pt>
                <c:pt idx="102">
                  <c:v>11686.468527519926</c:v>
                </c:pt>
                <c:pt idx="103">
                  <c:v>11803.333212795125</c:v>
                </c:pt>
                <c:pt idx="104">
                  <c:v>11921.366544923078</c:v>
                </c:pt>
                <c:pt idx="105">
                  <c:v>12040.580210372309</c:v>
                </c:pt>
                <c:pt idx="106">
                  <c:v>12160.986012476033</c:v>
                </c:pt>
                <c:pt idx="107">
                  <c:v>12282.595872600794</c:v>
                </c:pt>
                <c:pt idx="108">
                  <c:v>12405.421831326801</c:v>
                </c:pt>
                <c:pt idx="109">
                  <c:v>12529.476049640069</c:v>
                </c:pt>
                <c:pt idx="110">
                  <c:v>12654.77081013647</c:v>
                </c:pt>
                <c:pt idx="111">
                  <c:v>12781.318518237835</c:v>
                </c:pt>
                <c:pt idx="112">
                  <c:v>12909.131703420213</c:v>
                </c:pt>
                <c:pt idx="113">
                  <c:v>13038.223020454416</c:v>
                </c:pt>
                <c:pt idx="114">
                  <c:v>13168.60525065896</c:v>
                </c:pt>
                <c:pt idx="115">
                  <c:v>13300.29130316555</c:v>
                </c:pt>
                <c:pt idx="116">
                  <c:v>13433.294216197206</c:v>
                </c:pt>
                <c:pt idx="117">
                  <c:v>13567.627158359179</c:v>
                </c:pt>
                <c:pt idx="118">
                  <c:v>13703.303429942771</c:v>
                </c:pt>
                <c:pt idx="119">
                  <c:v>13840.336464242198</c:v>
                </c:pt>
                <c:pt idx="120">
                  <c:v>13978.73982888462</c:v>
                </c:pt>
                <c:pt idx="121">
                  <c:v>14118.527227173467</c:v>
                </c:pt>
                <c:pt idx="122">
                  <c:v>14259.712499445201</c:v>
                </c:pt>
                <c:pt idx="123">
                  <c:v>14402.309624439653</c:v>
                </c:pt>
                <c:pt idx="124">
                  <c:v>14546.332720684049</c:v>
                </c:pt>
                <c:pt idx="125">
                  <c:v>14691.79604789089</c:v>
                </c:pt>
                <c:pt idx="126">
                  <c:v>14838.7140083698</c:v>
                </c:pt>
                <c:pt idx="127">
                  <c:v>14987.101148453497</c:v>
                </c:pt>
                <c:pt idx="128">
                  <c:v>15136.972159938032</c:v>
                </c:pt>
                <c:pt idx="129">
                  <c:v>15288.341881537412</c:v>
                </c:pt>
                <c:pt idx="130">
                  <c:v>15441.225300352786</c:v>
                </c:pt>
                <c:pt idx="131">
                  <c:v>15595.637553356313</c:v>
                </c:pt>
                <c:pt idx="132">
                  <c:v>15751.593928889877</c:v>
                </c:pt>
                <c:pt idx="133">
                  <c:v>15909.109868178775</c:v>
                </c:pt>
                <c:pt idx="134">
                  <c:v>16068.200966860562</c:v>
                </c:pt>
                <c:pt idx="135">
                  <c:v>16228.882976529168</c:v>
                </c:pt>
                <c:pt idx="136">
                  <c:v>16391.17180629446</c:v>
                </c:pt>
                <c:pt idx="137">
                  <c:v>16555.083524357404</c:v>
                </c:pt>
                <c:pt idx="138">
                  <c:v>16720.634359600979</c:v>
                </c:pt>
                <c:pt idx="139">
                  <c:v>16887.840703196991</c:v>
                </c:pt>
                <c:pt idx="140">
                  <c:v>17056.719110228962</c:v>
                </c:pt>
                <c:pt idx="141">
                  <c:v>17227.286301331253</c:v>
                </c:pt>
                <c:pt idx="142">
                  <c:v>17399.559164344566</c:v>
                </c:pt>
                <c:pt idx="143">
                  <c:v>17573.554755988011</c:v>
                </c:pt>
                <c:pt idx="144">
                  <c:v>17749.290303547892</c:v>
                </c:pt>
                <c:pt idx="145">
                  <c:v>17926.783206583372</c:v>
                </c:pt>
              </c:numCache>
            </c:numRef>
          </c:xVal>
          <c:yVal>
            <c:numRef>
              <c:f>Лист1!$I$3:$I$148</c:f>
              <c:numCache>
                <c:formatCode>0</c:formatCode>
                <c:ptCount val="146"/>
                <c:pt idx="0">
                  <c:v>-0.20851528263839669</c:v>
                </c:pt>
                <c:pt idx="1">
                  <c:v>2.0318777388928262</c:v>
                </c:pt>
                <c:pt idx="2">
                  <c:v>2.5316399674858068</c:v>
                </c:pt>
                <c:pt idx="3">
                  <c:v>3.0933292704663504</c:v>
                </c:pt>
                <c:pt idx="4">
                  <c:v>3.7198945561386281</c:v>
                </c:pt>
                <c:pt idx="5">
                  <c:v>4.4142847328068058</c:v>
                </c:pt>
                <c:pt idx="6">
                  <c:v>5.1794487087750527</c:v>
                </c:pt>
                <c:pt idx="7">
                  <c:v>6.0183353923475407</c:v>
                </c:pt>
                <c:pt idx="8">
                  <c:v>10.170087368763289</c:v>
                </c:pt>
                <c:pt idx="9">
                  <c:v>27.155021911142608</c:v>
                </c:pt>
                <c:pt idx="10">
                  <c:v>29.453618205279064</c:v>
                </c:pt>
                <c:pt idx="11">
                  <c:v>31.873119739886455</c:v>
                </c:pt>
                <c:pt idx="12">
                  <c:v>34.416475423268992</c:v>
                </c:pt>
                <c:pt idx="13">
                  <c:v>37.0866341637308</c:v>
                </c:pt>
                <c:pt idx="14">
                  <c:v>39.886544869576099</c:v>
                </c:pt>
                <c:pt idx="15">
                  <c:v>42.819156449109023</c:v>
                </c:pt>
                <c:pt idx="16">
                  <c:v>45.887417810633735</c:v>
                </c:pt>
                <c:pt idx="17">
                  <c:v>49.094277862454447</c:v>
                </c:pt>
                <c:pt idx="18">
                  <c:v>52.442685512875258</c:v>
                </c:pt>
                <c:pt idx="19">
                  <c:v>55.935589670200422</c:v>
                </c:pt>
                <c:pt idx="20">
                  <c:v>59.57593924273403</c:v>
                </c:pt>
                <c:pt idx="21">
                  <c:v>63.366683138780324</c:v>
                </c:pt>
                <c:pt idx="22">
                  <c:v>67.310770266643402</c:v>
                </c:pt>
                <c:pt idx="23">
                  <c:v>71.411149534627498</c:v>
                </c:pt>
                <c:pt idx="24">
                  <c:v>75.670769851036738</c:v>
                </c:pt>
                <c:pt idx="25">
                  <c:v>80.092580124175328</c:v>
                </c:pt>
                <c:pt idx="26">
                  <c:v>84.679529262347387</c:v>
                </c:pt>
                <c:pt idx="27">
                  <c:v>99.460698950106305</c:v>
                </c:pt>
                <c:pt idx="28">
                  <c:v>160.67925805502998</c:v>
                </c:pt>
                <c:pt idx="29">
                  <c:v>242.54017528914088</c:v>
                </c:pt>
                <c:pt idx="30">
                  <c:v>347.99235895660877</c:v>
                </c:pt>
                <c:pt idx="31">
                  <c:v>479.98471736160337</c:v>
                </c:pt>
                <c:pt idx="32">
                  <c:v>3908.377738892827</c:v>
                </c:pt>
                <c:pt idx="33">
                  <c:v>13234.587368763288</c:v>
                </c:pt>
                <c:pt idx="34">
                  <c:v>31407.521911142616</c:v>
                </c:pt>
                <c:pt idx="35">
                  <c:v>61376.089670200417</c:v>
                </c:pt>
                <c:pt idx="36">
                  <c:v>109305.25428899347</c:v>
                </c:pt>
                <c:pt idx="37">
                  <c:v>112618.77393742431</c:v>
                </c:pt>
                <c:pt idx="38">
                  <c:v>116032.71130760942</c:v>
                </c:pt>
                <c:pt idx="39">
                  <c:v>119550.10930456458</c:v>
                </c:pt>
                <c:pt idx="40">
                  <c:v>123174.10303784668</c:v>
                </c:pt>
                <c:pt idx="41">
                  <c:v>126907.92261545839</c:v>
                </c:pt>
                <c:pt idx="42">
                  <c:v>130754.89602241099</c:v>
                </c:pt>
                <c:pt idx="43">
                  <c:v>134718.45208651043</c:v>
                </c:pt>
                <c:pt idx="44">
                  <c:v>138802.12353401037</c:v>
                </c:pt>
                <c:pt idx="45">
                  <c:v>143009.55013785427</c:v>
                </c:pt>
                <c:pt idx="46">
                  <c:v>147344.48196131282</c:v>
                </c:pt>
                <c:pt idx="47">
                  <c:v>151810.78269990621</c:v>
                </c:pt>
                <c:pt idx="48">
                  <c:v>156412.43312459148</c:v>
                </c:pt>
                <c:pt idx="49">
                  <c:v>161153.53462928114</c:v>
                </c:pt>
                <c:pt idx="50">
                  <c:v>166038.31288585521</c:v>
                </c:pt>
                <c:pt idx="51">
                  <c:v>171071.12160992445</c:v>
                </c:pt>
                <c:pt idx="52">
                  <c:v>176256.4464406998</c:v>
                </c:pt>
                <c:pt idx="53">
                  <c:v>181598.90893842623</c:v>
                </c:pt>
                <c:pt idx="54">
                  <c:v>187103.27070294259</c:v>
                </c:pt>
                <c:pt idx="55">
                  <c:v>192774.43761703829</c:v>
                </c:pt>
                <c:pt idx="56">
                  <c:v>198617.4642183882</c:v>
                </c:pt>
                <c:pt idx="57">
                  <c:v>204637.55820396182</c:v>
                </c:pt>
                <c:pt idx="58">
                  <c:v>210840.08507092015</c:v>
                </c:pt>
                <c:pt idx="59">
                  <c:v>217230.57289813747</c:v>
                </c:pt>
                <c:pt idx="60">
                  <c:v>223814.71727260717</c:v>
                </c:pt>
                <c:pt idx="61">
                  <c:v>230598.38636512347</c:v>
                </c:pt>
                <c:pt idx="62">
                  <c:v>237587.62615976139</c:v>
                </c:pt>
                <c:pt idx="63">
                  <c:v>244788.66584181564</c:v>
                </c:pt>
                <c:pt idx="64">
                  <c:v>252207.92334899862</c:v>
                </c:pt>
                <c:pt idx="65">
                  <c:v>259852.01109084694</c:v>
                </c:pt>
                <c:pt idx="66">
                  <c:v>267727.74184143054</c:v>
                </c:pt>
                <c:pt idx="67">
                  <c:v>275842.13481061766</c:v>
                </c:pt>
                <c:pt idx="68">
                  <c:v>284202.42189930571</c:v>
                </c:pt>
                <c:pt idx="69">
                  <c:v>292816.05414419086</c:v>
                </c:pt>
                <c:pt idx="70">
                  <c:v>301690.70835782267</c:v>
                </c:pt>
                <c:pt idx="71">
                  <c:v>310834.29396985658</c:v>
                </c:pt>
                <c:pt idx="72">
                  <c:v>320254.96007560671</c:v>
                </c:pt>
                <c:pt idx="73">
                  <c:v>329961.10269817366</c:v>
                </c:pt>
                <c:pt idx="74">
                  <c:v>339961.37227062532</c:v>
                </c:pt>
                <c:pt idx="75">
                  <c:v>350264.6813448926</c:v>
                </c:pt>
                <c:pt idx="76">
                  <c:v>360880.21253425523</c:v>
                </c:pt>
                <c:pt idx="77">
                  <c:v>371817.42669649125</c:v>
                </c:pt>
                <c:pt idx="78">
                  <c:v>383086.07136498432</c:v>
                </c:pt>
                <c:pt idx="79">
                  <c:v>394696.18943530443</c:v>
                </c:pt>
                <c:pt idx="80">
                  <c:v>406658.12811499694</c:v>
                </c:pt>
                <c:pt idx="81">
                  <c:v>418982.54814456392</c:v>
                </c:pt>
                <c:pt idx="82">
                  <c:v>431680.43329784763</c:v>
                </c:pt>
                <c:pt idx="83">
                  <c:v>444763.10017028538</c:v>
                </c:pt>
                <c:pt idx="84">
                  <c:v>458242.20826376061</c:v>
                </c:pt>
                <c:pt idx="85">
                  <c:v>472129.77037703356</c:v>
                </c:pt>
                <c:pt idx="86">
                  <c:v>486438.16331101226</c:v>
                </c:pt>
                <c:pt idx="87">
                  <c:v>501180.13889840664</c:v>
                </c:pt>
                <c:pt idx="88">
                  <c:v>516368.83536758827</c:v>
                </c:pt>
                <c:pt idx="89">
                  <c:v>532017.78905079188</c:v>
                </c:pt>
                <c:pt idx="90">
                  <c:v>548140.94644708303</c:v>
                </c:pt>
                <c:pt idx="91">
                  <c:v>564752.67665084614</c:v>
                </c:pt>
                <c:pt idx="92">
                  <c:v>581867.78415687382</c:v>
                </c:pt>
                <c:pt idx="93">
                  <c:v>599501.52205345477</c:v>
                </c:pt>
                <c:pt idx="94">
                  <c:v>617669.6056152333</c:v>
                </c:pt>
                <c:pt idx="95">
                  <c:v>636388.22630794265</c:v>
                </c:pt>
                <c:pt idx="96">
                  <c:v>655674.06621749687</c:v>
                </c:pt>
                <c:pt idx="97">
                  <c:v>675544.31291629688</c:v>
                </c:pt>
                <c:pt idx="98">
                  <c:v>696016.67478000559</c:v>
                </c:pt>
                <c:pt idx="99">
                  <c:v>717109.39676843199</c:v>
                </c:pt>
                <c:pt idx="100">
                  <c:v>738841.27668459399</c:v>
                </c:pt>
                <c:pt idx="101">
                  <c:v>761231.68192644767</c:v>
                </c:pt>
                <c:pt idx="102">
                  <c:v>784300.56674620975</c:v>
                </c:pt>
                <c:pt idx="103">
                  <c:v>808068.49003265786</c:v>
                </c:pt>
                <c:pt idx="104">
                  <c:v>832556.6336322478</c:v>
                </c:pt>
                <c:pt idx="105">
                  <c:v>857786.82122538553</c:v>
                </c:pt>
                <c:pt idx="106">
                  <c:v>883781.53777466214</c:v>
                </c:pt>
                <c:pt idx="107">
                  <c:v>910563.9495623972</c:v>
                </c:pt>
                <c:pt idx="108">
                  <c:v>938157.92483533302</c:v>
                </c:pt>
                <c:pt idx="109">
                  <c:v>966588.05507489096</c:v>
                </c:pt>
                <c:pt idx="110">
                  <c:v>995879.67691193498</c:v>
                </c:pt>
                <c:pt idx="111">
                  <c:v>1026058.8947055703</c:v>
                </c:pt>
                <c:pt idx="112">
                  <c:v>1057152.6038061106</c:v>
                </c:pt>
                <c:pt idx="113">
                  <c:v>1089188.5145229322</c:v>
                </c:pt>
                <c:pt idx="114">
                  <c:v>1122195.1768185783</c:v>
                </c:pt>
                <c:pt idx="115">
                  <c:v>1156202.0057511204</c:v>
                </c:pt>
                <c:pt idx="116">
                  <c:v>1191239.3076874504</c:v>
                </c:pt>
                <c:pt idx="117">
                  <c:v>1227338.3073108583</c:v>
                </c:pt>
                <c:pt idx="118">
                  <c:v>1264531.175446972</c:v>
                </c:pt>
                <c:pt idx="119">
                  <c:v>1302851.0577328461</c:v>
                </c:pt>
                <c:pt idx="120">
                  <c:v>1342332.1041547558</c:v>
                </c:pt>
                <c:pt idx="121">
                  <c:v>1383009.4994810154</c:v>
                </c:pt>
                <c:pt idx="122">
                  <c:v>1424919.4946169443</c:v>
                </c:pt>
                <c:pt idx="123">
                  <c:v>1468099.4389099143</c:v>
                </c:pt>
                <c:pt idx="124">
                  <c:v>1512587.8134332758</c:v>
                </c:pt>
                <c:pt idx="125">
                  <c:v>1558424.2652788244</c:v>
                </c:pt>
                <c:pt idx="126">
                  <c:v>1605649.6428883567</c:v>
                </c:pt>
                <c:pt idx="127">
                  <c:v>1654306.0324558141</c:v>
                </c:pt>
                <c:pt idx="128">
                  <c:v>1704436.7954324423</c:v>
                </c:pt>
                <c:pt idx="129">
                  <c:v>1756086.6071684023</c:v>
                </c:pt>
                <c:pt idx="130">
                  <c:v>1809301.4967252545</c:v>
                </c:pt>
                <c:pt idx="131">
                  <c:v>1864128.8878948048</c:v>
                </c:pt>
                <c:pt idx="132">
                  <c:v>1920617.6414608608</c:v>
                </c:pt>
                <c:pt idx="133">
                  <c:v>1978818.0987415661</c:v>
                </c:pt>
                <c:pt idx="134">
                  <c:v>2038782.1264511081</c:v>
                </c:pt>
                <c:pt idx="135">
                  <c:v>2100563.1629207768</c:v>
                </c:pt>
                <c:pt idx="136">
                  <c:v>2164216.2657205784</c:v>
                </c:pt>
                <c:pt idx="137">
                  <c:v>2229798.1607238241</c:v>
                </c:pt>
                <c:pt idx="138">
                  <c:v>2297367.2926584249</c:v>
                </c:pt>
                <c:pt idx="139">
                  <c:v>2366983.8771899459</c:v>
                </c:pt>
                <c:pt idx="140">
                  <c:v>2438709.9545828281</c:v>
                </c:pt>
                <c:pt idx="141">
                  <c:v>2512609.4449875988</c:v>
                </c:pt>
                <c:pt idx="142">
                  <c:v>2588748.2054033391</c:v>
                </c:pt>
                <c:pt idx="143">
                  <c:v>2667194.0883661718</c:v>
                </c:pt>
                <c:pt idx="144">
                  <c:v>2748017.002416078</c:v>
                </c:pt>
                <c:pt idx="145">
                  <c:v>2831288.9743958954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05C-4317-BC14-C38A28900B93}"/>
            </c:ext>
          </c:extLst>
        </c:ser>
        <c:ser>
          <c:idx val="1"/>
          <c:order val="1"/>
          <c:tx>
            <c:strRef>
              <c:f>Лист1!$L$1</c:f>
              <c:strCache>
                <c:ptCount val="1"/>
                <c:pt idx="0">
                  <c:v>РЕВЕР200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2"/>
              <c:layout>
                <c:manualLayout>
                  <c:x val="-7.469510454719859E-2"/>
                  <c:y val="-0.10160535737338879"/>
                </c:manualLayout>
              </c:layout>
              <c:spPr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</c:ext>
                <c:ext xmlns:c16="http://schemas.microsoft.com/office/drawing/2014/chart" uri="{C3380CC4-5D6E-409C-BE32-E72D297353CC}">
                  <c16:uniqueId val="{00000002-605C-4317-BC14-C38A28900B93}"/>
                </c:ext>
              </c:extLst>
            </c:dLbl>
            <c:spPr>
              <a:solidFill>
                <a:schemeClr val="lt1"/>
              </a:solidFill>
              <a:ln w="12700" cap="flat" cmpd="sng" algn="ctr">
                <a:solidFill>
                  <a:schemeClr val="dk1"/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Лист1!$K$3:$K$148</c:f>
              <c:numCache>
                <c:formatCode>General</c:formatCode>
                <c:ptCount val="146"/>
                <c:pt idx="0">
                  <c:v>100</c:v>
                </c:pt>
                <c:pt idx="1">
                  <c:v>200</c:v>
                </c:pt>
                <c:pt idx="2">
                  <c:v>210</c:v>
                </c:pt>
                <c:pt idx="3">
                  <c:v>220</c:v>
                </c:pt>
                <c:pt idx="4">
                  <c:v>230</c:v>
                </c:pt>
                <c:pt idx="5">
                  <c:v>240</c:v>
                </c:pt>
                <c:pt idx="6">
                  <c:v>250</c:v>
                </c:pt>
                <c:pt idx="7">
                  <c:v>260</c:v>
                </c:pt>
                <c:pt idx="8">
                  <c:v>300</c:v>
                </c:pt>
                <c:pt idx="9">
                  <c:v>400</c:v>
                </c:pt>
                <c:pt idx="10">
                  <c:v>410</c:v>
                </c:pt>
                <c:pt idx="11">
                  <c:v>420</c:v>
                </c:pt>
                <c:pt idx="12">
                  <c:v>430</c:v>
                </c:pt>
                <c:pt idx="13">
                  <c:v>440</c:v>
                </c:pt>
                <c:pt idx="14">
                  <c:v>450</c:v>
                </c:pt>
                <c:pt idx="15">
                  <c:v>460</c:v>
                </c:pt>
                <c:pt idx="16">
                  <c:v>470</c:v>
                </c:pt>
                <c:pt idx="17">
                  <c:v>480</c:v>
                </c:pt>
                <c:pt idx="18">
                  <c:v>490</c:v>
                </c:pt>
                <c:pt idx="19">
                  <c:v>500</c:v>
                </c:pt>
                <c:pt idx="20">
                  <c:v>510</c:v>
                </c:pt>
                <c:pt idx="21">
                  <c:v>520</c:v>
                </c:pt>
                <c:pt idx="22">
                  <c:v>530</c:v>
                </c:pt>
                <c:pt idx="23">
                  <c:v>540</c:v>
                </c:pt>
                <c:pt idx="24">
                  <c:v>550</c:v>
                </c:pt>
                <c:pt idx="25">
                  <c:v>560</c:v>
                </c:pt>
                <c:pt idx="26">
                  <c:v>570</c:v>
                </c:pt>
                <c:pt idx="27">
                  <c:v>600</c:v>
                </c:pt>
                <c:pt idx="28">
                  <c:v>700</c:v>
                </c:pt>
                <c:pt idx="29">
                  <c:v>800</c:v>
                </c:pt>
                <c:pt idx="30">
                  <c:v>900</c:v>
                </c:pt>
                <c:pt idx="31">
                  <c:v>1000</c:v>
                </c:pt>
                <c:pt idx="32">
                  <c:v>2000</c:v>
                </c:pt>
                <c:pt idx="33">
                  <c:v>3000</c:v>
                </c:pt>
                <c:pt idx="34">
                  <c:v>4000</c:v>
                </c:pt>
                <c:pt idx="35">
                  <c:v>5000</c:v>
                </c:pt>
                <c:pt idx="36">
                  <c:v>6060</c:v>
                </c:pt>
                <c:pt idx="37">
                  <c:v>6120.6</c:v>
                </c:pt>
                <c:pt idx="38">
                  <c:v>6181.8060000000005</c:v>
                </c:pt>
                <c:pt idx="39">
                  <c:v>6243.624060000001</c:v>
                </c:pt>
                <c:pt idx="40">
                  <c:v>6306.060300600001</c:v>
                </c:pt>
                <c:pt idx="41">
                  <c:v>6369.1209036060009</c:v>
                </c:pt>
                <c:pt idx="42">
                  <c:v>6432.812112642061</c:v>
                </c:pt>
                <c:pt idx="43">
                  <c:v>6497.1402337684813</c:v>
                </c:pt>
                <c:pt idx="44">
                  <c:v>6562.1116361061659</c:v>
                </c:pt>
                <c:pt idx="45">
                  <c:v>6627.7327524672273</c:v>
                </c:pt>
                <c:pt idx="46">
                  <c:v>6694.0100799919001</c:v>
                </c:pt>
                <c:pt idx="47">
                  <c:v>6760.9501807918195</c:v>
                </c:pt>
                <c:pt idx="48">
                  <c:v>6828.5596825997382</c:v>
                </c:pt>
                <c:pt idx="49">
                  <c:v>6896.8452794257355</c:v>
                </c:pt>
                <c:pt idx="50">
                  <c:v>6965.8137322199927</c:v>
                </c:pt>
                <c:pt idx="51">
                  <c:v>7035.4718695421925</c:v>
                </c:pt>
                <c:pt idx="52">
                  <c:v>7105.8265882376145</c:v>
                </c:pt>
                <c:pt idx="53">
                  <c:v>7176.8848541199905</c:v>
                </c:pt>
                <c:pt idx="54">
                  <c:v>7248.6537026611904</c:v>
                </c:pt>
                <c:pt idx="55">
                  <c:v>7321.140239687802</c:v>
                </c:pt>
                <c:pt idx="56">
                  <c:v>7394.35164208468</c:v>
                </c:pt>
                <c:pt idx="57">
                  <c:v>7468.2951585055271</c:v>
                </c:pt>
                <c:pt idx="58">
                  <c:v>7542.978110090582</c:v>
                </c:pt>
                <c:pt idx="59">
                  <c:v>7618.4078911914876</c:v>
                </c:pt>
                <c:pt idx="60">
                  <c:v>7694.5919701034027</c:v>
                </c:pt>
                <c:pt idx="61">
                  <c:v>7771.5378898044364</c:v>
                </c:pt>
                <c:pt idx="62">
                  <c:v>7849.2532687024805</c:v>
                </c:pt>
                <c:pt idx="63">
                  <c:v>7927.7458013895057</c:v>
                </c:pt>
                <c:pt idx="64">
                  <c:v>8007.0232594034005</c:v>
                </c:pt>
                <c:pt idx="65">
                  <c:v>8087.0934919974343</c:v>
                </c:pt>
                <c:pt idx="66">
                  <c:v>8167.9644269174087</c:v>
                </c:pt>
                <c:pt idx="67">
                  <c:v>8249.6440711865835</c:v>
                </c:pt>
                <c:pt idx="68">
                  <c:v>8332.1405118984494</c:v>
                </c:pt>
                <c:pt idx="69">
                  <c:v>8415.4619170174337</c:v>
                </c:pt>
                <c:pt idx="70">
                  <c:v>8499.6165361876083</c:v>
                </c:pt>
                <c:pt idx="71">
                  <c:v>8584.612701549484</c:v>
                </c:pt>
                <c:pt idx="72">
                  <c:v>8670.4588285649788</c:v>
                </c:pt>
                <c:pt idx="73">
                  <c:v>8757.163416850628</c:v>
                </c:pt>
                <c:pt idx="74">
                  <c:v>8844.7350510191336</c:v>
                </c:pt>
                <c:pt idx="75">
                  <c:v>8933.1824015293241</c:v>
                </c:pt>
                <c:pt idx="76">
                  <c:v>9022.5142255446171</c:v>
                </c:pt>
                <c:pt idx="77">
                  <c:v>9112.7393678000626</c:v>
                </c:pt>
                <c:pt idx="78">
                  <c:v>9203.8667614780625</c:v>
                </c:pt>
                <c:pt idx="79">
                  <c:v>9295.9054290928434</c:v>
                </c:pt>
                <c:pt idx="80">
                  <c:v>9388.8644833837716</c:v>
                </c:pt>
                <c:pt idx="81">
                  <c:v>9482.7531282176096</c:v>
                </c:pt>
                <c:pt idx="82">
                  <c:v>9577.5806594997866</c:v>
                </c:pt>
                <c:pt idx="83">
                  <c:v>9673.356466094785</c:v>
                </c:pt>
                <c:pt idx="84">
                  <c:v>9770.0900307557331</c:v>
                </c:pt>
                <c:pt idx="85">
                  <c:v>9867.7909310632913</c:v>
                </c:pt>
                <c:pt idx="86">
                  <c:v>9966.4688403739237</c:v>
                </c:pt>
                <c:pt idx="87">
                  <c:v>10066.133528777664</c:v>
                </c:pt>
                <c:pt idx="88">
                  <c:v>10166.794864065441</c:v>
                </c:pt>
                <c:pt idx="89">
                  <c:v>10268.462812706095</c:v>
                </c:pt>
                <c:pt idx="90">
                  <c:v>10371.147440833156</c:v>
                </c:pt>
                <c:pt idx="91">
                  <c:v>10474.858915241488</c:v>
                </c:pt>
                <c:pt idx="92">
                  <c:v>10579.607504393904</c:v>
                </c:pt>
                <c:pt idx="93">
                  <c:v>10685.403579437843</c:v>
                </c:pt>
                <c:pt idx="94">
                  <c:v>10792.257615232222</c:v>
                </c:pt>
                <c:pt idx="95">
                  <c:v>10900.180191384545</c:v>
                </c:pt>
                <c:pt idx="96">
                  <c:v>11009.181993298391</c:v>
                </c:pt>
                <c:pt idx="97">
                  <c:v>11119.273813231375</c:v>
                </c:pt>
                <c:pt idx="98">
                  <c:v>11230.466551363688</c:v>
                </c:pt>
                <c:pt idx="99">
                  <c:v>11342.771216877325</c:v>
                </c:pt>
                <c:pt idx="100">
                  <c:v>11456.198929046099</c:v>
                </c:pt>
                <c:pt idx="101">
                  <c:v>11570.76091833656</c:v>
                </c:pt>
                <c:pt idx="102">
                  <c:v>11686.468527519926</c:v>
                </c:pt>
                <c:pt idx="103">
                  <c:v>11803.333212795125</c:v>
                </c:pt>
                <c:pt idx="104">
                  <c:v>11921.366544923078</c:v>
                </c:pt>
                <c:pt idx="105">
                  <c:v>12040.580210372309</c:v>
                </c:pt>
                <c:pt idx="106">
                  <c:v>12160.986012476033</c:v>
                </c:pt>
                <c:pt idx="107">
                  <c:v>12282.595872600794</c:v>
                </c:pt>
                <c:pt idx="108">
                  <c:v>12405.421831326801</c:v>
                </c:pt>
                <c:pt idx="109">
                  <c:v>12529.476049640069</c:v>
                </c:pt>
                <c:pt idx="110">
                  <c:v>12654.77081013647</c:v>
                </c:pt>
                <c:pt idx="111">
                  <c:v>12781.318518237835</c:v>
                </c:pt>
                <c:pt idx="112">
                  <c:v>12909.131703420213</c:v>
                </c:pt>
                <c:pt idx="113">
                  <c:v>13038.223020454416</c:v>
                </c:pt>
                <c:pt idx="114">
                  <c:v>13168.60525065896</c:v>
                </c:pt>
                <c:pt idx="115">
                  <c:v>13300.29130316555</c:v>
                </c:pt>
                <c:pt idx="116">
                  <c:v>13433.294216197206</c:v>
                </c:pt>
                <c:pt idx="117">
                  <c:v>13567.627158359179</c:v>
                </c:pt>
                <c:pt idx="118">
                  <c:v>13703.303429942771</c:v>
                </c:pt>
                <c:pt idx="119">
                  <c:v>13840.336464242198</c:v>
                </c:pt>
                <c:pt idx="120">
                  <c:v>13978.73982888462</c:v>
                </c:pt>
                <c:pt idx="121">
                  <c:v>14118.527227173467</c:v>
                </c:pt>
                <c:pt idx="122">
                  <c:v>14259.712499445201</c:v>
                </c:pt>
                <c:pt idx="123">
                  <c:v>14402.309624439653</c:v>
                </c:pt>
                <c:pt idx="124">
                  <c:v>14546.332720684049</c:v>
                </c:pt>
                <c:pt idx="125">
                  <c:v>14691.79604789089</c:v>
                </c:pt>
                <c:pt idx="126">
                  <c:v>14838.7140083698</c:v>
                </c:pt>
                <c:pt idx="127">
                  <c:v>14987.101148453497</c:v>
                </c:pt>
                <c:pt idx="128">
                  <c:v>15136.972159938032</c:v>
                </c:pt>
                <c:pt idx="129">
                  <c:v>15288.341881537412</c:v>
                </c:pt>
                <c:pt idx="130">
                  <c:v>15441.225300352786</c:v>
                </c:pt>
                <c:pt idx="131">
                  <c:v>15595.637553356313</c:v>
                </c:pt>
                <c:pt idx="132">
                  <c:v>15751.593928889877</c:v>
                </c:pt>
                <c:pt idx="133">
                  <c:v>15909.109868178775</c:v>
                </c:pt>
                <c:pt idx="134">
                  <c:v>16068.200966860562</c:v>
                </c:pt>
                <c:pt idx="135">
                  <c:v>16228.882976529168</c:v>
                </c:pt>
                <c:pt idx="136">
                  <c:v>16391.17180629446</c:v>
                </c:pt>
                <c:pt idx="137">
                  <c:v>16555.083524357404</c:v>
                </c:pt>
                <c:pt idx="138">
                  <c:v>16720.634359600979</c:v>
                </c:pt>
                <c:pt idx="139">
                  <c:v>16887.840703196991</c:v>
                </c:pt>
                <c:pt idx="140">
                  <c:v>17056.719110228962</c:v>
                </c:pt>
                <c:pt idx="141">
                  <c:v>17227.286301331253</c:v>
                </c:pt>
                <c:pt idx="142">
                  <c:v>17399.559164344566</c:v>
                </c:pt>
                <c:pt idx="143">
                  <c:v>17573.554755988011</c:v>
                </c:pt>
                <c:pt idx="144">
                  <c:v>17749.290303547892</c:v>
                </c:pt>
                <c:pt idx="145">
                  <c:v>17926.783206583372</c:v>
                </c:pt>
              </c:numCache>
            </c:numRef>
          </c:xVal>
          <c:yVal>
            <c:numRef>
              <c:f>Лист1!$R$3:$R$148</c:f>
              <c:numCache>
                <c:formatCode>0</c:formatCode>
                <c:ptCount val="146"/>
                <c:pt idx="0">
                  <c:v>6.5954762733362973</c:v>
                </c:pt>
                <c:pt idx="1">
                  <c:v>56.463810186690381</c:v>
                </c:pt>
                <c:pt idx="2">
                  <c:v>65.543405767367446</c:v>
                </c:pt>
                <c:pt idx="3">
                  <c:v>75.542231358484884</c:v>
                </c:pt>
                <c:pt idx="4">
                  <c:v>86.504059817682744</c:v>
                </c:pt>
                <c:pt idx="5">
                  <c:v>98.472664002601007</c:v>
                </c:pt>
                <c:pt idx="6">
                  <c:v>111.49181677087968</c:v>
                </c:pt>
                <c:pt idx="7">
                  <c:v>125.6052909801588</c:v>
                </c:pt>
                <c:pt idx="8">
                  <c:v>193.87785938008005</c:v>
                </c:pt>
                <c:pt idx="9">
                  <c:v>462.61048149352303</c:v>
                </c:pt>
                <c:pt idx="10">
                  <c:v>498.39152023461099</c:v>
                </c:pt>
                <c:pt idx="11">
                  <c:v>535.96724613893957</c:v>
                </c:pt>
                <c:pt idx="12">
                  <c:v>575.38143206414907</c:v>
                </c:pt>
                <c:pt idx="13">
                  <c:v>616.6778508678791</c:v>
                </c:pt>
                <c:pt idx="14">
                  <c:v>659.90027540777021</c:v>
                </c:pt>
                <c:pt idx="15">
                  <c:v>705.09247854146201</c:v>
                </c:pt>
                <c:pt idx="16">
                  <c:v>752.29823312659448</c:v>
                </c:pt>
                <c:pt idx="17">
                  <c:v>801.56131202080803</c:v>
                </c:pt>
                <c:pt idx="18">
                  <c:v>852.92548808174217</c:v>
                </c:pt>
                <c:pt idx="19">
                  <c:v>906.43453416703744</c:v>
                </c:pt>
                <c:pt idx="20">
                  <c:v>962.13222313433312</c:v>
                </c:pt>
                <c:pt idx="21">
                  <c:v>1020.0623278412704</c:v>
                </c:pt>
                <c:pt idx="22">
                  <c:v>1080.2686211454879</c:v>
                </c:pt>
                <c:pt idx="23">
                  <c:v>1142.7948759046269</c:v>
                </c:pt>
                <c:pt idx="24">
                  <c:v>1207.6848649763265</c:v>
                </c:pt>
                <c:pt idx="25">
                  <c:v>1274.9823612182274</c:v>
                </c:pt>
                <c:pt idx="26">
                  <c:v>1344.7311374879689</c:v>
                </c:pt>
                <c:pt idx="27">
                  <c:v>1569.1228750406403</c:v>
                </c:pt>
                <c:pt idx="28">
                  <c:v>2494.448361754351</c:v>
                </c:pt>
                <c:pt idx="29">
                  <c:v>3726.1838519481844</c:v>
                </c:pt>
                <c:pt idx="30">
                  <c:v>5308.1022032621613</c:v>
                </c:pt>
                <c:pt idx="31">
                  <c:v>7283.9762733362995</c:v>
                </c:pt>
                <c:pt idx="32">
                  <c:v>58340.310186690396</c:v>
                </c:pt>
                <c:pt idx="33">
                  <c:v>196942.35938008004</c:v>
                </c:pt>
                <c:pt idx="34">
                  <c:v>466862.98149352317</c:v>
                </c:pt>
                <c:pt idx="35">
                  <c:v>911875.03416703746</c:v>
                </c:pt>
                <c:pt idx="36">
                  <c:v>1623499.6639772467</c:v>
                </c:pt>
                <c:pt idx="37">
                  <c:v>1672694.7884336419</c:v>
                </c:pt>
                <c:pt idx="38">
                  <c:v>1723380.5891190772</c:v>
                </c:pt>
                <c:pt idx="39">
                  <c:v>1775602.2351615976</c:v>
                </c:pt>
                <c:pt idx="40">
                  <c:v>1829406.2643604737</c:v>
                </c:pt>
                <c:pt idx="41">
                  <c:v>1884840.6246583217</c:v>
                </c:pt>
                <c:pt idx="42">
                  <c:v>1941954.7168698756</c:v>
                </c:pt>
                <c:pt idx="43">
                  <c:v>2000799.4387054739</c:v>
                </c:pt>
                <c:pt idx="44">
                  <c:v>2061427.2301285146</c:v>
                </c:pt>
                <c:pt idx="45">
                  <c:v>2123892.1200872781</c:v>
                </c:pt>
                <c:pt idx="46">
                  <c:v>2188249.7746627755</c:v>
                </c:pt>
                <c:pt idx="47">
                  <c:v>2254557.5466755168</c:v>
                </c:pt>
                <c:pt idx="48">
                  <c:v>2322874.5267954268</c:v>
                </c:pt>
                <c:pt idx="49">
                  <c:v>2393261.5962004368</c:v>
                </c:pt>
                <c:pt idx="50">
                  <c:v>2465781.4808306783</c:v>
                </c:pt>
                <c:pt idx="51">
                  <c:v>2540498.8072866434</c:v>
                </c:pt>
                <c:pt idx="52">
                  <c:v>2617480.1604211088</c:v>
                </c:pt>
                <c:pt idx="53">
                  <c:v>2696794.1426761546</c:v>
                </c:pt>
                <c:pt idx="54">
                  <c:v>2778511.4352181586</c:v>
                </c:pt>
                <c:pt idx="55">
                  <c:v>2862704.8609252297</c:v>
                </c:pt>
                <c:pt idx="56">
                  <c:v>2949449.4492832408</c:v>
                </c:pt>
                <c:pt idx="57">
                  <c:v>3038822.5032482645</c:v>
                </c:pt>
                <c:pt idx="58">
                  <c:v>3130903.6681350092</c:v>
                </c:pt>
                <c:pt idx="59">
                  <c:v>3225775.0025926521</c:v>
                </c:pt>
                <c:pt idx="60">
                  <c:v>3323521.0517312959</c:v>
                </c:pt>
                <c:pt idx="61">
                  <c:v>3424228.922464245</c:v>
                </c:pt>
                <c:pt idx="62">
                  <c:v>3527988.3611332206</c:v>
                </c:pt>
                <c:pt idx="63">
                  <c:v>3634891.8334857062</c:v>
                </c:pt>
                <c:pt idx="64">
                  <c:v>3745034.6070756665</c:v>
                </c:pt>
                <c:pt idx="65">
                  <c:v>3858514.8361611171</c:v>
                </c:pt>
                <c:pt idx="66">
                  <c:v>3975433.6491741557</c:v>
                </c:pt>
                <c:pt idx="67">
                  <c:v>4095895.2388414317</c:v>
                </c:pt>
                <c:pt idx="68">
                  <c:v>4220006.9550353577</c:v>
                </c:pt>
                <c:pt idx="69">
                  <c:v>4347879.4004387977</c:v>
                </c:pt>
                <c:pt idx="70">
                  <c:v>4479626.5291085048</c:v>
                </c:pt>
                <c:pt idx="71">
                  <c:v>4615365.7480251035</c:v>
                </c:pt>
                <c:pt idx="72">
                  <c:v>4755218.0217201812</c:v>
                </c:pt>
                <c:pt idx="73">
                  <c:v>4899307.9800736392</c:v>
                </c:pt>
                <c:pt idx="74">
                  <c:v>5047764.0293774446</c:v>
                </c:pt>
                <c:pt idx="75">
                  <c:v>5200718.4667647034</c:v>
                </c:pt>
                <c:pt idx="76">
                  <c:v>5358307.5981060695</c:v>
                </c:pt>
                <c:pt idx="77">
                  <c:v>5520671.8594785174</c:v>
                </c:pt>
                <c:pt idx="78">
                  <c:v>5687955.9423147365</c:v>
                </c:pt>
                <c:pt idx="79">
                  <c:v>5860308.9223447079</c:v>
                </c:pt>
                <c:pt idx="80">
                  <c:v>6037884.3924442874</c:v>
                </c:pt>
                <c:pt idx="81">
                  <c:v>6220840.5995092951</c:v>
                </c:pt>
                <c:pt idx="82">
                  <c:v>6409340.5854769852</c:v>
                </c:pt>
                <c:pt idx="83">
                  <c:v>6603552.332620604</c:v>
                </c:pt>
                <c:pt idx="84">
                  <c:v>6803648.9132465553</c:v>
                </c:pt>
                <c:pt idx="85">
                  <c:v>7009808.6439275146</c:v>
                </c:pt>
                <c:pt idx="86">
                  <c:v>7222215.2444089446</c:v>
                </c:pt>
                <c:pt idx="87">
                  <c:v>7441058.0013306914</c:v>
                </c:pt>
                <c:pt idx="88">
                  <c:v>7666531.9369094307</c:v>
                </c:pt>
                <c:pt idx="89">
                  <c:v>7898837.9827324525</c:v>
                </c:pt>
                <c:pt idx="90">
                  <c:v>8138183.1588174971</c:v>
                </c:pt>
                <c:pt idx="91">
                  <c:v>8384780.7580982903</c:v>
                </c:pt>
                <c:pt idx="92">
                  <c:v>8638850.5365002621</c:v>
                </c:pt>
                <c:pt idx="93">
                  <c:v>8900618.9087756034</c:v>
                </c:pt>
                <c:pt idx="94">
                  <c:v>9170319.1502724495</c:v>
                </c:pt>
                <c:pt idx="95">
                  <c:v>9448191.604817817</c:v>
                </c:pt>
                <c:pt idx="96">
                  <c:v>9734483.8988996055</c:v>
                </c:pt>
                <c:pt idx="97">
                  <c:v>10029451.162338503</c:v>
                </c:pt>
                <c:pt idx="98">
                  <c:v>10333356.255646551</c:v>
                </c:pt>
                <c:pt idx="99">
                  <c:v>10646470.004274815</c:v>
                </c:pt>
                <c:pt idx="100">
                  <c:v>10969071.439959027</c:v>
                </c:pt>
                <c:pt idx="101">
                  <c:v>11301448.049378265</c:v>
                </c:pt>
                <c:pt idx="102">
                  <c:v>11643896.030348184</c:v>
                </c:pt>
                <c:pt idx="103">
                  <c:v>11996720.555777239</c:v>
                </c:pt>
                <c:pt idx="104">
                  <c:v>12360236.045620952</c:v>
                </c:pt>
                <c:pt idx="105">
                  <c:v>12734766.447076762</c:v>
                </c:pt>
                <c:pt idx="106">
                  <c:v>13120645.523268964</c:v>
                </c:pt>
                <c:pt idx="107">
                  <c:v>13518217.150681168</c:v>
                </c:pt>
                <c:pt idx="108">
                  <c:v>13927835.625601202</c:v>
                </c:pt>
                <c:pt idx="109">
                  <c:v>14349865.979851658</c:v>
                </c:pt>
                <c:pt idx="110">
                  <c:v>14784684.306087369</c:v>
                </c:pt>
                <c:pt idx="111">
                  <c:v>15232678.092949651</c:v>
                </c:pt>
                <c:pt idx="112">
                  <c:v>15694246.570376182</c:v>
                </c:pt>
                <c:pt idx="113">
                  <c:v>16169801.065374048</c:v>
                </c:pt>
                <c:pt idx="114">
                  <c:v>16659765.368573034</c:v>
                </c:pt>
                <c:pt idx="115">
                  <c:v>17164576.111885928</c:v>
                </c:pt>
                <c:pt idx="116">
                  <c:v>17684683.157612257</c:v>
                </c:pt>
                <c:pt idx="117">
                  <c:v>18220549.999332234</c:v>
                </c:pt>
                <c:pt idx="118">
                  <c:v>18772654.17494829</c:v>
                </c:pt>
                <c:pt idx="119">
                  <c:v>19341487.692242052</c:v>
                </c:pt>
                <c:pt idx="120">
                  <c:v>19927557.467326228</c:v>
                </c:pt>
                <c:pt idx="121">
                  <c:v>20531385.776381936</c:v>
                </c:pt>
                <c:pt idx="122">
                  <c:v>21153510.721084237</c:v>
                </c:pt>
                <c:pt idx="123">
                  <c:v>21794486.708130401</c:v>
                </c:pt>
                <c:pt idx="124">
                  <c:v>22454884.943298411</c:v>
                </c:pt>
                <c:pt idx="125">
                  <c:v>23135293.940476004</c:v>
                </c:pt>
                <c:pt idx="126">
                  <c:v>23836320.046113688</c:v>
                </c:pt>
                <c:pt idx="127">
                  <c:v>24558587.979569271</c:v>
                </c:pt>
                <c:pt idx="128">
                  <c:v>25302741.389825385</c:v>
                </c:pt>
                <c:pt idx="129">
                  <c:v>26069443.429076042</c:v>
                </c:pt>
                <c:pt idx="130">
                  <c:v>26859377.343693513</c:v>
                </c:pt>
                <c:pt idx="131">
                  <c:v>27673247.083102059</c:v>
                </c:pt>
                <c:pt idx="132">
                  <c:v>28511777.927101087</c:v>
                </c:pt>
                <c:pt idx="133">
                  <c:v>29375717.132196974</c:v>
                </c:pt>
                <c:pt idx="134">
                  <c:v>30265834.597519252</c:v>
                </c:pt>
                <c:pt idx="135">
                  <c:v>31182923.550914757</c:v>
                </c:pt>
                <c:pt idx="136">
                  <c:v>32127801.255831152</c:v>
                </c:pt>
                <c:pt idx="137">
                  <c:v>33101309.739619747</c:v>
                </c:pt>
                <c:pt idx="138">
                  <c:v>34104316.543906473</c:v>
                </c:pt>
                <c:pt idx="139">
                  <c:v>35137715.497700073</c:v>
                </c:pt>
                <c:pt idx="140">
                  <c:v>36202427.513926037</c:v>
                </c:pt>
                <c:pt idx="141">
                  <c:v>37299401.410096467</c:v>
                </c:pt>
                <c:pt idx="142">
                  <c:v>38429614.753846988</c:v>
                </c:pt>
                <c:pt idx="143">
                  <c:v>39594074.734094203</c:v>
                </c:pt>
                <c:pt idx="144">
                  <c:v>40793819.05859033</c:v>
                </c:pt>
                <c:pt idx="145">
                  <c:v>42029916.878674269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605C-4317-BC14-C38A28900B93}"/>
            </c:ext>
          </c:extLst>
        </c:ser>
        <c:ser>
          <c:idx val="2"/>
          <c:order val="2"/>
          <c:tx>
            <c:v>Критерий (N=60)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Lbl>
              <c:idx val="145"/>
              <c:layout>
                <c:manualLayout>
                  <c:x val="-4.6072393256121044E-2"/>
                  <c:y val="-6.91937457571157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605C-4317-BC14-C38A28900B93}"/>
                </c:ext>
              </c:extLst>
            </c:dLbl>
            <c:spPr>
              <a:solidFill>
                <a:schemeClr val="lt1"/>
              </a:solidFill>
              <a:ln w="12700" cap="flat" cmpd="sng" algn="ctr">
                <a:solidFill>
                  <a:schemeClr val="dk1"/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6350" cap="flat" cmpd="sng" algn="ctr">
                      <a:solidFill>
                        <a:schemeClr val="dk1"/>
                      </a:solidFill>
                      <a:prstDash val="solid"/>
                      <a:miter lim="800000"/>
                    </a:ln>
                    <a:effectLst/>
                  </c:spPr>
                </c15:leaderLines>
              </c:ext>
            </c:extLst>
          </c:dLbls>
          <c:xVal>
            <c:numRef>
              <c:f>Лист1!$K$3:$K$148</c:f>
              <c:numCache>
                <c:formatCode>General</c:formatCode>
                <c:ptCount val="146"/>
                <c:pt idx="0">
                  <c:v>100</c:v>
                </c:pt>
                <c:pt idx="1">
                  <c:v>200</c:v>
                </c:pt>
                <c:pt idx="2">
                  <c:v>210</c:v>
                </c:pt>
                <c:pt idx="3">
                  <c:v>220</c:v>
                </c:pt>
                <c:pt idx="4">
                  <c:v>230</c:v>
                </c:pt>
                <c:pt idx="5">
                  <c:v>240</c:v>
                </c:pt>
                <c:pt idx="6">
                  <c:v>250</c:v>
                </c:pt>
                <c:pt idx="7">
                  <c:v>260</c:v>
                </c:pt>
                <c:pt idx="8">
                  <c:v>300</c:v>
                </c:pt>
                <c:pt idx="9">
                  <c:v>400</c:v>
                </c:pt>
                <c:pt idx="10">
                  <c:v>410</c:v>
                </c:pt>
                <c:pt idx="11">
                  <c:v>420</c:v>
                </c:pt>
                <c:pt idx="12">
                  <c:v>430</c:v>
                </c:pt>
                <c:pt idx="13">
                  <c:v>440</c:v>
                </c:pt>
                <c:pt idx="14">
                  <c:v>450</c:v>
                </c:pt>
                <c:pt idx="15">
                  <c:v>460</c:v>
                </c:pt>
                <c:pt idx="16">
                  <c:v>470</c:v>
                </c:pt>
                <c:pt idx="17">
                  <c:v>480</c:v>
                </c:pt>
                <c:pt idx="18">
                  <c:v>490</c:v>
                </c:pt>
                <c:pt idx="19">
                  <c:v>500</c:v>
                </c:pt>
                <c:pt idx="20">
                  <c:v>510</c:v>
                </c:pt>
                <c:pt idx="21">
                  <c:v>520</c:v>
                </c:pt>
                <c:pt idx="22">
                  <c:v>530</c:v>
                </c:pt>
                <c:pt idx="23">
                  <c:v>540</c:v>
                </c:pt>
                <c:pt idx="24">
                  <c:v>550</c:v>
                </c:pt>
                <c:pt idx="25">
                  <c:v>560</c:v>
                </c:pt>
                <c:pt idx="26">
                  <c:v>570</c:v>
                </c:pt>
                <c:pt idx="27">
                  <c:v>600</c:v>
                </c:pt>
                <c:pt idx="28">
                  <c:v>700</c:v>
                </c:pt>
                <c:pt idx="29">
                  <c:v>800</c:v>
                </c:pt>
                <c:pt idx="30">
                  <c:v>900</c:v>
                </c:pt>
                <c:pt idx="31">
                  <c:v>1000</c:v>
                </c:pt>
                <c:pt idx="32">
                  <c:v>2000</c:v>
                </c:pt>
                <c:pt idx="33">
                  <c:v>3000</c:v>
                </c:pt>
                <c:pt idx="34">
                  <c:v>4000</c:v>
                </c:pt>
                <c:pt idx="35">
                  <c:v>5000</c:v>
                </c:pt>
                <c:pt idx="36">
                  <c:v>6060</c:v>
                </c:pt>
                <c:pt idx="37">
                  <c:v>6120.6</c:v>
                </c:pt>
                <c:pt idx="38">
                  <c:v>6181.8060000000005</c:v>
                </c:pt>
                <c:pt idx="39">
                  <c:v>6243.624060000001</c:v>
                </c:pt>
                <c:pt idx="40">
                  <c:v>6306.060300600001</c:v>
                </c:pt>
                <c:pt idx="41">
                  <c:v>6369.1209036060009</c:v>
                </c:pt>
                <c:pt idx="42">
                  <c:v>6432.812112642061</c:v>
                </c:pt>
                <c:pt idx="43">
                  <c:v>6497.1402337684813</c:v>
                </c:pt>
                <c:pt idx="44">
                  <c:v>6562.1116361061659</c:v>
                </c:pt>
                <c:pt idx="45">
                  <c:v>6627.7327524672273</c:v>
                </c:pt>
                <c:pt idx="46">
                  <c:v>6694.0100799919001</c:v>
                </c:pt>
                <c:pt idx="47">
                  <c:v>6760.9501807918195</c:v>
                </c:pt>
                <c:pt idx="48">
                  <c:v>6828.5596825997382</c:v>
                </c:pt>
                <c:pt idx="49">
                  <c:v>6896.8452794257355</c:v>
                </c:pt>
                <c:pt idx="50">
                  <c:v>6965.8137322199927</c:v>
                </c:pt>
                <c:pt idx="51">
                  <c:v>7035.4718695421925</c:v>
                </c:pt>
                <c:pt idx="52">
                  <c:v>7105.8265882376145</c:v>
                </c:pt>
                <c:pt idx="53">
                  <c:v>7176.8848541199905</c:v>
                </c:pt>
                <c:pt idx="54">
                  <c:v>7248.6537026611904</c:v>
                </c:pt>
                <c:pt idx="55">
                  <c:v>7321.140239687802</c:v>
                </c:pt>
                <c:pt idx="56">
                  <c:v>7394.35164208468</c:v>
                </c:pt>
                <c:pt idx="57">
                  <c:v>7468.2951585055271</c:v>
                </c:pt>
                <c:pt idx="58">
                  <c:v>7542.978110090582</c:v>
                </c:pt>
                <c:pt idx="59">
                  <c:v>7618.4078911914876</c:v>
                </c:pt>
                <c:pt idx="60">
                  <c:v>7694.5919701034027</c:v>
                </c:pt>
                <c:pt idx="61">
                  <c:v>7771.5378898044364</c:v>
                </c:pt>
                <c:pt idx="62">
                  <c:v>7849.2532687024805</c:v>
                </c:pt>
                <c:pt idx="63">
                  <c:v>7927.7458013895057</c:v>
                </c:pt>
                <c:pt idx="64">
                  <c:v>8007.0232594034005</c:v>
                </c:pt>
                <c:pt idx="65">
                  <c:v>8087.0934919974343</c:v>
                </c:pt>
                <c:pt idx="66">
                  <c:v>8167.9644269174087</c:v>
                </c:pt>
                <c:pt idx="67">
                  <c:v>8249.6440711865835</c:v>
                </c:pt>
                <c:pt idx="68">
                  <c:v>8332.1405118984494</c:v>
                </c:pt>
                <c:pt idx="69">
                  <c:v>8415.4619170174337</c:v>
                </c:pt>
                <c:pt idx="70">
                  <c:v>8499.6165361876083</c:v>
                </c:pt>
                <c:pt idx="71">
                  <c:v>8584.612701549484</c:v>
                </c:pt>
                <c:pt idx="72">
                  <c:v>8670.4588285649788</c:v>
                </c:pt>
                <c:pt idx="73">
                  <c:v>8757.163416850628</c:v>
                </c:pt>
                <c:pt idx="74">
                  <c:v>8844.7350510191336</c:v>
                </c:pt>
                <c:pt idx="75">
                  <c:v>8933.1824015293241</c:v>
                </c:pt>
                <c:pt idx="76">
                  <c:v>9022.5142255446171</c:v>
                </c:pt>
                <c:pt idx="77">
                  <c:v>9112.7393678000626</c:v>
                </c:pt>
                <c:pt idx="78">
                  <c:v>9203.8667614780625</c:v>
                </c:pt>
                <c:pt idx="79">
                  <c:v>9295.9054290928434</c:v>
                </c:pt>
                <c:pt idx="80">
                  <c:v>9388.8644833837716</c:v>
                </c:pt>
                <c:pt idx="81">
                  <c:v>9482.7531282176096</c:v>
                </c:pt>
                <c:pt idx="82">
                  <c:v>9577.5806594997866</c:v>
                </c:pt>
                <c:pt idx="83">
                  <c:v>9673.356466094785</c:v>
                </c:pt>
                <c:pt idx="84">
                  <c:v>9770.0900307557331</c:v>
                </c:pt>
                <c:pt idx="85">
                  <c:v>9867.7909310632913</c:v>
                </c:pt>
                <c:pt idx="86">
                  <c:v>9966.4688403739237</c:v>
                </c:pt>
                <c:pt idx="87">
                  <c:v>10066.133528777664</c:v>
                </c:pt>
                <c:pt idx="88">
                  <c:v>10166.794864065441</c:v>
                </c:pt>
                <c:pt idx="89">
                  <c:v>10268.462812706095</c:v>
                </c:pt>
                <c:pt idx="90">
                  <c:v>10371.147440833156</c:v>
                </c:pt>
                <c:pt idx="91">
                  <c:v>10474.858915241488</c:v>
                </c:pt>
                <c:pt idx="92">
                  <c:v>10579.607504393904</c:v>
                </c:pt>
                <c:pt idx="93">
                  <c:v>10685.403579437843</c:v>
                </c:pt>
                <c:pt idx="94">
                  <c:v>10792.257615232222</c:v>
                </c:pt>
                <c:pt idx="95">
                  <c:v>10900.180191384545</c:v>
                </c:pt>
                <c:pt idx="96">
                  <c:v>11009.181993298391</c:v>
                </c:pt>
                <c:pt idx="97">
                  <c:v>11119.273813231375</c:v>
                </c:pt>
                <c:pt idx="98">
                  <c:v>11230.466551363688</c:v>
                </c:pt>
                <c:pt idx="99">
                  <c:v>11342.771216877325</c:v>
                </c:pt>
                <c:pt idx="100">
                  <c:v>11456.198929046099</c:v>
                </c:pt>
                <c:pt idx="101">
                  <c:v>11570.76091833656</c:v>
                </c:pt>
                <c:pt idx="102">
                  <c:v>11686.468527519926</c:v>
                </c:pt>
                <c:pt idx="103">
                  <c:v>11803.333212795125</c:v>
                </c:pt>
                <c:pt idx="104">
                  <c:v>11921.366544923078</c:v>
                </c:pt>
                <c:pt idx="105">
                  <c:v>12040.580210372309</c:v>
                </c:pt>
                <c:pt idx="106">
                  <c:v>12160.986012476033</c:v>
                </c:pt>
                <c:pt idx="107">
                  <c:v>12282.595872600794</c:v>
                </c:pt>
                <c:pt idx="108">
                  <c:v>12405.421831326801</c:v>
                </c:pt>
                <c:pt idx="109">
                  <c:v>12529.476049640069</c:v>
                </c:pt>
                <c:pt idx="110">
                  <c:v>12654.77081013647</c:v>
                </c:pt>
                <c:pt idx="111">
                  <c:v>12781.318518237835</c:v>
                </c:pt>
                <c:pt idx="112">
                  <c:v>12909.131703420213</c:v>
                </c:pt>
                <c:pt idx="113">
                  <c:v>13038.223020454416</c:v>
                </c:pt>
                <c:pt idx="114">
                  <c:v>13168.60525065896</c:v>
                </c:pt>
                <c:pt idx="115">
                  <c:v>13300.29130316555</c:v>
                </c:pt>
                <c:pt idx="116">
                  <c:v>13433.294216197206</c:v>
                </c:pt>
                <c:pt idx="117">
                  <c:v>13567.627158359179</c:v>
                </c:pt>
                <c:pt idx="118">
                  <c:v>13703.303429942771</c:v>
                </c:pt>
                <c:pt idx="119">
                  <c:v>13840.336464242198</c:v>
                </c:pt>
                <c:pt idx="120">
                  <c:v>13978.73982888462</c:v>
                </c:pt>
                <c:pt idx="121">
                  <c:v>14118.527227173467</c:v>
                </c:pt>
                <c:pt idx="122">
                  <c:v>14259.712499445201</c:v>
                </c:pt>
                <c:pt idx="123">
                  <c:v>14402.309624439653</c:v>
                </c:pt>
                <c:pt idx="124">
                  <c:v>14546.332720684049</c:v>
                </c:pt>
                <c:pt idx="125">
                  <c:v>14691.79604789089</c:v>
                </c:pt>
                <c:pt idx="126">
                  <c:v>14838.7140083698</c:v>
                </c:pt>
                <c:pt idx="127">
                  <c:v>14987.101148453497</c:v>
                </c:pt>
                <c:pt idx="128">
                  <c:v>15136.972159938032</c:v>
                </c:pt>
                <c:pt idx="129">
                  <c:v>15288.341881537412</c:v>
                </c:pt>
                <c:pt idx="130">
                  <c:v>15441.225300352786</c:v>
                </c:pt>
                <c:pt idx="131">
                  <c:v>15595.637553356313</c:v>
                </c:pt>
                <c:pt idx="132">
                  <c:v>15751.593928889877</c:v>
                </c:pt>
                <c:pt idx="133">
                  <c:v>15909.109868178775</c:v>
                </c:pt>
                <c:pt idx="134">
                  <c:v>16068.200966860562</c:v>
                </c:pt>
                <c:pt idx="135">
                  <c:v>16228.882976529168</c:v>
                </c:pt>
                <c:pt idx="136">
                  <c:v>16391.17180629446</c:v>
                </c:pt>
                <c:pt idx="137">
                  <c:v>16555.083524357404</c:v>
                </c:pt>
                <c:pt idx="138">
                  <c:v>16720.634359600979</c:v>
                </c:pt>
                <c:pt idx="139">
                  <c:v>16887.840703196991</c:v>
                </c:pt>
                <c:pt idx="140">
                  <c:v>17056.719110228962</c:v>
                </c:pt>
                <c:pt idx="141">
                  <c:v>17227.286301331253</c:v>
                </c:pt>
                <c:pt idx="142">
                  <c:v>17399.559164344566</c:v>
                </c:pt>
                <c:pt idx="143">
                  <c:v>17573.554755988011</c:v>
                </c:pt>
                <c:pt idx="144">
                  <c:v>17749.290303547892</c:v>
                </c:pt>
                <c:pt idx="145">
                  <c:v>17926.783206583372</c:v>
                </c:pt>
              </c:numCache>
            </c:numRef>
          </c:xVal>
          <c:yVal>
            <c:numRef>
              <c:f>Лист1!$T$3:$T$148</c:f>
              <c:numCache>
                <c:formatCode>General</c:formatCode>
                <c:ptCount val="146"/>
                <c:pt idx="0">
                  <c:v>60</c:v>
                </c:pt>
                <c:pt idx="1">
                  <c:v>60</c:v>
                </c:pt>
                <c:pt idx="2">
                  <c:v>60</c:v>
                </c:pt>
                <c:pt idx="3">
                  <c:v>60</c:v>
                </c:pt>
                <c:pt idx="4">
                  <c:v>60</c:v>
                </c:pt>
                <c:pt idx="5">
                  <c:v>60</c:v>
                </c:pt>
                <c:pt idx="6">
                  <c:v>60</c:v>
                </c:pt>
                <c:pt idx="7">
                  <c:v>60</c:v>
                </c:pt>
                <c:pt idx="8">
                  <c:v>60</c:v>
                </c:pt>
                <c:pt idx="9">
                  <c:v>60</c:v>
                </c:pt>
                <c:pt idx="10">
                  <c:v>60</c:v>
                </c:pt>
                <c:pt idx="11">
                  <c:v>60</c:v>
                </c:pt>
                <c:pt idx="12">
                  <c:v>60</c:v>
                </c:pt>
                <c:pt idx="13">
                  <c:v>60</c:v>
                </c:pt>
                <c:pt idx="14">
                  <c:v>60</c:v>
                </c:pt>
                <c:pt idx="15">
                  <c:v>60</c:v>
                </c:pt>
                <c:pt idx="16">
                  <c:v>60</c:v>
                </c:pt>
                <c:pt idx="17">
                  <c:v>60</c:v>
                </c:pt>
                <c:pt idx="18">
                  <c:v>60</c:v>
                </c:pt>
                <c:pt idx="19">
                  <c:v>60</c:v>
                </c:pt>
                <c:pt idx="20">
                  <c:v>60</c:v>
                </c:pt>
                <c:pt idx="21">
                  <c:v>60</c:v>
                </c:pt>
                <c:pt idx="22">
                  <c:v>60</c:v>
                </c:pt>
                <c:pt idx="23">
                  <c:v>60</c:v>
                </c:pt>
                <c:pt idx="24">
                  <c:v>60</c:v>
                </c:pt>
                <c:pt idx="25">
                  <c:v>60</c:v>
                </c:pt>
                <c:pt idx="26">
                  <c:v>60</c:v>
                </c:pt>
                <c:pt idx="27">
                  <c:v>60</c:v>
                </c:pt>
                <c:pt idx="28">
                  <c:v>60</c:v>
                </c:pt>
                <c:pt idx="29">
                  <c:v>60</c:v>
                </c:pt>
                <c:pt idx="30">
                  <c:v>60</c:v>
                </c:pt>
                <c:pt idx="31">
                  <c:v>60</c:v>
                </c:pt>
                <c:pt idx="32">
                  <c:v>60</c:v>
                </c:pt>
                <c:pt idx="33">
                  <c:v>60</c:v>
                </c:pt>
                <c:pt idx="34">
                  <c:v>60</c:v>
                </c:pt>
                <c:pt idx="35">
                  <c:v>60</c:v>
                </c:pt>
                <c:pt idx="36">
                  <c:v>60</c:v>
                </c:pt>
                <c:pt idx="37">
                  <c:v>60</c:v>
                </c:pt>
                <c:pt idx="38">
                  <c:v>60</c:v>
                </c:pt>
                <c:pt idx="39">
                  <c:v>60</c:v>
                </c:pt>
                <c:pt idx="40">
                  <c:v>60</c:v>
                </c:pt>
                <c:pt idx="41">
                  <c:v>60</c:v>
                </c:pt>
                <c:pt idx="42">
                  <c:v>60</c:v>
                </c:pt>
                <c:pt idx="43">
                  <c:v>60</c:v>
                </c:pt>
                <c:pt idx="44">
                  <c:v>60</c:v>
                </c:pt>
                <c:pt idx="45">
                  <c:v>60</c:v>
                </c:pt>
                <c:pt idx="46">
                  <c:v>60</c:v>
                </c:pt>
                <c:pt idx="47">
                  <c:v>60</c:v>
                </c:pt>
                <c:pt idx="48">
                  <c:v>60</c:v>
                </c:pt>
                <c:pt idx="49">
                  <c:v>60</c:v>
                </c:pt>
                <c:pt idx="50">
                  <c:v>60</c:v>
                </c:pt>
                <c:pt idx="51">
                  <c:v>60</c:v>
                </c:pt>
                <c:pt idx="52">
                  <c:v>60</c:v>
                </c:pt>
                <c:pt idx="53">
                  <c:v>60</c:v>
                </c:pt>
                <c:pt idx="54">
                  <c:v>60</c:v>
                </c:pt>
                <c:pt idx="55">
                  <c:v>60</c:v>
                </c:pt>
                <c:pt idx="56">
                  <c:v>60</c:v>
                </c:pt>
                <c:pt idx="57">
                  <c:v>60</c:v>
                </c:pt>
                <c:pt idx="58">
                  <c:v>60</c:v>
                </c:pt>
                <c:pt idx="59">
                  <c:v>60</c:v>
                </c:pt>
                <c:pt idx="60">
                  <c:v>60</c:v>
                </c:pt>
                <c:pt idx="61">
                  <c:v>60</c:v>
                </c:pt>
                <c:pt idx="62">
                  <c:v>60</c:v>
                </c:pt>
                <c:pt idx="63">
                  <c:v>60</c:v>
                </c:pt>
                <c:pt idx="64">
                  <c:v>60</c:v>
                </c:pt>
                <c:pt idx="65">
                  <c:v>60</c:v>
                </c:pt>
                <c:pt idx="66">
                  <c:v>60</c:v>
                </c:pt>
                <c:pt idx="67">
                  <c:v>60</c:v>
                </c:pt>
                <c:pt idx="68">
                  <c:v>60</c:v>
                </c:pt>
                <c:pt idx="69">
                  <c:v>60</c:v>
                </c:pt>
                <c:pt idx="70">
                  <c:v>60</c:v>
                </c:pt>
                <c:pt idx="71">
                  <c:v>60</c:v>
                </c:pt>
                <c:pt idx="72">
                  <c:v>60</c:v>
                </c:pt>
                <c:pt idx="73">
                  <c:v>60</c:v>
                </c:pt>
                <c:pt idx="74">
                  <c:v>60</c:v>
                </c:pt>
                <c:pt idx="75">
                  <c:v>60</c:v>
                </c:pt>
                <c:pt idx="76">
                  <c:v>60</c:v>
                </c:pt>
                <c:pt idx="77">
                  <c:v>60</c:v>
                </c:pt>
                <c:pt idx="78">
                  <c:v>60</c:v>
                </c:pt>
                <c:pt idx="79">
                  <c:v>60</c:v>
                </c:pt>
                <c:pt idx="80">
                  <c:v>60</c:v>
                </c:pt>
                <c:pt idx="81">
                  <c:v>60</c:v>
                </c:pt>
                <c:pt idx="82">
                  <c:v>60</c:v>
                </c:pt>
                <c:pt idx="83">
                  <c:v>60</c:v>
                </c:pt>
                <c:pt idx="84">
                  <c:v>60</c:v>
                </c:pt>
                <c:pt idx="85">
                  <c:v>60</c:v>
                </c:pt>
                <c:pt idx="86">
                  <c:v>60</c:v>
                </c:pt>
                <c:pt idx="87">
                  <c:v>60</c:v>
                </c:pt>
                <c:pt idx="88">
                  <c:v>60</c:v>
                </c:pt>
                <c:pt idx="89">
                  <c:v>60</c:v>
                </c:pt>
                <c:pt idx="90">
                  <c:v>60</c:v>
                </c:pt>
                <c:pt idx="91">
                  <c:v>60</c:v>
                </c:pt>
                <c:pt idx="92">
                  <c:v>60</c:v>
                </c:pt>
                <c:pt idx="93">
                  <c:v>60</c:v>
                </c:pt>
                <c:pt idx="94">
                  <c:v>60</c:v>
                </c:pt>
                <c:pt idx="95">
                  <c:v>60</c:v>
                </c:pt>
                <c:pt idx="96">
                  <c:v>60</c:v>
                </c:pt>
                <c:pt idx="97">
                  <c:v>60</c:v>
                </c:pt>
                <c:pt idx="98">
                  <c:v>60</c:v>
                </c:pt>
                <c:pt idx="99">
                  <c:v>60</c:v>
                </c:pt>
                <c:pt idx="100">
                  <c:v>60</c:v>
                </c:pt>
                <c:pt idx="101">
                  <c:v>60</c:v>
                </c:pt>
                <c:pt idx="102">
                  <c:v>60</c:v>
                </c:pt>
                <c:pt idx="103">
                  <c:v>60</c:v>
                </c:pt>
                <c:pt idx="104">
                  <c:v>60</c:v>
                </c:pt>
                <c:pt idx="105">
                  <c:v>60</c:v>
                </c:pt>
                <c:pt idx="106">
                  <c:v>60</c:v>
                </c:pt>
                <c:pt idx="107">
                  <c:v>60</c:v>
                </c:pt>
                <c:pt idx="108">
                  <c:v>60</c:v>
                </c:pt>
                <c:pt idx="109">
                  <c:v>60</c:v>
                </c:pt>
                <c:pt idx="110">
                  <c:v>60</c:v>
                </c:pt>
                <c:pt idx="111">
                  <c:v>60</c:v>
                </c:pt>
                <c:pt idx="112">
                  <c:v>60</c:v>
                </c:pt>
                <c:pt idx="113">
                  <c:v>60</c:v>
                </c:pt>
                <c:pt idx="114">
                  <c:v>60</c:v>
                </c:pt>
                <c:pt idx="115">
                  <c:v>60</c:v>
                </c:pt>
                <c:pt idx="116">
                  <c:v>60</c:v>
                </c:pt>
                <c:pt idx="117">
                  <c:v>60</c:v>
                </c:pt>
                <c:pt idx="118">
                  <c:v>60</c:v>
                </c:pt>
                <c:pt idx="119">
                  <c:v>60</c:v>
                </c:pt>
                <c:pt idx="120">
                  <c:v>60</c:v>
                </c:pt>
                <c:pt idx="121">
                  <c:v>60</c:v>
                </c:pt>
                <c:pt idx="122">
                  <c:v>60</c:v>
                </c:pt>
                <c:pt idx="123">
                  <c:v>60</c:v>
                </c:pt>
                <c:pt idx="124">
                  <c:v>60</c:v>
                </c:pt>
                <c:pt idx="125">
                  <c:v>60</c:v>
                </c:pt>
                <c:pt idx="126">
                  <c:v>60</c:v>
                </c:pt>
                <c:pt idx="127">
                  <c:v>60</c:v>
                </c:pt>
                <c:pt idx="128">
                  <c:v>60</c:v>
                </c:pt>
                <c:pt idx="129">
                  <c:v>60</c:v>
                </c:pt>
                <c:pt idx="130">
                  <c:v>60</c:v>
                </c:pt>
                <c:pt idx="131">
                  <c:v>60</c:v>
                </c:pt>
                <c:pt idx="132">
                  <c:v>60</c:v>
                </c:pt>
                <c:pt idx="133">
                  <c:v>60</c:v>
                </c:pt>
                <c:pt idx="134">
                  <c:v>60</c:v>
                </c:pt>
                <c:pt idx="135">
                  <c:v>60</c:v>
                </c:pt>
                <c:pt idx="136">
                  <c:v>60</c:v>
                </c:pt>
                <c:pt idx="137">
                  <c:v>60</c:v>
                </c:pt>
                <c:pt idx="138">
                  <c:v>60</c:v>
                </c:pt>
                <c:pt idx="139">
                  <c:v>60</c:v>
                </c:pt>
                <c:pt idx="140">
                  <c:v>60</c:v>
                </c:pt>
                <c:pt idx="141">
                  <c:v>60</c:v>
                </c:pt>
                <c:pt idx="142">
                  <c:v>60</c:v>
                </c:pt>
                <c:pt idx="143">
                  <c:v>60</c:v>
                </c:pt>
                <c:pt idx="144">
                  <c:v>60</c:v>
                </c:pt>
                <c:pt idx="145">
                  <c:v>60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605C-4317-BC14-C38A28900B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8848079"/>
        <c:axId val="418846831"/>
      </c:scatterChart>
      <c:valAx>
        <c:axId val="418848079"/>
        <c:scaling>
          <c:logBase val="10"/>
          <c:orientation val="minMax"/>
          <c:max val="20000"/>
          <c:min val="100"/>
        </c:scaling>
        <c:delete val="0"/>
        <c:axPos val="b"/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Частота, МГц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18846831"/>
        <c:crosses val="autoZero"/>
        <c:crossBetween val="midCat"/>
      </c:valAx>
      <c:valAx>
        <c:axId val="418846831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Количество типов волн, </a:t>
                </a:r>
                <a:r>
                  <a:rPr lang="en-US"/>
                  <a:t>N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18848079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 algn="just"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752353577395556"/>
          <c:y val="5.8704512585277487E-2"/>
          <c:w val="0.82458763472310481"/>
          <c:h val="0.68663287846937682"/>
        </c:manualLayout>
      </c:layout>
      <c:scatterChart>
        <c:scatterStyle val="smoothMarker"/>
        <c:varyColors val="0"/>
        <c:ser>
          <c:idx val="0"/>
          <c:order val="0"/>
          <c:tx>
            <c:strRef>
              <c:f>Неоднородность!$N$1</c:f>
              <c:strCache>
                <c:ptCount val="1"/>
                <c:pt idx="0">
                  <c:v>Неоднородность в дБ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Неоднородность!$B$2:$B$137</c:f>
              <c:numCache>
                <c:formatCode>General</c:formatCode>
                <c:ptCount val="136"/>
                <c:pt idx="0">
                  <c:v>1000</c:v>
                </c:pt>
                <c:pt idx="1">
                  <c:v>1200</c:v>
                </c:pt>
                <c:pt idx="2">
                  <c:v>1400</c:v>
                </c:pt>
                <c:pt idx="3">
                  <c:v>1600</c:v>
                </c:pt>
                <c:pt idx="4">
                  <c:v>1800</c:v>
                </c:pt>
                <c:pt idx="5">
                  <c:v>2000</c:v>
                </c:pt>
                <c:pt idx="6">
                  <c:v>2200</c:v>
                </c:pt>
                <c:pt idx="7">
                  <c:v>2400</c:v>
                </c:pt>
                <c:pt idx="8">
                  <c:v>2600</c:v>
                </c:pt>
                <c:pt idx="9">
                  <c:v>2800</c:v>
                </c:pt>
                <c:pt idx="10">
                  <c:v>3000</c:v>
                </c:pt>
                <c:pt idx="11">
                  <c:v>3200</c:v>
                </c:pt>
                <c:pt idx="12">
                  <c:v>3400</c:v>
                </c:pt>
                <c:pt idx="13">
                  <c:v>3600</c:v>
                </c:pt>
                <c:pt idx="14">
                  <c:v>3800</c:v>
                </c:pt>
                <c:pt idx="15">
                  <c:v>4000</c:v>
                </c:pt>
                <c:pt idx="16">
                  <c:v>4200</c:v>
                </c:pt>
                <c:pt idx="17">
                  <c:v>4400</c:v>
                </c:pt>
                <c:pt idx="18">
                  <c:v>4600</c:v>
                </c:pt>
                <c:pt idx="19">
                  <c:v>4800</c:v>
                </c:pt>
                <c:pt idx="20">
                  <c:v>5000</c:v>
                </c:pt>
                <c:pt idx="21">
                  <c:v>5200</c:v>
                </c:pt>
                <c:pt idx="22">
                  <c:v>5400</c:v>
                </c:pt>
                <c:pt idx="23">
                  <c:v>5600</c:v>
                </c:pt>
                <c:pt idx="24">
                  <c:v>5800</c:v>
                </c:pt>
                <c:pt idx="25">
                  <c:v>6000</c:v>
                </c:pt>
                <c:pt idx="26">
                  <c:v>6060</c:v>
                </c:pt>
                <c:pt idx="27">
                  <c:v>6120.6</c:v>
                </c:pt>
                <c:pt idx="28">
                  <c:v>6181.8060000000005</c:v>
                </c:pt>
                <c:pt idx="29">
                  <c:v>6243.624060000001</c:v>
                </c:pt>
                <c:pt idx="30">
                  <c:v>6306.060300600001</c:v>
                </c:pt>
                <c:pt idx="31">
                  <c:v>6369.1209036060009</c:v>
                </c:pt>
                <c:pt idx="32">
                  <c:v>6432.812112642061</c:v>
                </c:pt>
                <c:pt idx="33">
                  <c:v>6497.1402337684813</c:v>
                </c:pt>
                <c:pt idx="34">
                  <c:v>6562.1116361061659</c:v>
                </c:pt>
                <c:pt idx="35">
                  <c:v>6627.7327524672273</c:v>
                </c:pt>
                <c:pt idx="36">
                  <c:v>6694.0100799919001</c:v>
                </c:pt>
                <c:pt idx="37">
                  <c:v>6760.9501807918195</c:v>
                </c:pt>
                <c:pt idx="38">
                  <c:v>6828.5596825997382</c:v>
                </c:pt>
                <c:pt idx="39">
                  <c:v>6896.8452794257355</c:v>
                </c:pt>
                <c:pt idx="40">
                  <c:v>6965.8137322199927</c:v>
                </c:pt>
                <c:pt idx="41">
                  <c:v>7035.4718695421925</c:v>
                </c:pt>
                <c:pt idx="42">
                  <c:v>7105.8265882376145</c:v>
                </c:pt>
                <c:pt idx="43">
                  <c:v>7176.8848541199905</c:v>
                </c:pt>
                <c:pt idx="44">
                  <c:v>7248.6537026611904</c:v>
                </c:pt>
                <c:pt idx="45">
                  <c:v>7321.140239687802</c:v>
                </c:pt>
                <c:pt idx="46">
                  <c:v>7394.35164208468</c:v>
                </c:pt>
                <c:pt idx="47">
                  <c:v>7468.2951585055271</c:v>
                </c:pt>
                <c:pt idx="48">
                  <c:v>7542.978110090582</c:v>
                </c:pt>
                <c:pt idx="49">
                  <c:v>7618.4078911914876</c:v>
                </c:pt>
                <c:pt idx="50">
                  <c:v>7694.5919701034027</c:v>
                </c:pt>
                <c:pt idx="51">
                  <c:v>7771.5378898044364</c:v>
                </c:pt>
                <c:pt idx="52">
                  <c:v>7849.2532687024805</c:v>
                </c:pt>
                <c:pt idx="53">
                  <c:v>7927.7458013895057</c:v>
                </c:pt>
                <c:pt idx="54">
                  <c:v>8007.0232594034005</c:v>
                </c:pt>
                <c:pt idx="55">
                  <c:v>8087.0934919974343</c:v>
                </c:pt>
                <c:pt idx="56">
                  <c:v>8167.9644269174087</c:v>
                </c:pt>
                <c:pt idx="57">
                  <c:v>8249.6440711865835</c:v>
                </c:pt>
                <c:pt idx="58">
                  <c:v>8332.1405118984494</c:v>
                </c:pt>
                <c:pt idx="59">
                  <c:v>8415.4619170174337</c:v>
                </c:pt>
                <c:pt idx="60">
                  <c:v>8499.6165361876083</c:v>
                </c:pt>
                <c:pt idx="61">
                  <c:v>8584.612701549484</c:v>
                </c:pt>
                <c:pt idx="62">
                  <c:v>8670.4588285649788</c:v>
                </c:pt>
                <c:pt idx="63">
                  <c:v>8757.163416850628</c:v>
                </c:pt>
                <c:pt idx="64">
                  <c:v>8844.7350510191336</c:v>
                </c:pt>
                <c:pt idx="65">
                  <c:v>8933.1824015293241</c:v>
                </c:pt>
                <c:pt idx="66">
                  <c:v>9022.5142255446171</c:v>
                </c:pt>
                <c:pt idx="67">
                  <c:v>9112.7393678000626</c:v>
                </c:pt>
                <c:pt idx="68">
                  <c:v>9203.8667614780625</c:v>
                </c:pt>
                <c:pt idx="69">
                  <c:v>9295.9054290928434</c:v>
                </c:pt>
                <c:pt idx="70">
                  <c:v>9388.8644833837716</c:v>
                </c:pt>
                <c:pt idx="71">
                  <c:v>9482.7531282176096</c:v>
                </c:pt>
                <c:pt idx="72">
                  <c:v>9577.5806594997866</c:v>
                </c:pt>
                <c:pt idx="73">
                  <c:v>9673.356466094785</c:v>
                </c:pt>
                <c:pt idx="74">
                  <c:v>9770.0900307557331</c:v>
                </c:pt>
                <c:pt idx="75">
                  <c:v>9867.7909310632913</c:v>
                </c:pt>
                <c:pt idx="76">
                  <c:v>9966.4688403739237</c:v>
                </c:pt>
                <c:pt idx="77">
                  <c:v>10066.133528777664</c:v>
                </c:pt>
                <c:pt idx="78">
                  <c:v>10166.794864065441</c:v>
                </c:pt>
                <c:pt idx="79">
                  <c:v>10268.462812706095</c:v>
                </c:pt>
                <c:pt idx="80">
                  <c:v>10371.147440833156</c:v>
                </c:pt>
                <c:pt idx="81">
                  <c:v>10474.858915241488</c:v>
                </c:pt>
                <c:pt idx="82">
                  <c:v>10579.607504393904</c:v>
                </c:pt>
                <c:pt idx="83">
                  <c:v>10685.403579437843</c:v>
                </c:pt>
                <c:pt idx="84">
                  <c:v>10792.257615232222</c:v>
                </c:pt>
                <c:pt idx="85">
                  <c:v>10900.180191384545</c:v>
                </c:pt>
                <c:pt idx="86">
                  <c:v>11009.181993298391</c:v>
                </c:pt>
                <c:pt idx="87">
                  <c:v>11119.273813231375</c:v>
                </c:pt>
                <c:pt idx="88">
                  <c:v>11230.466551363688</c:v>
                </c:pt>
                <c:pt idx="89">
                  <c:v>11342.771216877325</c:v>
                </c:pt>
                <c:pt idx="90">
                  <c:v>11456.198929046099</c:v>
                </c:pt>
                <c:pt idx="91">
                  <c:v>11570.76091833656</c:v>
                </c:pt>
                <c:pt idx="92">
                  <c:v>11686.468527519926</c:v>
                </c:pt>
                <c:pt idx="93">
                  <c:v>11803.333212795125</c:v>
                </c:pt>
                <c:pt idx="94">
                  <c:v>11921.366544923078</c:v>
                </c:pt>
                <c:pt idx="95">
                  <c:v>12040.580210372309</c:v>
                </c:pt>
                <c:pt idx="96">
                  <c:v>12160.986012476033</c:v>
                </c:pt>
                <c:pt idx="97">
                  <c:v>12282.595872600794</c:v>
                </c:pt>
                <c:pt idx="98">
                  <c:v>12405.421831326801</c:v>
                </c:pt>
                <c:pt idx="99">
                  <c:v>12529.476049640069</c:v>
                </c:pt>
                <c:pt idx="100">
                  <c:v>12654.77081013647</c:v>
                </c:pt>
                <c:pt idx="101">
                  <c:v>12781.318518237835</c:v>
                </c:pt>
                <c:pt idx="102">
                  <c:v>12909.131703420213</c:v>
                </c:pt>
                <c:pt idx="103">
                  <c:v>13038.223020454416</c:v>
                </c:pt>
                <c:pt idx="104">
                  <c:v>13168.60525065896</c:v>
                </c:pt>
                <c:pt idx="105">
                  <c:v>13300.29130316555</c:v>
                </c:pt>
                <c:pt idx="106">
                  <c:v>13433.294216197206</c:v>
                </c:pt>
                <c:pt idx="107">
                  <c:v>13567.627158359179</c:v>
                </c:pt>
                <c:pt idx="108">
                  <c:v>13703.303429942771</c:v>
                </c:pt>
                <c:pt idx="109">
                  <c:v>13840.336464242198</c:v>
                </c:pt>
                <c:pt idx="110">
                  <c:v>13978.73982888462</c:v>
                </c:pt>
                <c:pt idx="111">
                  <c:v>14118.527227173467</c:v>
                </c:pt>
                <c:pt idx="112">
                  <c:v>14259.712499445201</c:v>
                </c:pt>
                <c:pt idx="113">
                  <c:v>14402.309624439653</c:v>
                </c:pt>
                <c:pt idx="114">
                  <c:v>14546.332720684049</c:v>
                </c:pt>
                <c:pt idx="115">
                  <c:v>14691.79604789089</c:v>
                </c:pt>
                <c:pt idx="116">
                  <c:v>14838.7140083698</c:v>
                </c:pt>
                <c:pt idx="117">
                  <c:v>14987.101148453497</c:v>
                </c:pt>
                <c:pt idx="118">
                  <c:v>15136.972159938032</c:v>
                </c:pt>
                <c:pt idx="119">
                  <c:v>15288.341881537412</c:v>
                </c:pt>
                <c:pt idx="120">
                  <c:v>15441.225300352786</c:v>
                </c:pt>
                <c:pt idx="121">
                  <c:v>15595.637553356313</c:v>
                </c:pt>
                <c:pt idx="122">
                  <c:v>15751.593928889877</c:v>
                </c:pt>
                <c:pt idx="123">
                  <c:v>15909.109868178775</c:v>
                </c:pt>
                <c:pt idx="124">
                  <c:v>16068.200966860562</c:v>
                </c:pt>
                <c:pt idx="125">
                  <c:v>16228.882976529168</c:v>
                </c:pt>
                <c:pt idx="126">
                  <c:v>16391.17180629446</c:v>
                </c:pt>
                <c:pt idx="127">
                  <c:v>16555.083524357404</c:v>
                </c:pt>
                <c:pt idx="128">
                  <c:v>16720.634359600979</c:v>
                </c:pt>
                <c:pt idx="129">
                  <c:v>16887.840703196991</c:v>
                </c:pt>
                <c:pt idx="130">
                  <c:v>17056.719110228962</c:v>
                </c:pt>
                <c:pt idx="131">
                  <c:v>17227.286301331253</c:v>
                </c:pt>
                <c:pt idx="132">
                  <c:v>17399.559164344566</c:v>
                </c:pt>
                <c:pt idx="133">
                  <c:v>17573.554755988011</c:v>
                </c:pt>
                <c:pt idx="134">
                  <c:v>17749.290303547892</c:v>
                </c:pt>
                <c:pt idx="135">
                  <c:v>17926.783206583372</c:v>
                </c:pt>
              </c:numCache>
            </c:numRef>
          </c:xVal>
          <c:yVal>
            <c:numRef>
              <c:f>Неоднородность!$N$2:$N$137</c:f>
              <c:numCache>
                <c:formatCode>General</c:formatCode>
                <c:ptCount val="136"/>
                <c:pt idx="0">
                  <c:v>2.8006062310599122</c:v>
                </c:pt>
                <c:pt idx="1">
                  <c:v>2.888398343516597</c:v>
                </c:pt>
                <c:pt idx="2">
                  <c:v>2.0358640404668469</c:v>
                </c:pt>
                <c:pt idx="3">
                  <c:v>1.6160621887507609</c:v>
                </c:pt>
                <c:pt idx="4">
                  <c:v>1.4007329007167115</c:v>
                </c:pt>
                <c:pt idx="5">
                  <c:v>2.1448611265066662</c:v>
                </c:pt>
                <c:pt idx="6">
                  <c:v>1.1352194650817478</c:v>
                </c:pt>
                <c:pt idx="7">
                  <c:v>1.573981519456022</c:v>
                </c:pt>
                <c:pt idx="8">
                  <c:v>1.0217467799032938</c:v>
                </c:pt>
                <c:pt idx="9">
                  <c:v>2.4203450711390935</c:v>
                </c:pt>
                <c:pt idx="10">
                  <c:v>1.0899671101974127</c:v>
                </c:pt>
                <c:pt idx="11">
                  <c:v>1.0029838739484469</c:v>
                </c:pt>
                <c:pt idx="12">
                  <c:v>0.87328355957416526</c:v>
                </c:pt>
                <c:pt idx="13">
                  <c:v>1.1802123756949259</c:v>
                </c:pt>
                <c:pt idx="14">
                  <c:v>0.94808508405098291</c:v>
                </c:pt>
                <c:pt idx="15">
                  <c:v>0.96920211726879901</c:v>
                </c:pt>
                <c:pt idx="16">
                  <c:v>0.85511258709899229</c:v>
                </c:pt>
                <c:pt idx="17">
                  <c:v>0.99964369609604808</c:v>
                </c:pt>
                <c:pt idx="18">
                  <c:v>0.72926098090259162</c:v>
                </c:pt>
                <c:pt idx="19">
                  <c:v>1.4466044034233394</c:v>
                </c:pt>
                <c:pt idx="20">
                  <c:v>1.218917833959305</c:v>
                </c:pt>
                <c:pt idx="21">
                  <c:v>1.2385706734764992</c:v>
                </c:pt>
                <c:pt idx="22">
                  <c:v>1.3953387988607222</c:v>
                </c:pt>
                <c:pt idx="23">
                  <c:v>1.0652499854842539</c:v>
                </c:pt>
                <c:pt idx="24">
                  <c:v>0.3942263001759444</c:v>
                </c:pt>
                <c:pt idx="25">
                  <c:v>0.76506457113731952</c:v>
                </c:pt>
                <c:pt idx="26">
                  <c:v>1.4701233080293754</c:v>
                </c:pt>
                <c:pt idx="27">
                  <c:v>0.9739073324093217</c:v>
                </c:pt>
                <c:pt idx="28">
                  <c:v>1.3214692409001274</c:v>
                </c:pt>
                <c:pt idx="29">
                  <c:v>0.78200147385461882</c:v>
                </c:pt>
                <c:pt idx="30">
                  <c:v>0.46673099766567883</c:v>
                </c:pt>
                <c:pt idx="31">
                  <c:v>1.419837609842193</c:v>
                </c:pt>
                <c:pt idx="32">
                  <c:v>0.76842534359083037</c:v>
                </c:pt>
                <c:pt idx="33">
                  <c:v>1.1295806935281165</c:v>
                </c:pt>
                <c:pt idx="34">
                  <c:v>1.4637888314535705</c:v>
                </c:pt>
                <c:pt idx="35">
                  <c:v>0.46874872452273375</c:v>
                </c:pt>
                <c:pt idx="36">
                  <c:v>1.0723646711806507</c:v>
                </c:pt>
                <c:pt idx="37">
                  <c:v>1.1851915593922489</c:v>
                </c:pt>
                <c:pt idx="38">
                  <c:v>1.2251472915581971</c:v>
                </c:pt>
                <c:pt idx="39">
                  <c:v>1.1866165268734776</c:v>
                </c:pt>
                <c:pt idx="40">
                  <c:v>0.89031928610663114</c:v>
                </c:pt>
                <c:pt idx="41">
                  <c:v>1.4551989601195305</c:v>
                </c:pt>
                <c:pt idx="42">
                  <c:v>1.7928293803213613</c:v>
                </c:pt>
                <c:pt idx="43">
                  <c:v>0.82339650199301806</c:v>
                </c:pt>
                <c:pt idx="44">
                  <c:v>0.99806752781529384</c:v>
                </c:pt>
                <c:pt idx="45">
                  <c:v>0.71776780332549106</c:v>
                </c:pt>
                <c:pt idx="46">
                  <c:v>0.73002140738668975</c:v>
                </c:pt>
                <c:pt idx="47">
                  <c:v>0.66453626816745826</c:v>
                </c:pt>
                <c:pt idx="48">
                  <c:v>0.87550145128355505</c:v>
                </c:pt>
                <c:pt idx="49">
                  <c:v>1.0238401467962062</c:v>
                </c:pt>
                <c:pt idx="50">
                  <c:v>1.0524221882920475</c:v>
                </c:pt>
                <c:pt idx="51">
                  <c:v>1.1105221701244918</c:v>
                </c:pt>
                <c:pt idx="52">
                  <c:v>0.86618971150194035</c:v>
                </c:pt>
                <c:pt idx="53">
                  <c:v>0.92699231333312759</c:v>
                </c:pt>
                <c:pt idx="54">
                  <c:v>0.91558715733457874</c:v>
                </c:pt>
                <c:pt idx="55">
                  <c:v>0.9045300176836244</c:v>
                </c:pt>
                <c:pt idx="56">
                  <c:v>0.81848510716075173</c:v>
                </c:pt>
                <c:pt idx="57">
                  <c:v>1.1690606491073199</c:v>
                </c:pt>
                <c:pt idx="58">
                  <c:v>0.8445439357381721</c:v>
                </c:pt>
                <c:pt idx="59">
                  <c:v>0.46454807853995972</c:v>
                </c:pt>
                <c:pt idx="60">
                  <c:v>0.82866338455024913</c:v>
                </c:pt>
                <c:pt idx="61">
                  <c:v>0.76529482583592001</c:v>
                </c:pt>
                <c:pt idx="62">
                  <c:v>1.1266163396795583</c:v>
                </c:pt>
                <c:pt idx="63">
                  <c:v>1.04637897464098</c:v>
                </c:pt>
                <c:pt idx="64">
                  <c:v>1.0395567610970444</c:v>
                </c:pt>
                <c:pt idx="65">
                  <c:v>1.5576188673024007</c:v>
                </c:pt>
                <c:pt idx="66">
                  <c:v>0.54164695239042626</c:v>
                </c:pt>
                <c:pt idx="67">
                  <c:v>0.69197865306809359</c:v>
                </c:pt>
                <c:pt idx="68">
                  <c:v>0.9445862281061802</c:v>
                </c:pt>
                <c:pt idx="69">
                  <c:v>0.56875565508513348</c:v>
                </c:pt>
                <c:pt idx="70">
                  <c:v>0.88544202104607694</c:v>
                </c:pt>
                <c:pt idx="71">
                  <c:v>0.92778154931580437</c:v>
                </c:pt>
                <c:pt idx="72">
                  <c:v>0.88439226422753614</c:v>
                </c:pt>
                <c:pt idx="73">
                  <c:v>0.57485549633380106</c:v>
                </c:pt>
                <c:pt idx="74">
                  <c:v>0.88956621807183389</c:v>
                </c:pt>
                <c:pt idx="75">
                  <c:v>0.73450747539865968</c:v>
                </c:pt>
                <c:pt idx="76">
                  <c:v>1.2876550931981721</c:v>
                </c:pt>
                <c:pt idx="77">
                  <c:v>0.66568140206795889</c:v>
                </c:pt>
                <c:pt idx="78">
                  <c:v>0.47778774760146814</c:v>
                </c:pt>
                <c:pt idx="79">
                  <c:v>0.91600339123826857</c:v>
                </c:pt>
                <c:pt idx="80">
                  <c:v>1.1700979667293476</c:v>
                </c:pt>
                <c:pt idx="81">
                  <c:v>0.85803420151000509</c:v>
                </c:pt>
                <c:pt idx="82">
                  <c:v>0.94551216559608564</c:v>
                </c:pt>
                <c:pt idx="83">
                  <c:v>1.1216932764072327</c:v>
                </c:pt>
                <c:pt idx="84">
                  <c:v>0.8219668529134363</c:v>
                </c:pt>
                <c:pt idx="85">
                  <c:v>1.1250087698854423</c:v>
                </c:pt>
                <c:pt idx="86">
                  <c:v>0.82017288040363789</c:v>
                </c:pt>
                <c:pt idx="87">
                  <c:v>0.95688218050518392</c:v>
                </c:pt>
                <c:pt idx="88">
                  <c:v>1.0270200104360538</c:v>
                </c:pt>
                <c:pt idx="89">
                  <c:v>1.1068403191786538</c:v>
                </c:pt>
                <c:pt idx="90">
                  <c:v>0.88887896967216717</c:v>
                </c:pt>
                <c:pt idx="91">
                  <c:v>1.1327157015963212</c:v>
                </c:pt>
                <c:pt idx="92">
                  <c:v>0.92647835584799509</c:v>
                </c:pt>
                <c:pt idx="93">
                  <c:v>0.77232227400557407</c:v>
                </c:pt>
                <c:pt idx="94">
                  <c:v>0.8097132935295217</c:v>
                </c:pt>
                <c:pt idx="95">
                  <c:v>1.225905760035382</c:v>
                </c:pt>
                <c:pt idx="96">
                  <c:v>0.84852842490038838</c:v>
                </c:pt>
                <c:pt idx="97">
                  <c:v>0.72320972349720014</c:v>
                </c:pt>
                <c:pt idx="98">
                  <c:v>0.99029711406614196</c:v>
                </c:pt>
                <c:pt idx="99">
                  <c:v>1.0209346240338917</c:v>
                </c:pt>
                <c:pt idx="100">
                  <c:v>1.4094583152552163</c:v>
                </c:pt>
                <c:pt idx="101">
                  <c:v>0.8915443339748691</c:v>
                </c:pt>
                <c:pt idx="102">
                  <c:v>0.903724864115931</c:v>
                </c:pt>
                <c:pt idx="103">
                  <c:v>0.78691348276525575</c:v>
                </c:pt>
                <c:pt idx="104">
                  <c:v>1.2870560931878794</c:v>
                </c:pt>
                <c:pt idx="105">
                  <c:v>1.1303821294152603</c:v>
                </c:pt>
                <c:pt idx="106">
                  <c:v>0.96284094674143572</c:v>
                </c:pt>
                <c:pt idx="107">
                  <c:v>0.71027784844056796</c:v>
                </c:pt>
                <c:pt idx="108">
                  <c:v>0.75587612692202211</c:v>
                </c:pt>
                <c:pt idx="109">
                  <c:v>1.1066996772560129</c:v>
                </c:pt>
                <c:pt idx="110">
                  <c:v>0.86976174988556709</c:v>
                </c:pt>
                <c:pt idx="111">
                  <c:v>0.82849186855642742</c:v>
                </c:pt>
                <c:pt idx="112">
                  <c:v>0.7320900909943957</c:v>
                </c:pt>
                <c:pt idx="113">
                  <c:v>1.5004431330267909</c:v>
                </c:pt>
                <c:pt idx="114">
                  <c:v>1.1645205039235846</c:v>
                </c:pt>
                <c:pt idx="115">
                  <c:v>1.1189648578748674</c:v>
                </c:pt>
                <c:pt idx="116">
                  <c:v>1.1245078825765242</c:v>
                </c:pt>
                <c:pt idx="117">
                  <c:v>1.3630837222336714</c:v>
                </c:pt>
                <c:pt idx="118">
                  <c:v>0.78028646836787285</c:v>
                </c:pt>
                <c:pt idx="119">
                  <c:v>0.68863604489604335</c:v>
                </c:pt>
                <c:pt idx="120">
                  <c:v>0.87959226783629541</c:v>
                </c:pt>
                <c:pt idx="121">
                  <c:v>1.4872920966130432</c:v>
                </c:pt>
                <c:pt idx="122">
                  <c:v>0.69899442998072248</c:v>
                </c:pt>
                <c:pt idx="123">
                  <c:v>0.65763962955230393</c:v>
                </c:pt>
                <c:pt idx="124">
                  <c:v>0.99395433388275456</c:v>
                </c:pt>
                <c:pt idx="125">
                  <c:v>0.90943232095935345</c:v>
                </c:pt>
                <c:pt idx="126">
                  <c:v>1.0970507754992223</c:v>
                </c:pt>
                <c:pt idx="127">
                  <c:v>0.98887020490685196</c:v>
                </c:pt>
                <c:pt idx="128">
                  <c:v>0.98862847578779933</c:v>
                </c:pt>
                <c:pt idx="129">
                  <c:v>2.0249463105144017</c:v>
                </c:pt>
                <c:pt idx="130">
                  <c:v>0.46778890849004784</c:v>
                </c:pt>
                <c:pt idx="131">
                  <c:v>1.1910546858915478</c:v>
                </c:pt>
                <c:pt idx="132">
                  <c:v>0.73020707691131015</c:v>
                </c:pt>
                <c:pt idx="133">
                  <c:v>0.83916792473520152</c:v>
                </c:pt>
                <c:pt idx="134">
                  <c:v>1.0126093297824439</c:v>
                </c:pt>
                <c:pt idx="135">
                  <c:v>1.0474788752748934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2FE-4FB6-9528-18D1D9A53FCC}"/>
            </c:ext>
          </c:extLst>
        </c:ser>
        <c:ser>
          <c:idx val="1"/>
          <c:order val="1"/>
          <c:tx>
            <c:strRef>
              <c:f>Неоднородность!$O$1</c:f>
              <c:strCache>
                <c:ptCount val="1"/>
                <c:pt idx="0">
                  <c:v>KT-160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Неоднородность!$B$2:$B$137</c:f>
              <c:numCache>
                <c:formatCode>General</c:formatCode>
                <c:ptCount val="136"/>
                <c:pt idx="0">
                  <c:v>1000</c:v>
                </c:pt>
                <c:pt idx="1">
                  <c:v>1200</c:v>
                </c:pt>
                <c:pt idx="2">
                  <c:v>1400</c:v>
                </c:pt>
                <c:pt idx="3">
                  <c:v>1600</c:v>
                </c:pt>
                <c:pt idx="4">
                  <c:v>1800</c:v>
                </c:pt>
                <c:pt idx="5">
                  <c:v>2000</c:v>
                </c:pt>
                <c:pt idx="6">
                  <c:v>2200</c:v>
                </c:pt>
                <c:pt idx="7">
                  <c:v>2400</c:v>
                </c:pt>
                <c:pt idx="8">
                  <c:v>2600</c:v>
                </c:pt>
                <c:pt idx="9">
                  <c:v>2800</c:v>
                </c:pt>
                <c:pt idx="10">
                  <c:v>3000</c:v>
                </c:pt>
                <c:pt idx="11">
                  <c:v>3200</c:v>
                </c:pt>
                <c:pt idx="12">
                  <c:v>3400</c:v>
                </c:pt>
                <c:pt idx="13">
                  <c:v>3600</c:v>
                </c:pt>
                <c:pt idx="14">
                  <c:v>3800</c:v>
                </c:pt>
                <c:pt idx="15">
                  <c:v>4000</c:v>
                </c:pt>
                <c:pt idx="16">
                  <c:v>4200</c:v>
                </c:pt>
                <c:pt idx="17">
                  <c:v>4400</c:v>
                </c:pt>
                <c:pt idx="18">
                  <c:v>4600</c:v>
                </c:pt>
                <c:pt idx="19">
                  <c:v>4800</c:v>
                </c:pt>
                <c:pt idx="20">
                  <c:v>5000</c:v>
                </c:pt>
                <c:pt idx="21">
                  <c:v>5200</c:v>
                </c:pt>
                <c:pt idx="22">
                  <c:v>5400</c:v>
                </c:pt>
                <c:pt idx="23">
                  <c:v>5600</c:v>
                </c:pt>
                <c:pt idx="24">
                  <c:v>5800</c:v>
                </c:pt>
                <c:pt idx="25">
                  <c:v>6000</c:v>
                </c:pt>
                <c:pt idx="26">
                  <c:v>6060</c:v>
                </c:pt>
                <c:pt idx="27">
                  <c:v>6120.6</c:v>
                </c:pt>
                <c:pt idx="28">
                  <c:v>6181.8060000000005</c:v>
                </c:pt>
                <c:pt idx="29">
                  <c:v>6243.624060000001</c:v>
                </c:pt>
                <c:pt idx="30">
                  <c:v>6306.060300600001</c:v>
                </c:pt>
                <c:pt idx="31">
                  <c:v>6369.1209036060009</c:v>
                </c:pt>
                <c:pt idx="32">
                  <c:v>6432.812112642061</c:v>
                </c:pt>
                <c:pt idx="33">
                  <c:v>6497.1402337684813</c:v>
                </c:pt>
                <c:pt idx="34">
                  <c:v>6562.1116361061659</c:v>
                </c:pt>
                <c:pt idx="35">
                  <c:v>6627.7327524672273</c:v>
                </c:pt>
                <c:pt idx="36">
                  <c:v>6694.0100799919001</c:v>
                </c:pt>
                <c:pt idx="37">
                  <c:v>6760.9501807918195</c:v>
                </c:pt>
                <c:pt idx="38">
                  <c:v>6828.5596825997382</c:v>
                </c:pt>
                <c:pt idx="39">
                  <c:v>6896.8452794257355</c:v>
                </c:pt>
                <c:pt idx="40">
                  <c:v>6965.8137322199927</c:v>
                </c:pt>
                <c:pt idx="41">
                  <c:v>7035.4718695421925</c:v>
                </c:pt>
                <c:pt idx="42">
                  <c:v>7105.8265882376145</c:v>
                </c:pt>
                <c:pt idx="43">
                  <c:v>7176.8848541199905</c:v>
                </c:pt>
                <c:pt idx="44">
                  <c:v>7248.6537026611904</c:v>
                </c:pt>
                <c:pt idx="45">
                  <c:v>7321.140239687802</c:v>
                </c:pt>
                <c:pt idx="46">
                  <c:v>7394.35164208468</c:v>
                </c:pt>
                <c:pt idx="47">
                  <c:v>7468.2951585055271</c:v>
                </c:pt>
                <c:pt idx="48">
                  <c:v>7542.978110090582</c:v>
                </c:pt>
                <c:pt idx="49">
                  <c:v>7618.4078911914876</c:v>
                </c:pt>
                <c:pt idx="50">
                  <c:v>7694.5919701034027</c:v>
                </c:pt>
                <c:pt idx="51">
                  <c:v>7771.5378898044364</c:v>
                </c:pt>
                <c:pt idx="52">
                  <c:v>7849.2532687024805</c:v>
                </c:pt>
                <c:pt idx="53">
                  <c:v>7927.7458013895057</c:v>
                </c:pt>
                <c:pt idx="54">
                  <c:v>8007.0232594034005</c:v>
                </c:pt>
                <c:pt idx="55">
                  <c:v>8087.0934919974343</c:v>
                </c:pt>
                <c:pt idx="56">
                  <c:v>8167.9644269174087</c:v>
                </c:pt>
                <c:pt idx="57">
                  <c:v>8249.6440711865835</c:v>
                </c:pt>
                <c:pt idx="58">
                  <c:v>8332.1405118984494</c:v>
                </c:pt>
                <c:pt idx="59">
                  <c:v>8415.4619170174337</c:v>
                </c:pt>
                <c:pt idx="60">
                  <c:v>8499.6165361876083</c:v>
                </c:pt>
                <c:pt idx="61">
                  <c:v>8584.612701549484</c:v>
                </c:pt>
                <c:pt idx="62">
                  <c:v>8670.4588285649788</c:v>
                </c:pt>
                <c:pt idx="63">
                  <c:v>8757.163416850628</c:v>
                </c:pt>
                <c:pt idx="64">
                  <c:v>8844.7350510191336</c:v>
                </c:pt>
                <c:pt idx="65">
                  <c:v>8933.1824015293241</c:v>
                </c:pt>
                <c:pt idx="66">
                  <c:v>9022.5142255446171</c:v>
                </c:pt>
                <c:pt idx="67">
                  <c:v>9112.7393678000626</c:v>
                </c:pt>
                <c:pt idx="68">
                  <c:v>9203.8667614780625</c:v>
                </c:pt>
                <c:pt idx="69">
                  <c:v>9295.9054290928434</c:v>
                </c:pt>
                <c:pt idx="70">
                  <c:v>9388.8644833837716</c:v>
                </c:pt>
                <c:pt idx="71">
                  <c:v>9482.7531282176096</c:v>
                </c:pt>
                <c:pt idx="72">
                  <c:v>9577.5806594997866</c:v>
                </c:pt>
                <c:pt idx="73">
                  <c:v>9673.356466094785</c:v>
                </c:pt>
                <c:pt idx="74">
                  <c:v>9770.0900307557331</c:v>
                </c:pt>
                <c:pt idx="75">
                  <c:v>9867.7909310632913</c:v>
                </c:pt>
                <c:pt idx="76">
                  <c:v>9966.4688403739237</c:v>
                </c:pt>
                <c:pt idx="77">
                  <c:v>10066.133528777664</c:v>
                </c:pt>
                <c:pt idx="78">
                  <c:v>10166.794864065441</c:v>
                </c:pt>
                <c:pt idx="79">
                  <c:v>10268.462812706095</c:v>
                </c:pt>
                <c:pt idx="80">
                  <c:v>10371.147440833156</c:v>
                </c:pt>
                <c:pt idx="81">
                  <c:v>10474.858915241488</c:v>
                </c:pt>
                <c:pt idx="82">
                  <c:v>10579.607504393904</c:v>
                </c:pt>
                <c:pt idx="83">
                  <c:v>10685.403579437843</c:v>
                </c:pt>
                <c:pt idx="84">
                  <c:v>10792.257615232222</c:v>
                </c:pt>
                <c:pt idx="85">
                  <c:v>10900.180191384545</c:v>
                </c:pt>
                <c:pt idx="86">
                  <c:v>11009.181993298391</c:v>
                </c:pt>
                <c:pt idx="87">
                  <c:v>11119.273813231375</c:v>
                </c:pt>
                <c:pt idx="88">
                  <c:v>11230.466551363688</c:v>
                </c:pt>
                <c:pt idx="89">
                  <c:v>11342.771216877325</c:v>
                </c:pt>
                <c:pt idx="90">
                  <c:v>11456.198929046099</c:v>
                </c:pt>
                <c:pt idx="91">
                  <c:v>11570.76091833656</c:v>
                </c:pt>
                <c:pt idx="92">
                  <c:v>11686.468527519926</c:v>
                </c:pt>
                <c:pt idx="93">
                  <c:v>11803.333212795125</c:v>
                </c:pt>
                <c:pt idx="94">
                  <c:v>11921.366544923078</c:v>
                </c:pt>
                <c:pt idx="95">
                  <c:v>12040.580210372309</c:v>
                </c:pt>
                <c:pt idx="96">
                  <c:v>12160.986012476033</c:v>
                </c:pt>
                <c:pt idx="97">
                  <c:v>12282.595872600794</c:v>
                </c:pt>
                <c:pt idx="98">
                  <c:v>12405.421831326801</c:v>
                </c:pt>
                <c:pt idx="99">
                  <c:v>12529.476049640069</c:v>
                </c:pt>
                <c:pt idx="100">
                  <c:v>12654.77081013647</c:v>
                </c:pt>
                <c:pt idx="101">
                  <c:v>12781.318518237835</c:v>
                </c:pt>
                <c:pt idx="102">
                  <c:v>12909.131703420213</c:v>
                </c:pt>
                <c:pt idx="103">
                  <c:v>13038.223020454416</c:v>
                </c:pt>
                <c:pt idx="104">
                  <c:v>13168.60525065896</c:v>
                </c:pt>
                <c:pt idx="105">
                  <c:v>13300.29130316555</c:v>
                </c:pt>
                <c:pt idx="106">
                  <c:v>13433.294216197206</c:v>
                </c:pt>
                <c:pt idx="107">
                  <c:v>13567.627158359179</c:v>
                </c:pt>
                <c:pt idx="108">
                  <c:v>13703.303429942771</c:v>
                </c:pt>
                <c:pt idx="109">
                  <c:v>13840.336464242198</c:v>
                </c:pt>
                <c:pt idx="110">
                  <c:v>13978.73982888462</c:v>
                </c:pt>
                <c:pt idx="111">
                  <c:v>14118.527227173467</c:v>
                </c:pt>
                <c:pt idx="112">
                  <c:v>14259.712499445201</c:v>
                </c:pt>
                <c:pt idx="113">
                  <c:v>14402.309624439653</c:v>
                </c:pt>
                <c:pt idx="114">
                  <c:v>14546.332720684049</c:v>
                </c:pt>
                <c:pt idx="115">
                  <c:v>14691.79604789089</c:v>
                </c:pt>
                <c:pt idx="116">
                  <c:v>14838.7140083698</c:v>
                </c:pt>
                <c:pt idx="117">
                  <c:v>14987.101148453497</c:v>
                </c:pt>
                <c:pt idx="118">
                  <c:v>15136.972159938032</c:v>
                </c:pt>
                <c:pt idx="119">
                  <c:v>15288.341881537412</c:v>
                </c:pt>
                <c:pt idx="120">
                  <c:v>15441.225300352786</c:v>
                </c:pt>
                <c:pt idx="121">
                  <c:v>15595.637553356313</c:v>
                </c:pt>
                <c:pt idx="122">
                  <c:v>15751.593928889877</c:v>
                </c:pt>
                <c:pt idx="123">
                  <c:v>15909.109868178775</c:v>
                </c:pt>
                <c:pt idx="124">
                  <c:v>16068.200966860562</c:v>
                </c:pt>
                <c:pt idx="125">
                  <c:v>16228.882976529168</c:v>
                </c:pt>
                <c:pt idx="126">
                  <c:v>16391.17180629446</c:v>
                </c:pt>
                <c:pt idx="127">
                  <c:v>16555.083524357404</c:v>
                </c:pt>
                <c:pt idx="128">
                  <c:v>16720.634359600979</c:v>
                </c:pt>
                <c:pt idx="129">
                  <c:v>16887.840703196991</c:v>
                </c:pt>
                <c:pt idx="130">
                  <c:v>17056.719110228962</c:v>
                </c:pt>
                <c:pt idx="131">
                  <c:v>17227.286301331253</c:v>
                </c:pt>
                <c:pt idx="132">
                  <c:v>17399.559164344566</c:v>
                </c:pt>
                <c:pt idx="133">
                  <c:v>17573.554755988011</c:v>
                </c:pt>
                <c:pt idx="134">
                  <c:v>17749.290303547892</c:v>
                </c:pt>
                <c:pt idx="135">
                  <c:v>17926.783206583372</c:v>
                </c:pt>
              </c:numCache>
            </c:numRef>
          </c:xVal>
          <c:yVal>
            <c:numRef>
              <c:f>Неоднородность!$O$2:$O$137</c:f>
              <c:numCache>
                <c:formatCode>General</c:formatCode>
                <c:ptCount val="136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3</c:v>
                </c:pt>
                <c:pt idx="14">
                  <c:v>3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  <c:pt idx="21">
                  <c:v>3</c:v>
                </c:pt>
                <c:pt idx="22">
                  <c:v>3</c:v>
                </c:pt>
                <c:pt idx="23">
                  <c:v>3</c:v>
                </c:pt>
                <c:pt idx="24">
                  <c:v>3</c:v>
                </c:pt>
                <c:pt idx="25">
                  <c:v>3</c:v>
                </c:pt>
                <c:pt idx="26">
                  <c:v>3</c:v>
                </c:pt>
                <c:pt idx="27">
                  <c:v>3</c:v>
                </c:pt>
                <c:pt idx="28">
                  <c:v>3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3</c:v>
                </c:pt>
                <c:pt idx="35">
                  <c:v>3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3</c:v>
                </c:pt>
                <c:pt idx="40">
                  <c:v>3</c:v>
                </c:pt>
                <c:pt idx="41">
                  <c:v>3</c:v>
                </c:pt>
                <c:pt idx="42">
                  <c:v>3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3</c:v>
                </c:pt>
                <c:pt idx="55">
                  <c:v>3</c:v>
                </c:pt>
                <c:pt idx="56">
                  <c:v>3</c:v>
                </c:pt>
                <c:pt idx="57">
                  <c:v>3</c:v>
                </c:pt>
                <c:pt idx="58">
                  <c:v>3</c:v>
                </c:pt>
                <c:pt idx="59">
                  <c:v>3</c:v>
                </c:pt>
                <c:pt idx="60">
                  <c:v>3</c:v>
                </c:pt>
                <c:pt idx="61">
                  <c:v>3</c:v>
                </c:pt>
                <c:pt idx="62">
                  <c:v>3</c:v>
                </c:pt>
                <c:pt idx="63">
                  <c:v>3</c:v>
                </c:pt>
                <c:pt idx="64">
                  <c:v>3</c:v>
                </c:pt>
                <c:pt idx="65">
                  <c:v>3</c:v>
                </c:pt>
                <c:pt idx="66">
                  <c:v>3</c:v>
                </c:pt>
                <c:pt idx="67">
                  <c:v>3</c:v>
                </c:pt>
                <c:pt idx="68">
                  <c:v>3</c:v>
                </c:pt>
                <c:pt idx="69">
                  <c:v>3</c:v>
                </c:pt>
                <c:pt idx="70">
                  <c:v>3</c:v>
                </c:pt>
                <c:pt idx="71">
                  <c:v>3</c:v>
                </c:pt>
                <c:pt idx="72">
                  <c:v>3</c:v>
                </c:pt>
                <c:pt idx="73">
                  <c:v>3</c:v>
                </c:pt>
                <c:pt idx="74">
                  <c:v>3</c:v>
                </c:pt>
                <c:pt idx="75">
                  <c:v>3</c:v>
                </c:pt>
                <c:pt idx="76">
                  <c:v>3</c:v>
                </c:pt>
                <c:pt idx="77">
                  <c:v>3</c:v>
                </c:pt>
                <c:pt idx="78">
                  <c:v>3</c:v>
                </c:pt>
                <c:pt idx="79">
                  <c:v>3</c:v>
                </c:pt>
                <c:pt idx="80">
                  <c:v>3</c:v>
                </c:pt>
                <c:pt idx="81">
                  <c:v>3</c:v>
                </c:pt>
                <c:pt idx="82">
                  <c:v>3</c:v>
                </c:pt>
                <c:pt idx="83">
                  <c:v>3</c:v>
                </c:pt>
                <c:pt idx="84">
                  <c:v>3</c:v>
                </c:pt>
                <c:pt idx="85">
                  <c:v>3</c:v>
                </c:pt>
                <c:pt idx="86">
                  <c:v>3</c:v>
                </c:pt>
                <c:pt idx="87">
                  <c:v>3</c:v>
                </c:pt>
                <c:pt idx="88">
                  <c:v>3</c:v>
                </c:pt>
                <c:pt idx="89">
                  <c:v>3</c:v>
                </c:pt>
                <c:pt idx="90">
                  <c:v>3</c:v>
                </c:pt>
                <c:pt idx="91">
                  <c:v>3</c:v>
                </c:pt>
                <c:pt idx="92">
                  <c:v>3</c:v>
                </c:pt>
                <c:pt idx="93">
                  <c:v>3</c:v>
                </c:pt>
                <c:pt idx="94">
                  <c:v>3</c:v>
                </c:pt>
                <c:pt idx="95">
                  <c:v>3</c:v>
                </c:pt>
                <c:pt idx="96">
                  <c:v>3</c:v>
                </c:pt>
                <c:pt idx="97">
                  <c:v>3</c:v>
                </c:pt>
                <c:pt idx="98">
                  <c:v>3</c:v>
                </c:pt>
                <c:pt idx="99">
                  <c:v>3</c:v>
                </c:pt>
                <c:pt idx="100">
                  <c:v>3</c:v>
                </c:pt>
                <c:pt idx="101">
                  <c:v>3</c:v>
                </c:pt>
                <c:pt idx="102">
                  <c:v>3</c:v>
                </c:pt>
                <c:pt idx="103">
                  <c:v>3</c:v>
                </c:pt>
                <c:pt idx="104">
                  <c:v>3</c:v>
                </c:pt>
                <c:pt idx="105">
                  <c:v>3</c:v>
                </c:pt>
                <c:pt idx="106">
                  <c:v>3</c:v>
                </c:pt>
                <c:pt idx="107">
                  <c:v>3</c:v>
                </c:pt>
                <c:pt idx="108">
                  <c:v>3</c:v>
                </c:pt>
                <c:pt idx="109">
                  <c:v>3</c:v>
                </c:pt>
                <c:pt idx="110">
                  <c:v>3</c:v>
                </c:pt>
                <c:pt idx="111">
                  <c:v>3</c:v>
                </c:pt>
                <c:pt idx="112">
                  <c:v>3</c:v>
                </c:pt>
                <c:pt idx="113">
                  <c:v>3</c:v>
                </c:pt>
                <c:pt idx="114">
                  <c:v>3</c:v>
                </c:pt>
                <c:pt idx="115">
                  <c:v>3</c:v>
                </c:pt>
                <c:pt idx="116">
                  <c:v>3</c:v>
                </c:pt>
                <c:pt idx="117">
                  <c:v>3</c:v>
                </c:pt>
                <c:pt idx="118">
                  <c:v>3</c:v>
                </c:pt>
                <c:pt idx="119">
                  <c:v>3</c:v>
                </c:pt>
                <c:pt idx="120">
                  <c:v>3</c:v>
                </c:pt>
                <c:pt idx="121">
                  <c:v>3</c:v>
                </c:pt>
                <c:pt idx="122">
                  <c:v>3</c:v>
                </c:pt>
                <c:pt idx="123">
                  <c:v>3</c:v>
                </c:pt>
                <c:pt idx="124">
                  <c:v>3</c:v>
                </c:pt>
                <c:pt idx="125">
                  <c:v>3</c:v>
                </c:pt>
                <c:pt idx="126">
                  <c:v>3</c:v>
                </c:pt>
                <c:pt idx="127">
                  <c:v>3</c:v>
                </c:pt>
                <c:pt idx="128">
                  <c:v>3</c:v>
                </c:pt>
                <c:pt idx="129">
                  <c:v>3</c:v>
                </c:pt>
                <c:pt idx="130">
                  <c:v>3</c:v>
                </c:pt>
                <c:pt idx="131">
                  <c:v>3</c:v>
                </c:pt>
                <c:pt idx="132">
                  <c:v>3</c:v>
                </c:pt>
                <c:pt idx="133">
                  <c:v>3</c:v>
                </c:pt>
                <c:pt idx="134">
                  <c:v>3</c:v>
                </c:pt>
                <c:pt idx="135">
                  <c:v>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2FE-4FB6-9528-18D1D9A53F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2674703"/>
        <c:axId val="362675951"/>
      </c:scatterChart>
      <c:valAx>
        <c:axId val="362674703"/>
        <c:scaling>
          <c:orientation val="minMax"/>
          <c:max val="18000"/>
          <c:min val="10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Частота,</a:t>
                </a:r>
                <a:r>
                  <a:rPr lang="ru-RU" baseline="0"/>
                  <a:t> МГц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62675951"/>
        <c:crosses val="autoZero"/>
        <c:crossBetween val="midCat"/>
      </c:valAx>
      <c:valAx>
        <c:axId val="3626759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Среднеквадратическое</a:t>
                </a:r>
                <a:r>
                  <a:rPr lang="ru-RU" baseline="0"/>
                  <a:t> отклонение</a:t>
                </a:r>
                <a:r>
                  <a:rPr lang="ru-RU"/>
                  <a:t>,</a:t>
                </a:r>
                <a:r>
                  <a:rPr lang="ru-RU" baseline="0"/>
                  <a:t> дБ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6267470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92210386863108"/>
          <c:y val="5.7909976309555147E-2"/>
          <c:w val="0.84431868519305353"/>
          <c:h val="0.75336526603561238"/>
        </c:manualLayout>
      </c:layout>
      <c:scatterChart>
        <c:scatterStyle val="smoothMarker"/>
        <c:varyColors val="0"/>
        <c:ser>
          <c:idx val="0"/>
          <c:order val="0"/>
          <c:tx>
            <c:strRef>
              <c:f>Результат!$F$8</c:f>
              <c:strCache>
                <c:ptCount val="1"/>
                <c:pt idx="0">
                  <c:v>Е измеренное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Результат!$B$9:$B$359</c:f>
              <c:numCache>
                <c:formatCode>General</c:formatCode>
                <c:ptCount val="351"/>
                <c:pt idx="0">
                  <c:v>400</c:v>
                </c:pt>
                <c:pt idx="1">
                  <c:v>404</c:v>
                </c:pt>
                <c:pt idx="2">
                  <c:v>420.40402003999998</c:v>
                </c:pt>
                <c:pt idx="3">
                  <c:v>424.60806024039999</c:v>
                </c:pt>
                <c:pt idx="4">
                  <c:v>446.26733866612665</c:v>
                </c:pt>
                <c:pt idx="5">
                  <c:v>450.73001205278791</c:v>
                </c:pt>
                <c:pt idx="6">
                  <c:v>455.23731217331579</c:v>
                </c:pt>
                <c:pt idx="7">
                  <c:v>464.38758214799947</c:v>
                </c:pt>
                <c:pt idx="8">
                  <c:v>469.03145796947945</c:v>
                </c:pt>
                <c:pt idx="9">
                  <c:v>473.72177254917426</c:v>
                </c:pt>
                <c:pt idx="10">
                  <c:v>478.45899027466601</c:v>
                </c:pt>
                <c:pt idx="11">
                  <c:v>483.2435801774127</c:v>
                </c:pt>
                <c:pt idx="12">
                  <c:v>488.07601597918682</c:v>
                </c:pt>
                <c:pt idx="13">
                  <c:v>492.95677613897868</c:v>
                </c:pt>
                <c:pt idx="14">
                  <c:v>507.89385941276595</c:v>
                </c:pt>
                <c:pt idx="15">
                  <c:v>512.97279800689364</c:v>
                </c:pt>
                <c:pt idx="16">
                  <c:v>518.10252598696263</c:v>
                </c:pt>
                <c:pt idx="17">
                  <c:v>523.2835512468323</c:v>
                </c:pt>
                <c:pt idx="18">
                  <c:v>528.51638675930064</c:v>
                </c:pt>
                <c:pt idx="19">
                  <c:v>533.80155062689369</c:v>
                </c:pt>
                <c:pt idx="20">
                  <c:v>544.53096179449426</c:v>
                </c:pt>
                <c:pt idx="21">
                  <c:v>549.97627141243925</c:v>
                </c:pt>
                <c:pt idx="22">
                  <c:v>555.4760341265636</c:v>
                </c:pt>
                <c:pt idx="23">
                  <c:v>561.0307944678292</c:v>
                </c:pt>
                <c:pt idx="24">
                  <c:v>566.64110241250751</c:v>
                </c:pt>
                <c:pt idx="25">
                  <c:v>572.30751343663258</c:v>
                </c:pt>
                <c:pt idx="26">
                  <c:v>578.03058857099893</c:v>
                </c:pt>
                <c:pt idx="27">
                  <c:v>583.81089445670898</c:v>
                </c:pt>
                <c:pt idx="28">
                  <c:v>589.6490034012761</c:v>
                </c:pt>
                <c:pt idx="29">
                  <c:v>595.5454934352889</c:v>
                </c:pt>
                <c:pt idx="30">
                  <c:v>601.50094836964183</c:v>
                </c:pt>
                <c:pt idx="31">
                  <c:v>613.59111743187168</c:v>
                </c:pt>
                <c:pt idx="32">
                  <c:v>619.7270286061904</c:v>
                </c:pt>
                <c:pt idx="33">
                  <c:v>625.9242988922523</c:v>
                </c:pt>
                <c:pt idx="34">
                  <c:v>632.18354188117485</c:v>
                </c:pt>
                <c:pt idx="35">
                  <c:v>638.50537729998655</c:v>
                </c:pt>
                <c:pt idx="36">
                  <c:v>644.89043107298642</c:v>
                </c:pt>
                <c:pt idx="37">
                  <c:v>651.33933538371627</c:v>
                </c:pt>
                <c:pt idx="38">
                  <c:v>657.85272873755343</c:v>
                </c:pt>
                <c:pt idx="39">
                  <c:v>671.0755685851783</c:v>
                </c:pt>
                <c:pt idx="40">
                  <c:v>684.56418751374042</c:v>
                </c:pt>
                <c:pt idx="41">
                  <c:v>691.40982938887782</c:v>
                </c:pt>
                <c:pt idx="42">
                  <c:v>698.32392768276657</c:v>
                </c:pt>
                <c:pt idx="43">
                  <c:v>705.30716695959427</c:v>
                </c:pt>
                <c:pt idx="44">
                  <c:v>712.36023862919023</c:v>
                </c:pt>
                <c:pt idx="45">
                  <c:v>719.4838410154822</c:v>
                </c:pt>
                <c:pt idx="46">
                  <c:v>726.67867942563703</c:v>
                </c:pt>
                <c:pt idx="47">
                  <c:v>733.94546621989343</c:v>
                </c:pt>
                <c:pt idx="48">
                  <c:v>741.28492088209236</c:v>
                </c:pt>
                <c:pt idx="49">
                  <c:v>748.69777009091331</c:v>
                </c:pt>
                <c:pt idx="50">
                  <c:v>756.18474779182247</c:v>
                </c:pt>
                <c:pt idx="51">
                  <c:v>763.74659526974074</c:v>
                </c:pt>
                <c:pt idx="52">
                  <c:v>771.38406122243816</c:v>
                </c:pt>
                <c:pt idx="53">
                  <c:v>779.09790183466259</c:v>
                </c:pt>
                <c:pt idx="54">
                  <c:v>786.88888085300925</c:v>
                </c:pt>
                <c:pt idx="55">
                  <c:v>794.75776966153933</c:v>
                </c:pt>
                <c:pt idx="56">
                  <c:v>802.70534735815477</c:v>
                </c:pt>
                <c:pt idx="57">
                  <c:v>810.7324008317363</c:v>
                </c:pt>
                <c:pt idx="58">
                  <c:v>827.02812208845421</c:v>
                </c:pt>
                <c:pt idx="59">
                  <c:v>835.29840330933871</c:v>
                </c:pt>
                <c:pt idx="60">
                  <c:v>843.65138734243214</c:v>
                </c:pt>
                <c:pt idx="61">
                  <c:v>852.0879012158565</c:v>
                </c:pt>
                <c:pt idx="62">
                  <c:v>860.60878022801512</c:v>
                </c:pt>
                <c:pt idx="63">
                  <c:v>869.21486803029529</c:v>
                </c:pt>
                <c:pt idx="64">
                  <c:v>877.90701671059821</c:v>
                </c:pt>
                <c:pt idx="65">
                  <c:v>895.55294774648121</c:v>
                </c:pt>
                <c:pt idx="66">
                  <c:v>904.50847722394599</c:v>
                </c:pt>
                <c:pt idx="67">
                  <c:v>913.55356199618541</c:v>
                </c:pt>
                <c:pt idx="68">
                  <c:v>922.68909761614725</c:v>
                </c:pt>
                <c:pt idx="69">
                  <c:v>931.91598859230874</c:v>
                </c:pt>
                <c:pt idx="70">
                  <c:v>941.23514847823185</c:v>
                </c:pt>
                <c:pt idx="71">
                  <c:v>950.64749996301418</c:v>
                </c:pt>
                <c:pt idx="72">
                  <c:v>960.15397496264438</c:v>
                </c:pt>
                <c:pt idx="73">
                  <c:v>969.75551471227084</c:v>
                </c:pt>
                <c:pt idx="74">
                  <c:v>979.45306985939351</c:v>
                </c:pt>
                <c:pt idx="75">
                  <c:v>989.24760055798743</c:v>
                </c:pt>
                <c:pt idx="76">
                  <c:v>999.14007656356728</c:v>
                </c:pt>
                <c:pt idx="77">
                  <c:v>1010</c:v>
                </c:pt>
                <c:pt idx="78">
                  <c:v>1020.1</c:v>
                </c:pt>
                <c:pt idx="79">
                  <c:v>1030.3009999999999</c:v>
                </c:pt>
                <c:pt idx="80">
                  <c:v>1040.60401</c:v>
                </c:pt>
                <c:pt idx="81">
                  <c:v>1061.5201506009998</c:v>
                </c:pt>
                <c:pt idx="82">
                  <c:v>1072.1353521070098</c:v>
                </c:pt>
                <c:pt idx="83">
                  <c:v>1104.6221254112045</c:v>
                </c:pt>
                <c:pt idx="84">
                  <c:v>1126.8250301319697</c:v>
                </c:pt>
                <c:pt idx="85">
                  <c:v>1138.0932804332895</c:v>
                </c:pt>
                <c:pt idx="86">
                  <c:v>1149.4742132376223</c:v>
                </c:pt>
                <c:pt idx="87">
                  <c:v>1160.9689553699984</c:v>
                </c:pt>
                <c:pt idx="88">
                  <c:v>1172.5786449236984</c:v>
                </c:pt>
                <c:pt idx="89">
                  <c:v>1184.3044313729354</c:v>
                </c:pt>
                <c:pt idx="90">
                  <c:v>1196.1474756866646</c:v>
                </c:pt>
                <c:pt idx="91">
                  <c:v>1220.1900399479666</c:v>
                </c:pt>
                <c:pt idx="92">
                  <c:v>1232.3919403474463</c:v>
                </c:pt>
                <c:pt idx="93">
                  <c:v>1257.1630183484301</c:v>
                </c:pt>
                <c:pt idx="94">
                  <c:v>1269.7346485319144</c:v>
                </c:pt>
                <c:pt idx="95">
                  <c:v>1308.2088781170801</c:v>
                </c:pt>
                <c:pt idx="96">
                  <c:v>1347.8489153329058</c:v>
                </c:pt>
                <c:pt idx="97">
                  <c:v>1374.9406785310973</c:v>
                </c:pt>
                <c:pt idx="98">
                  <c:v>1402.5769861695726</c:v>
                </c:pt>
                <c:pt idx="99">
                  <c:v>1445.0764714274969</c:v>
                </c:pt>
                <c:pt idx="100">
                  <c:v>1459.5272361417719</c:v>
                </c:pt>
                <c:pt idx="101">
                  <c:v>1474.1225085031897</c:v>
                </c:pt>
                <c:pt idx="102">
                  <c:v>1518.7898946333448</c:v>
                </c:pt>
                <c:pt idx="103">
                  <c:v>1533.9777935796783</c:v>
                </c:pt>
                <c:pt idx="104">
                  <c:v>1549.317571515475</c:v>
                </c:pt>
                <c:pt idx="105">
                  <c:v>1564.8107472306299</c:v>
                </c:pt>
                <c:pt idx="106">
                  <c:v>1580.4588547029362</c:v>
                </c:pt>
                <c:pt idx="107">
                  <c:v>1596.2634432499656</c:v>
                </c:pt>
                <c:pt idx="108">
                  <c:v>1612.2260776824653</c:v>
                </c:pt>
                <c:pt idx="109">
                  <c:v>1628.3483384592901</c:v>
                </c:pt>
                <c:pt idx="110">
                  <c:v>1644.631821843883</c:v>
                </c:pt>
                <c:pt idx="111">
                  <c:v>1661.0781400623218</c:v>
                </c:pt>
                <c:pt idx="112">
                  <c:v>1677.688921462945</c:v>
                </c:pt>
                <c:pt idx="113">
                  <c:v>1694.4658106775744</c:v>
                </c:pt>
                <c:pt idx="114">
                  <c:v>1711.4104687843501</c:v>
                </c:pt>
                <c:pt idx="115">
                  <c:v>1728.5245734721937</c:v>
                </c:pt>
                <c:pt idx="116">
                  <c:v>1745.8098192069156</c:v>
                </c:pt>
                <c:pt idx="117">
                  <c:v>1763.2679173989848</c:v>
                </c:pt>
                <c:pt idx="118">
                  <c:v>1780.9005965729746</c:v>
                </c:pt>
                <c:pt idx="119">
                  <c:v>1798.7096025387043</c:v>
                </c:pt>
                <c:pt idx="120">
                  <c:v>1816.6966985640913</c:v>
                </c:pt>
                <c:pt idx="121">
                  <c:v>1834.8636655497323</c:v>
                </c:pt>
                <c:pt idx="122">
                  <c:v>1853.2123022052297</c:v>
                </c:pt>
                <c:pt idx="123">
                  <c:v>1871.7444252272819</c:v>
                </c:pt>
                <c:pt idx="124">
                  <c:v>1890.4618694795547</c:v>
                </c:pt>
                <c:pt idx="125">
                  <c:v>1909.3664881743503</c:v>
                </c:pt>
                <c:pt idx="126">
                  <c:v>1928.4601530560938</c:v>
                </c:pt>
                <c:pt idx="127">
                  <c:v>1947.7447545866546</c:v>
                </c:pt>
                <c:pt idx="128">
                  <c:v>1967.2222021325213</c:v>
                </c:pt>
                <c:pt idx="129">
                  <c:v>1986.8944241538466</c:v>
                </c:pt>
                <c:pt idx="130">
                  <c:v>2006.763368395385</c:v>
                </c:pt>
                <c:pt idx="131">
                  <c:v>2026.8310020793388</c:v>
                </c:pt>
                <c:pt idx="132">
                  <c:v>2047.0993121001322</c:v>
                </c:pt>
                <c:pt idx="133">
                  <c:v>2067.5703052211334</c:v>
                </c:pt>
                <c:pt idx="134">
                  <c:v>2088.2460082733446</c:v>
                </c:pt>
                <c:pt idx="135">
                  <c:v>2109.128468356078</c:v>
                </c:pt>
                <c:pt idx="136">
                  <c:v>2130.2197530396388</c:v>
                </c:pt>
                <c:pt idx="137">
                  <c:v>2151.5219505700352</c:v>
                </c:pt>
                <c:pt idx="138">
                  <c:v>2173.0371700757355</c:v>
                </c:pt>
                <c:pt idx="139">
                  <c:v>2194.7675417764931</c:v>
                </c:pt>
                <c:pt idx="140">
                  <c:v>2216.715217194258</c:v>
                </c:pt>
                <c:pt idx="141">
                  <c:v>2238.8823693662007</c:v>
                </c:pt>
                <c:pt idx="142">
                  <c:v>2261.2711930598625</c:v>
                </c:pt>
                <c:pt idx="143">
                  <c:v>2283.8839049904614</c:v>
                </c:pt>
                <c:pt idx="144">
                  <c:v>2306.7227440403658</c:v>
                </c:pt>
                <c:pt idx="145">
                  <c:v>2329.7899714807695</c:v>
                </c:pt>
                <c:pt idx="146">
                  <c:v>2353.087871195577</c:v>
                </c:pt>
                <c:pt idx="147">
                  <c:v>2376.6187499075327</c:v>
                </c:pt>
                <c:pt idx="148">
                  <c:v>2400.3849374066081</c:v>
                </c:pt>
                <c:pt idx="149">
                  <c:v>2424.3887867806743</c:v>
                </c:pt>
                <c:pt idx="150">
                  <c:v>2448.632674648481</c:v>
                </c:pt>
                <c:pt idx="151">
                  <c:v>2473.1190013949658</c:v>
                </c:pt>
                <c:pt idx="152">
                  <c:v>2497.8501914089156</c:v>
                </c:pt>
                <c:pt idx="153">
                  <c:v>2522.8286933230047</c:v>
                </c:pt>
                <c:pt idx="154">
                  <c:v>2548.056980256235</c:v>
                </c:pt>
                <c:pt idx="155">
                  <c:v>2573.5375500587975</c:v>
                </c:pt>
                <c:pt idx="156">
                  <c:v>2599.2729255593854</c:v>
                </c:pt>
                <c:pt idx="157">
                  <c:v>2625.2656548149794</c:v>
                </c:pt>
                <c:pt idx="158">
                  <c:v>2651.5183113631292</c:v>
                </c:pt>
                <c:pt idx="159">
                  <c:v>2678.0334944767606</c:v>
                </c:pt>
                <c:pt idx="160">
                  <c:v>2704.8138294215282</c:v>
                </c:pt>
                <c:pt idx="161">
                  <c:v>2731.8619677157435</c:v>
                </c:pt>
                <c:pt idx="162">
                  <c:v>2759.1805873929011</c:v>
                </c:pt>
                <c:pt idx="163">
                  <c:v>2786.77239326683</c:v>
                </c:pt>
                <c:pt idx="164">
                  <c:v>2814.6401171994985</c:v>
                </c:pt>
                <c:pt idx="165">
                  <c:v>2842.7865183714935</c:v>
                </c:pt>
                <c:pt idx="166">
                  <c:v>2871.2143835552083</c:v>
                </c:pt>
                <c:pt idx="167">
                  <c:v>2899.9265273907604</c:v>
                </c:pt>
                <c:pt idx="168">
                  <c:v>2928.9257926646678</c:v>
                </c:pt>
                <c:pt idx="169">
                  <c:v>2958.2150505913146</c:v>
                </c:pt>
                <c:pt idx="170">
                  <c:v>2987.7972010972276</c:v>
                </c:pt>
                <c:pt idx="171">
                  <c:v>3017.6751731081999</c:v>
                </c:pt>
                <c:pt idx="172">
                  <c:v>3047.8519248392818</c:v>
                </c:pt>
                <c:pt idx="173">
                  <c:v>3078.3304440876746</c:v>
                </c:pt>
                <c:pt idx="174">
                  <c:v>3109.1137485285512</c:v>
                </c:pt>
                <c:pt idx="175">
                  <c:v>3140.2048860138366</c:v>
                </c:pt>
                <c:pt idx="176">
                  <c:v>3171.6069348739752</c:v>
                </c:pt>
                <c:pt idx="177">
                  <c:v>3203.3230042227151</c:v>
                </c:pt>
                <c:pt idx="178">
                  <c:v>3235.3562342649425</c:v>
                </c:pt>
                <c:pt idx="179">
                  <c:v>3267.7097966075921</c:v>
                </c:pt>
                <c:pt idx="180">
                  <c:v>3300.3868945736681</c:v>
                </c:pt>
                <c:pt idx="181">
                  <c:v>3333.3907635194046</c:v>
                </c:pt>
                <c:pt idx="182">
                  <c:v>3366.7246711545986</c:v>
                </c:pt>
                <c:pt idx="183">
                  <c:v>3400.3919178661445</c:v>
                </c:pt>
                <c:pt idx="184">
                  <c:v>3434.3958370448058</c:v>
                </c:pt>
                <c:pt idx="185">
                  <c:v>3468.7397954152539</c:v>
                </c:pt>
                <c:pt idx="186">
                  <c:v>3503.4271933694063</c:v>
                </c:pt>
                <c:pt idx="187">
                  <c:v>3538.4614653031003</c:v>
                </c:pt>
                <c:pt idx="188">
                  <c:v>3573.8460799561312</c:v>
                </c:pt>
                <c:pt idx="189">
                  <c:v>3609.5845407556926</c:v>
                </c:pt>
                <c:pt idx="190">
                  <c:v>3645.6803861632498</c:v>
                </c:pt>
                <c:pt idx="191">
                  <c:v>3682.1371900248823</c:v>
                </c:pt>
                <c:pt idx="192">
                  <c:v>3718.9585619251311</c:v>
                </c:pt>
                <c:pt idx="193">
                  <c:v>3756.1481475443825</c:v>
                </c:pt>
                <c:pt idx="194">
                  <c:v>3793.7096290198265</c:v>
                </c:pt>
                <c:pt idx="195">
                  <c:v>3831.646725310025</c:v>
                </c:pt>
                <c:pt idx="196">
                  <c:v>3869.9631925631252</c:v>
                </c:pt>
                <c:pt idx="197">
                  <c:v>3908.6628244887565</c:v>
                </c:pt>
                <c:pt idx="198">
                  <c:v>3947.7494527336439</c:v>
                </c:pt>
                <c:pt idx="199">
                  <c:v>3987.2269472609805</c:v>
                </c:pt>
                <c:pt idx="200">
                  <c:v>4027.0992167335903</c:v>
                </c:pt>
                <c:pt idx="201">
                  <c:v>4067.3702089009262</c:v>
                </c:pt>
                <c:pt idx="202">
                  <c:v>4108.0439109899353</c:v>
                </c:pt>
                <c:pt idx="203">
                  <c:v>4149.1243500998344</c:v>
                </c:pt>
                <c:pt idx="204">
                  <c:v>4190.6155936008327</c:v>
                </c:pt>
                <c:pt idx="205">
                  <c:v>4232.5217495368406</c:v>
                </c:pt>
                <c:pt idx="206">
                  <c:v>4274.8469670322092</c:v>
                </c:pt>
                <c:pt idx="207">
                  <c:v>4317.5954367025315</c:v>
                </c:pt>
                <c:pt idx="208">
                  <c:v>4360.7713910695566</c:v>
                </c:pt>
                <c:pt idx="209">
                  <c:v>4404.3791049802521</c:v>
                </c:pt>
                <c:pt idx="210">
                  <c:v>4448.4228960300543</c:v>
                </c:pt>
                <c:pt idx="211">
                  <c:v>4492.9071249903545</c:v>
                </c:pt>
                <c:pt idx="212">
                  <c:v>4537.8361962402578</c:v>
                </c:pt>
                <c:pt idx="213">
                  <c:v>4583.2145582026606</c:v>
                </c:pt>
                <c:pt idx="214">
                  <c:v>4629.0467037846875</c:v>
                </c:pt>
                <c:pt idx="215">
                  <c:v>4675.3371708225341</c:v>
                </c:pt>
                <c:pt idx="216">
                  <c:v>4722.0905425307592</c:v>
                </c:pt>
                <c:pt idx="217">
                  <c:v>4769.3114479560672</c:v>
                </c:pt>
                <c:pt idx="218">
                  <c:v>4817.004562435628</c:v>
                </c:pt>
                <c:pt idx="219">
                  <c:v>4865.1746080599842</c:v>
                </c:pt>
                <c:pt idx="220">
                  <c:v>4913.826354140584</c:v>
                </c:pt>
                <c:pt idx="221">
                  <c:v>4962.9646176819897</c:v>
                </c:pt>
                <c:pt idx="222">
                  <c:v>5012.5942638588094</c:v>
                </c:pt>
                <c:pt idx="223">
                  <c:v>5062.7202064973972</c:v>
                </c:pt>
                <c:pt idx="224">
                  <c:v>5113.3474085623711</c:v>
                </c:pt>
                <c:pt idx="225">
                  <c:v>5164.4808826479948</c:v>
                </c:pt>
                <c:pt idx="226">
                  <c:v>5216.1256914744745</c:v>
                </c:pt>
                <c:pt idx="227">
                  <c:v>5268.2869483892191</c:v>
                </c:pt>
                <c:pt idx="228">
                  <c:v>5320.9698178731114</c:v>
                </c:pt>
                <c:pt idx="229">
                  <c:v>5374.1795160518423</c:v>
                </c:pt>
                <c:pt idx="230">
                  <c:v>5427.9213112123607</c:v>
                </c:pt>
                <c:pt idx="231">
                  <c:v>5482.2005243244839</c:v>
                </c:pt>
                <c:pt idx="232">
                  <c:v>5537.0225295677292</c:v>
                </c:pt>
                <c:pt idx="233">
                  <c:v>5592.3927548634065</c:v>
                </c:pt>
                <c:pt idx="234">
                  <c:v>5648.3166824120408</c:v>
                </c:pt>
                <c:pt idx="235">
                  <c:v>5704.7998492361612</c:v>
                </c:pt>
                <c:pt idx="236">
                  <c:v>5761.8478477285225</c:v>
                </c:pt>
                <c:pt idx="237">
                  <c:v>5819.4663262058075</c:v>
                </c:pt>
                <c:pt idx="238">
                  <c:v>5877.6609894678659</c:v>
                </c:pt>
                <c:pt idx="239">
                  <c:v>5936.4375993625445</c:v>
                </c:pt>
                <c:pt idx="240">
                  <c:v>5995.8019753561703</c:v>
                </c:pt>
                <c:pt idx="241">
                  <c:v>6060</c:v>
                </c:pt>
                <c:pt idx="242">
                  <c:v>6120.6</c:v>
                </c:pt>
                <c:pt idx="243">
                  <c:v>6181.8060000000005</c:v>
                </c:pt>
                <c:pt idx="244">
                  <c:v>6243.624060000001</c:v>
                </c:pt>
                <c:pt idx="245">
                  <c:v>6306.060300600001</c:v>
                </c:pt>
                <c:pt idx="246">
                  <c:v>6369.1209036060009</c:v>
                </c:pt>
                <c:pt idx="247">
                  <c:v>6432.812112642061</c:v>
                </c:pt>
                <c:pt idx="248">
                  <c:v>6497.1402337684813</c:v>
                </c:pt>
                <c:pt idx="249">
                  <c:v>6562.1116361061659</c:v>
                </c:pt>
                <c:pt idx="250">
                  <c:v>6627.7327524672273</c:v>
                </c:pt>
                <c:pt idx="251">
                  <c:v>6694.0100799919001</c:v>
                </c:pt>
                <c:pt idx="252">
                  <c:v>6760.9501807918195</c:v>
                </c:pt>
                <c:pt idx="253">
                  <c:v>6828.5596825997382</c:v>
                </c:pt>
                <c:pt idx="254">
                  <c:v>6896.8452794257355</c:v>
                </c:pt>
                <c:pt idx="255">
                  <c:v>6965.8137322199927</c:v>
                </c:pt>
                <c:pt idx="256">
                  <c:v>7035.4718695421925</c:v>
                </c:pt>
                <c:pt idx="257">
                  <c:v>7105.8265882376145</c:v>
                </c:pt>
                <c:pt idx="258">
                  <c:v>7176.8848541199905</c:v>
                </c:pt>
                <c:pt idx="259">
                  <c:v>7248.6537026611904</c:v>
                </c:pt>
                <c:pt idx="260">
                  <c:v>7321.140239687802</c:v>
                </c:pt>
                <c:pt idx="261">
                  <c:v>7394.35164208468</c:v>
                </c:pt>
                <c:pt idx="262">
                  <c:v>7468.2951585055271</c:v>
                </c:pt>
                <c:pt idx="263">
                  <c:v>7542.978110090582</c:v>
                </c:pt>
                <c:pt idx="264">
                  <c:v>7618.4078911914876</c:v>
                </c:pt>
                <c:pt idx="265">
                  <c:v>7694.5919701034027</c:v>
                </c:pt>
                <c:pt idx="266">
                  <c:v>7771.5378898044364</c:v>
                </c:pt>
                <c:pt idx="267">
                  <c:v>7849.2532687024805</c:v>
                </c:pt>
                <c:pt idx="268">
                  <c:v>7927.7458013895057</c:v>
                </c:pt>
                <c:pt idx="269">
                  <c:v>8007.0232594034005</c:v>
                </c:pt>
                <c:pt idx="270">
                  <c:v>8087.0934919974343</c:v>
                </c:pt>
                <c:pt idx="271">
                  <c:v>8167.9644269174087</c:v>
                </c:pt>
                <c:pt idx="272">
                  <c:v>8249.6440711865835</c:v>
                </c:pt>
                <c:pt idx="273">
                  <c:v>8332.1405118984494</c:v>
                </c:pt>
                <c:pt idx="274">
                  <c:v>8415.4619170174337</c:v>
                </c:pt>
                <c:pt idx="275">
                  <c:v>8499.6165361876083</c:v>
                </c:pt>
                <c:pt idx="276">
                  <c:v>8584.612701549484</c:v>
                </c:pt>
                <c:pt idx="277">
                  <c:v>8670.4588285649788</c:v>
                </c:pt>
                <c:pt idx="278">
                  <c:v>8757.163416850628</c:v>
                </c:pt>
                <c:pt idx="279">
                  <c:v>8844.7350510191336</c:v>
                </c:pt>
                <c:pt idx="280">
                  <c:v>8933.1824015293241</c:v>
                </c:pt>
                <c:pt idx="281">
                  <c:v>9022.5142255446171</c:v>
                </c:pt>
                <c:pt idx="282">
                  <c:v>9112.7393678000626</c:v>
                </c:pt>
                <c:pt idx="283">
                  <c:v>9203.8667614780625</c:v>
                </c:pt>
                <c:pt idx="284">
                  <c:v>9295.9054290928434</c:v>
                </c:pt>
                <c:pt idx="285">
                  <c:v>9388.8644833837716</c:v>
                </c:pt>
                <c:pt idx="286">
                  <c:v>9482.7531282176096</c:v>
                </c:pt>
                <c:pt idx="287">
                  <c:v>9577.5806594997866</c:v>
                </c:pt>
                <c:pt idx="288">
                  <c:v>9673.356466094785</c:v>
                </c:pt>
                <c:pt idx="289">
                  <c:v>9770.0900307557331</c:v>
                </c:pt>
                <c:pt idx="290">
                  <c:v>9867.7909310632913</c:v>
                </c:pt>
                <c:pt idx="291">
                  <c:v>9966.4688403739237</c:v>
                </c:pt>
                <c:pt idx="292">
                  <c:v>10066.133528777664</c:v>
                </c:pt>
                <c:pt idx="293">
                  <c:v>10166.794864065441</c:v>
                </c:pt>
                <c:pt idx="294">
                  <c:v>10268.462812706095</c:v>
                </c:pt>
                <c:pt idx="295">
                  <c:v>10371.147440833156</c:v>
                </c:pt>
                <c:pt idx="296">
                  <c:v>10474.858915241488</c:v>
                </c:pt>
                <c:pt idx="297">
                  <c:v>10579.607504393904</c:v>
                </c:pt>
                <c:pt idx="298">
                  <c:v>10685.403579437843</c:v>
                </c:pt>
                <c:pt idx="299">
                  <c:v>10792.257615232222</c:v>
                </c:pt>
                <c:pt idx="300">
                  <c:v>10900.180191384545</c:v>
                </c:pt>
                <c:pt idx="301">
                  <c:v>11009.181993298391</c:v>
                </c:pt>
                <c:pt idx="302">
                  <c:v>11119.273813231375</c:v>
                </c:pt>
                <c:pt idx="303">
                  <c:v>11230.466551363688</c:v>
                </c:pt>
                <c:pt idx="304">
                  <c:v>11342.771216877325</c:v>
                </c:pt>
                <c:pt idx="305">
                  <c:v>11456.198929046099</c:v>
                </c:pt>
                <c:pt idx="306">
                  <c:v>11570.76091833656</c:v>
                </c:pt>
                <c:pt idx="307">
                  <c:v>11686.468527519926</c:v>
                </c:pt>
                <c:pt idx="308">
                  <c:v>11803.333212795125</c:v>
                </c:pt>
                <c:pt idx="309">
                  <c:v>11921.366544923078</c:v>
                </c:pt>
                <c:pt idx="310">
                  <c:v>12040.580210372309</c:v>
                </c:pt>
                <c:pt idx="311">
                  <c:v>12160.986012476033</c:v>
                </c:pt>
                <c:pt idx="312">
                  <c:v>12282.595872600794</c:v>
                </c:pt>
                <c:pt idx="313">
                  <c:v>12405.421831326801</c:v>
                </c:pt>
                <c:pt idx="314">
                  <c:v>12529.476049640069</c:v>
                </c:pt>
                <c:pt idx="315">
                  <c:v>12654.77081013647</c:v>
                </c:pt>
                <c:pt idx="316">
                  <c:v>12781.318518237835</c:v>
                </c:pt>
                <c:pt idx="317">
                  <c:v>12909.131703420213</c:v>
                </c:pt>
                <c:pt idx="318">
                  <c:v>13038.223020454416</c:v>
                </c:pt>
                <c:pt idx="319">
                  <c:v>13168.60525065896</c:v>
                </c:pt>
                <c:pt idx="320">
                  <c:v>13300.29130316555</c:v>
                </c:pt>
                <c:pt idx="321">
                  <c:v>13433.294216197206</c:v>
                </c:pt>
                <c:pt idx="322">
                  <c:v>13567.627158359179</c:v>
                </c:pt>
                <c:pt idx="323">
                  <c:v>13703.303429942771</c:v>
                </c:pt>
                <c:pt idx="324">
                  <c:v>13840.336464242198</c:v>
                </c:pt>
                <c:pt idx="325">
                  <c:v>13978.73982888462</c:v>
                </c:pt>
                <c:pt idx="326">
                  <c:v>14118.527227173467</c:v>
                </c:pt>
                <c:pt idx="327">
                  <c:v>14259.712499445201</c:v>
                </c:pt>
                <c:pt idx="328">
                  <c:v>14402.309624439653</c:v>
                </c:pt>
                <c:pt idx="329">
                  <c:v>14546.332720684049</c:v>
                </c:pt>
                <c:pt idx="330">
                  <c:v>14691.79604789089</c:v>
                </c:pt>
                <c:pt idx="331">
                  <c:v>14838.7140083698</c:v>
                </c:pt>
                <c:pt idx="332">
                  <c:v>14987.101148453497</c:v>
                </c:pt>
                <c:pt idx="333">
                  <c:v>15136.972159938032</c:v>
                </c:pt>
                <c:pt idx="334">
                  <c:v>15288.341881537412</c:v>
                </c:pt>
                <c:pt idx="335">
                  <c:v>15441.225300352786</c:v>
                </c:pt>
                <c:pt idx="336">
                  <c:v>15595.637553356313</c:v>
                </c:pt>
                <c:pt idx="337">
                  <c:v>15751.593928889877</c:v>
                </c:pt>
                <c:pt idx="338">
                  <c:v>15909.109868178775</c:v>
                </c:pt>
                <c:pt idx="339">
                  <c:v>16068.200966860562</c:v>
                </c:pt>
                <c:pt idx="340">
                  <c:v>16228.882976529168</c:v>
                </c:pt>
                <c:pt idx="341">
                  <c:v>16391.17180629446</c:v>
                </c:pt>
                <c:pt idx="342">
                  <c:v>16555.083524357404</c:v>
                </c:pt>
                <c:pt idx="343">
                  <c:v>16720.634359600979</c:v>
                </c:pt>
                <c:pt idx="344">
                  <c:v>16887.840703196991</c:v>
                </c:pt>
                <c:pt idx="345">
                  <c:v>17056.719110228962</c:v>
                </c:pt>
                <c:pt idx="346">
                  <c:v>17227.286301331253</c:v>
                </c:pt>
                <c:pt idx="347">
                  <c:v>17399.559164344566</c:v>
                </c:pt>
                <c:pt idx="348">
                  <c:v>17573.554755988011</c:v>
                </c:pt>
                <c:pt idx="349">
                  <c:v>17749.290303547892</c:v>
                </c:pt>
                <c:pt idx="350">
                  <c:v>17926.783206583372</c:v>
                </c:pt>
              </c:numCache>
            </c:numRef>
          </c:xVal>
          <c:yVal>
            <c:numRef>
              <c:f>Результат!$F$9:$F$359</c:f>
              <c:numCache>
                <c:formatCode>General</c:formatCode>
                <c:ptCount val="351"/>
                <c:pt idx="0">
                  <c:v>256.48857010564308</c:v>
                </c:pt>
                <c:pt idx="1">
                  <c:v>169.07566721285679</c:v>
                </c:pt>
                <c:pt idx="2">
                  <c:v>181.64925742268628</c:v>
                </c:pt>
                <c:pt idx="3">
                  <c:v>249.47469333046524</c:v>
                </c:pt>
                <c:pt idx="4">
                  <c:v>101.20057627831325</c:v>
                </c:pt>
                <c:pt idx="5">
                  <c:v>297.05806620693204</c:v>
                </c:pt>
                <c:pt idx="6">
                  <c:v>192.08329917751334</c:v>
                </c:pt>
                <c:pt idx="7">
                  <c:v>173.79454268588742</c:v>
                </c:pt>
                <c:pt idx="8">
                  <c:v>231.35893070857125</c:v>
                </c:pt>
                <c:pt idx="9">
                  <c:v>158.31483487690559</c:v>
                </c:pt>
                <c:pt idx="10">
                  <c:v>228.91547918160938</c:v>
                </c:pt>
                <c:pt idx="11">
                  <c:v>150.92207383217931</c:v>
                </c:pt>
                <c:pt idx="12">
                  <c:v>234.79497330291034</c:v>
                </c:pt>
                <c:pt idx="13">
                  <c:v>122.7116439312482</c:v>
                </c:pt>
                <c:pt idx="14">
                  <c:v>305.80709160578937</c:v>
                </c:pt>
                <c:pt idx="15">
                  <c:v>113.53387764495882</c:v>
                </c:pt>
                <c:pt idx="16">
                  <c:v>209.96374641471056</c:v>
                </c:pt>
                <c:pt idx="17">
                  <c:v>347.00923324930699</c:v>
                </c:pt>
                <c:pt idx="18">
                  <c:v>216.79995509108682</c:v>
                </c:pt>
                <c:pt idx="19">
                  <c:v>195.42990527438849</c:v>
                </c:pt>
                <c:pt idx="20">
                  <c:v>129.73528655822636</c:v>
                </c:pt>
                <c:pt idx="21">
                  <c:v>236.07389518444575</c:v>
                </c:pt>
                <c:pt idx="22">
                  <c:v>242.04065968161348</c:v>
                </c:pt>
                <c:pt idx="23">
                  <c:v>294.01637941160561</c:v>
                </c:pt>
                <c:pt idx="24">
                  <c:v>114.46296052829263</c:v>
                </c:pt>
                <c:pt idx="25">
                  <c:v>167.31385314793295</c:v>
                </c:pt>
                <c:pt idx="26">
                  <c:v>107.33674113184834</c:v>
                </c:pt>
                <c:pt idx="27">
                  <c:v>122.29379140489642</c:v>
                </c:pt>
                <c:pt idx="28">
                  <c:v>183.44457350383209</c:v>
                </c:pt>
                <c:pt idx="29">
                  <c:v>280.42761232722944</c:v>
                </c:pt>
                <c:pt idx="30">
                  <c:v>164.06873729234894</c:v>
                </c:pt>
                <c:pt idx="31">
                  <c:v>181.87316552335309</c:v>
                </c:pt>
                <c:pt idx="32">
                  <c:v>401.06952967334456</c:v>
                </c:pt>
                <c:pt idx="33">
                  <c:v>214.43745550047578</c:v>
                </c:pt>
                <c:pt idx="34">
                  <c:v>166.89353551749852</c:v>
                </c:pt>
                <c:pt idx="35">
                  <c:v>166.16383777996987</c:v>
                </c:pt>
                <c:pt idx="36">
                  <c:v>173.51907872497125</c:v>
                </c:pt>
                <c:pt idx="37">
                  <c:v>174.36666115632835</c:v>
                </c:pt>
                <c:pt idx="38">
                  <c:v>139.19809539192013</c:v>
                </c:pt>
                <c:pt idx="39">
                  <c:v>120.06403569435193</c:v>
                </c:pt>
                <c:pt idx="40">
                  <c:v>166.0604952855011</c:v>
                </c:pt>
                <c:pt idx="41">
                  <c:v>204.34147039001175</c:v>
                </c:pt>
                <c:pt idx="42">
                  <c:v>325.52760266752989</c:v>
                </c:pt>
                <c:pt idx="43">
                  <c:v>337.02701580731701</c:v>
                </c:pt>
                <c:pt idx="44">
                  <c:v>218.95675059384007</c:v>
                </c:pt>
                <c:pt idx="45">
                  <c:v>231.76402696686463</c:v>
                </c:pt>
                <c:pt idx="46">
                  <c:v>275.45930604971625</c:v>
                </c:pt>
                <c:pt idx="47">
                  <c:v>451.73347889968841</c:v>
                </c:pt>
                <c:pt idx="48">
                  <c:v>282.89738665338649</c:v>
                </c:pt>
                <c:pt idx="49">
                  <c:v>287.83086409538117</c:v>
                </c:pt>
                <c:pt idx="50">
                  <c:v>140.73529181185413</c:v>
                </c:pt>
                <c:pt idx="51">
                  <c:v>316.42065103156079</c:v>
                </c:pt>
                <c:pt idx="52">
                  <c:v>403.68133096764103</c:v>
                </c:pt>
                <c:pt idx="53">
                  <c:v>184.51703951454851</c:v>
                </c:pt>
                <c:pt idx="54">
                  <c:v>249.79883340832777</c:v>
                </c:pt>
                <c:pt idx="55">
                  <c:v>244.61514490040997</c:v>
                </c:pt>
                <c:pt idx="56">
                  <c:v>185.73586097146847</c:v>
                </c:pt>
                <c:pt idx="57">
                  <c:v>177.43669905962753</c:v>
                </c:pt>
                <c:pt idx="58">
                  <c:v>210.5345178032066</c:v>
                </c:pt>
                <c:pt idx="59">
                  <c:v>200.49782934899659</c:v>
                </c:pt>
                <c:pt idx="60">
                  <c:v>147.81151015254699</c:v>
                </c:pt>
                <c:pt idx="61">
                  <c:v>330.12504062237667</c:v>
                </c:pt>
                <c:pt idx="62">
                  <c:v>279.8550293504353</c:v>
                </c:pt>
                <c:pt idx="63">
                  <c:v>177.27134096779892</c:v>
                </c:pt>
                <c:pt idx="64">
                  <c:v>158.54518247047488</c:v>
                </c:pt>
                <c:pt idx="65">
                  <c:v>202.54124380218974</c:v>
                </c:pt>
                <c:pt idx="66">
                  <c:v>207.07255290510221</c:v>
                </c:pt>
                <c:pt idx="67">
                  <c:v>330.50910450669676</c:v>
                </c:pt>
                <c:pt idx="68">
                  <c:v>161.71621405493755</c:v>
                </c:pt>
                <c:pt idx="69">
                  <c:v>123.17761914630682</c:v>
                </c:pt>
                <c:pt idx="70">
                  <c:v>136.72083380155266</c:v>
                </c:pt>
                <c:pt idx="71">
                  <c:v>229.17096915907817</c:v>
                </c:pt>
                <c:pt idx="72">
                  <c:v>161.74011562392033</c:v>
                </c:pt>
                <c:pt idx="73">
                  <c:v>123.79999739754516</c:v>
                </c:pt>
                <c:pt idx="74">
                  <c:v>150.03338480181199</c:v>
                </c:pt>
                <c:pt idx="75">
                  <c:v>205.59602097804643</c:v>
                </c:pt>
                <c:pt idx="76">
                  <c:v>143.03681301040839</c:v>
                </c:pt>
                <c:pt idx="77">
                  <c:v>130.16941722465285</c:v>
                </c:pt>
                <c:pt idx="78">
                  <c:v>121.5024567221237</c:v>
                </c:pt>
                <c:pt idx="79">
                  <c:v>125.91187389356526</c:v>
                </c:pt>
                <c:pt idx="80">
                  <c:v>192.14877572768907</c:v>
                </c:pt>
                <c:pt idx="81">
                  <c:v>144.87203100153349</c:v>
                </c:pt>
                <c:pt idx="82">
                  <c:v>201.00613998968123</c:v>
                </c:pt>
                <c:pt idx="83">
                  <c:v>114.20030748168716</c:v>
                </c:pt>
                <c:pt idx="84">
                  <c:v>102.52233299956329</c:v>
                </c:pt>
                <c:pt idx="85">
                  <c:v>303.58731790833792</c:v>
                </c:pt>
                <c:pt idx="86">
                  <c:v>166.75420107928824</c:v>
                </c:pt>
                <c:pt idx="87">
                  <c:v>118.43360699308951</c:v>
                </c:pt>
                <c:pt idx="88">
                  <c:v>190.30885813542432</c:v>
                </c:pt>
                <c:pt idx="89">
                  <c:v>103.23709947262599</c:v>
                </c:pt>
                <c:pt idx="90">
                  <c:v>124.98112820379444</c:v>
                </c:pt>
                <c:pt idx="91">
                  <c:v>277.22821984895967</c:v>
                </c:pt>
                <c:pt idx="92">
                  <c:v>234.86200238585428</c:v>
                </c:pt>
                <c:pt idx="93">
                  <c:v>132.23955555430825</c:v>
                </c:pt>
                <c:pt idx="94">
                  <c:v>159.18210136131987</c:v>
                </c:pt>
                <c:pt idx="95">
                  <c:v>113.64923964270344</c:v>
                </c:pt>
                <c:pt idx="96">
                  <c:v>182.03422388428635</c:v>
                </c:pt>
                <c:pt idx="97">
                  <c:v>114.00000752131523</c:v>
                </c:pt>
                <c:pt idx="98">
                  <c:v>110.97030580813384</c:v>
                </c:pt>
                <c:pt idx="99">
                  <c:v>158.87352396340546</c:v>
                </c:pt>
                <c:pt idx="100">
                  <c:v>117.06500622196025</c:v>
                </c:pt>
                <c:pt idx="101">
                  <c:v>114.16414877926745</c:v>
                </c:pt>
                <c:pt idx="102">
                  <c:v>248.11344754139407</c:v>
                </c:pt>
                <c:pt idx="103">
                  <c:v>187.72493615841989</c:v>
                </c:pt>
                <c:pt idx="104">
                  <c:v>146.80268708985724</c:v>
                </c:pt>
                <c:pt idx="105">
                  <c:v>146.10094491059863</c:v>
                </c:pt>
                <c:pt idx="106">
                  <c:v>147.69097235692161</c:v>
                </c:pt>
                <c:pt idx="107">
                  <c:v>153.70736620997829</c:v>
                </c:pt>
                <c:pt idx="108">
                  <c:v>149.77022268651535</c:v>
                </c:pt>
                <c:pt idx="109">
                  <c:v>214.4540726956202</c:v>
                </c:pt>
                <c:pt idx="110">
                  <c:v>168.20010680475011</c:v>
                </c:pt>
                <c:pt idx="111">
                  <c:v>174.83199486033396</c:v>
                </c:pt>
                <c:pt idx="112">
                  <c:v>250.06626917780645</c:v>
                </c:pt>
                <c:pt idx="113">
                  <c:v>193.0591308685087</c:v>
                </c:pt>
                <c:pt idx="114">
                  <c:v>145.34608297922691</c:v>
                </c:pt>
                <c:pt idx="115">
                  <c:v>152.19665598690213</c:v>
                </c:pt>
                <c:pt idx="116">
                  <c:v>210.06299627842259</c:v>
                </c:pt>
                <c:pt idx="117">
                  <c:v>157.96293664334257</c:v>
                </c:pt>
                <c:pt idx="118">
                  <c:v>131.52328849126974</c:v>
                </c:pt>
                <c:pt idx="119">
                  <c:v>133.25631597080178</c:v>
                </c:pt>
                <c:pt idx="120">
                  <c:v>192.41651570739367</c:v>
                </c:pt>
                <c:pt idx="121">
                  <c:v>238.47569074655686</c:v>
                </c:pt>
                <c:pt idx="122">
                  <c:v>164.14690629516699</c:v>
                </c:pt>
                <c:pt idx="123">
                  <c:v>166.81759729174641</c:v>
                </c:pt>
                <c:pt idx="124">
                  <c:v>194.99144413630259</c:v>
                </c:pt>
                <c:pt idx="125">
                  <c:v>221.1485202652467</c:v>
                </c:pt>
                <c:pt idx="126">
                  <c:v>214.67683442172196</c:v>
                </c:pt>
                <c:pt idx="127">
                  <c:v>147.81547331957123</c:v>
                </c:pt>
                <c:pt idx="128">
                  <c:v>141.03693796519295</c:v>
                </c:pt>
                <c:pt idx="129">
                  <c:v>195.79008646751652</c:v>
                </c:pt>
                <c:pt idx="130">
                  <c:v>175.48572284466871</c:v>
                </c:pt>
                <c:pt idx="131">
                  <c:v>178.31301340449036</c:v>
                </c:pt>
                <c:pt idx="132">
                  <c:v>187.25127468637288</c:v>
                </c:pt>
                <c:pt idx="133">
                  <c:v>237.4116808188426</c:v>
                </c:pt>
                <c:pt idx="134">
                  <c:v>182.1975172763623</c:v>
                </c:pt>
                <c:pt idx="135">
                  <c:v>183.12167162180452</c:v>
                </c:pt>
                <c:pt idx="136">
                  <c:v>256.71952407374067</c:v>
                </c:pt>
                <c:pt idx="137">
                  <c:v>219.81898218089867</c:v>
                </c:pt>
                <c:pt idx="138">
                  <c:v>218.69283000422641</c:v>
                </c:pt>
                <c:pt idx="139">
                  <c:v>227.85991955049641</c:v>
                </c:pt>
                <c:pt idx="140">
                  <c:v>243.13172053445317</c:v>
                </c:pt>
                <c:pt idx="141">
                  <c:v>228.23161401341241</c:v>
                </c:pt>
                <c:pt idx="142">
                  <c:v>178.49549129379255</c:v>
                </c:pt>
                <c:pt idx="143">
                  <c:v>226.67588688078908</c:v>
                </c:pt>
                <c:pt idx="144">
                  <c:v>145.86681201508586</c:v>
                </c:pt>
                <c:pt idx="145">
                  <c:v>304.76493629224382</c:v>
                </c:pt>
                <c:pt idx="146">
                  <c:v>172.3072797199037</c:v>
                </c:pt>
                <c:pt idx="147">
                  <c:v>206.13806229176433</c:v>
                </c:pt>
                <c:pt idx="148">
                  <c:v>211.0737152239665</c:v>
                </c:pt>
                <c:pt idx="149">
                  <c:v>239.85926728317165</c:v>
                </c:pt>
                <c:pt idx="150">
                  <c:v>221.18138509970444</c:v>
                </c:pt>
                <c:pt idx="151">
                  <c:v>207.7146606003856</c:v>
                </c:pt>
                <c:pt idx="152">
                  <c:v>186.18842553139271</c:v>
                </c:pt>
                <c:pt idx="153">
                  <c:v>184.67923672270803</c:v>
                </c:pt>
                <c:pt idx="154">
                  <c:v>213.31080895698926</c:v>
                </c:pt>
                <c:pt idx="155">
                  <c:v>271.46174906520622</c:v>
                </c:pt>
                <c:pt idx="156">
                  <c:v>245.25378785183526</c:v>
                </c:pt>
                <c:pt idx="157">
                  <c:v>258.12908139412048</c:v>
                </c:pt>
                <c:pt idx="158">
                  <c:v>210.08963508186534</c:v>
                </c:pt>
                <c:pt idx="159">
                  <c:v>212.85211397453719</c:v>
                </c:pt>
                <c:pt idx="160">
                  <c:v>195.04037603525572</c:v>
                </c:pt>
                <c:pt idx="161">
                  <c:v>241.58722246009776</c:v>
                </c:pt>
                <c:pt idx="162">
                  <c:v>242.46032618032666</c:v>
                </c:pt>
                <c:pt idx="163">
                  <c:v>245.76457254162707</c:v>
                </c:pt>
                <c:pt idx="164">
                  <c:v>210.64242176921812</c:v>
                </c:pt>
                <c:pt idx="165">
                  <c:v>189.11424131937193</c:v>
                </c:pt>
                <c:pt idx="166">
                  <c:v>204.20324584875212</c:v>
                </c:pt>
                <c:pt idx="167">
                  <c:v>204.77032038585034</c:v>
                </c:pt>
                <c:pt idx="168">
                  <c:v>190.97853127515634</c:v>
                </c:pt>
                <c:pt idx="169">
                  <c:v>162.15236011769383</c:v>
                </c:pt>
                <c:pt idx="170">
                  <c:v>214.18377942281248</c:v>
                </c:pt>
                <c:pt idx="171">
                  <c:v>230.76915905122246</c:v>
                </c:pt>
                <c:pt idx="172">
                  <c:v>189.13874162916827</c:v>
                </c:pt>
                <c:pt idx="173">
                  <c:v>240.99363911616001</c:v>
                </c:pt>
                <c:pt idx="174">
                  <c:v>234.04655724200032</c:v>
                </c:pt>
                <c:pt idx="175">
                  <c:v>183.61630661747409</c:v>
                </c:pt>
                <c:pt idx="176">
                  <c:v>219.97047474629582</c:v>
                </c:pt>
                <c:pt idx="177">
                  <c:v>251.65893084353647</c:v>
                </c:pt>
                <c:pt idx="178">
                  <c:v>233.8301987569964</c:v>
                </c:pt>
                <c:pt idx="179">
                  <c:v>220.08240730405151</c:v>
                </c:pt>
                <c:pt idx="180">
                  <c:v>177.65258727869468</c:v>
                </c:pt>
                <c:pt idx="181">
                  <c:v>224.36488188973468</c:v>
                </c:pt>
                <c:pt idx="182">
                  <c:v>206.73407023208776</c:v>
                </c:pt>
                <c:pt idx="183">
                  <c:v>210.94503794138066</c:v>
                </c:pt>
                <c:pt idx="184">
                  <c:v>251.73706320343615</c:v>
                </c:pt>
                <c:pt idx="185">
                  <c:v>217.09782821503239</c:v>
                </c:pt>
                <c:pt idx="186">
                  <c:v>191.3898656389633</c:v>
                </c:pt>
                <c:pt idx="187">
                  <c:v>246.34077630857166</c:v>
                </c:pt>
                <c:pt idx="188">
                  <c:v>258.10360706290521</c:v>
                </c:pt>
                <c:pt idx="189">
                  <c:v>183.99762661831278</c:v>
                </c:pt>
                <c:pt idx="190">
                  <c:v>217.97820482042235</c:v>
                </c:pt>
                <c:pt idx="191">
                  <c:v>203.34693716200496</c:v>
                </c:pt>
                <c:pt idx="192">
                  <c:v>160.81689297470214</c:v>
                </c:pt>
                <c:pt idx="193">
                  <c:v>220.25962460632894</c:v>
                </c:pt>
                <c:pt idx="194">
                  <c:v>238.69472559331578</c:v>
                </c:pt>
                <c:pt idx="195">
                  <c:v>218.36319042752612</c:v>
                </c:pt>
                <c:pt idx="196">
                  <c:v>202.5833864537374</c:v>
                </c:pt>
                <c:pt idx="197">
                  <c:v>132.07738355545752</c:v>
                </c:pt>
                <c:pt idx="198">
                  <c:v>131.89492244297983</c:v>
                </c:pt>
                <c:pt idx="199">
                  <c:v>122.92784245595014</c:v>
                </c:pt>
                <c:pt idx="200">
                  <c:v>221.72231706223766</c:v>
                </c:pt>
                <c:pt idx="201">
                  <c:v>236.07015825032147</c:v>
                </c:pt>
                <c:pt idx="202">
                  <c:v>260.25070190870474</c:v>
                </c:pt>
                <c:pt idx="203">
                  <c:v>257.51608420400157</c:v>
                </c:pt>
                <c:pt idx="204">
                  <c:v>210.62300179467135</c:v>
                </c:pt>
                <c:pt idx="205">
                  <c:v>198.18493587111161</c:v>
                </c:pt>
                <c:pt idx="206">
                  <c:v>197.49436777002205</c:v>
                </c:pt>
                <c:pt idx="207">
                  <c:v>216.19715467890566</c:v>
                </c:pt>
                <c:pt idx="208">
                  <c:v>153.5984597609</c:v>
                </c:pt>
                <c:pt idx="209">
                  <c:v>179.95912324791769</c:v>
                </c:pt>
                <c:pt idx="210">
                  <c:v>196.48783354250557</c:v>
                </c:pt>
                <c:pt idx="211">
                  <c:v>194.43050075498775</c:v>
                </c:pt>
                <c:pt idx="212">
                  <c:v>190.25978225511739</c:v>
                </c:pt>
                <c:pt idx="213">
                  <c:v>132.38858573911165</c:v>
                </c:pt>
                <c:pt idx="214">
                  <c:v>196.62331052581459</c:v>
                </c:pt>
                <c:pt idx="215">
                  <c:v>159.0413677359067</c:v>
                </c:pt>
                <c:pt idx="216">
                  <c:v>169.22869483582764</c:v>
                </c:pt>
                <c:pt idx="217">
                  <c:v>170.47242137679393</c:v>
                </c:pt>
                <c:pt idx="218">
                  <c:v>162.73726473404366</c:v>
                </c:pt>
                <c:pt idx="219">
                  <c:v>184.9735019384583</c:v>
                </c:pt>
                <c:pt idx="220">
                  <c:v>164.57399745901887</c:v>
                </c:pt>
                <c:pt idx="221">
                  <c:v>223.43357397776168</c:v>
                </c:pt>
                <c:pt idx="222">
                  <c:v>168.69585123011407</c:v>
                </c:pt>
                <c:pt idx="223">
                  <c:v>159.89923398247146</c:v>
                </c:pt>
                <c:pt idx="224">
                  <c:v>190.54690810258657</c:v>
                </c:pt>
                <c:pt idx="225">
                  <c:v>193.74365183957508</c:v>
                </c:pt>
                <c:pt idx="226">
                  <c:v>244.95472034205065</c:v>
                </c:pt>
                <c:pt idx="227">
                  <c:v>206.24782339153222</c:v>
                </c:pt>
                <c:pt idx="228">
                  <c:v>198.39961021789611</c:v>
                </c:pt>
                <c:pt idx="229">
                  <c:v>200.40119197991035</c:v>
                </c:pt>
                <c:pt idx="230">
                  <c:v>179.603710373344</c:v>
                </c:pt>
                <c:pt idx="231">
                  <c:v>178.81338860105353</c:v>
                </c:pt>
                <c:pt idx="232">
                  <c:v>154.18956134390803</c:v>
                </c:pt>
                <c:pt idx="233">
                  <c:v>150.66278463250558</c:v>
                </c:pt>
                <c:pt idx="234">
                  <c:v>167.54702004326671</c:v>
                </c:pt>
                <c:pt idx="235">
                  <c:v>145.89393634066272</c:v>
                </c:pt>
                <c:pt idx="236">
                  <c:v>132.92522547590323</c:v>
                </c:pt>
                <c:pt idx="237">
                  <c:v>141.84657017874338</c:v>
                </c:pt>
                <c:pt idx="238">
                  <c:v>122.34763803817111</c:v>
                </c:pt>
                <c:pt idx="239">
                  <c:v>162.27147615370347</c:v>
                </c:pt>
                <c:pt idx="240">
                  <c:v>129.94921955193226</c:v>
                </c:pt>
                <c:pt idx="241">
                  <c:v>220.61615718789341</c:v>
                </c:pt>
                <c:pt idx="242">
                  <c:v>166.2872556306491</c:v>
                </c:pt>
                <c:pt idx="243">
                  <c:v>190.49142655319403</c:v>
                </c:pt>
                <c:pt idx="244">
                  <c:v>178.66927669000549</c:v>
                </c:pt>
                <c:pt idx="245">
                  <c:v>203.16346765931362</c:v>
                </c:pt>
                <c:pt idx="246">
                  <c:v>252.85990992191216</c:v>
                </c:pt>
                <c:pt idx="247">
                  <c:v>195.99417592205279</c:v>
                </c:pt>
                <c:pt idx="248">
                  <c:v>208.33257221882317</c:v>
                </c:pt>
                <c:pt idx="249">
                  <c:v>246.63254537346751</c:v>
                </c:pt>
                <c:pt idx="250">
                  <c:v>202.30410760048258</c:v>
                </c:pt>
                <c:pt idx="251">
                  <c:v>170.99723467911954</c:v>
                </c:pt>
                <c:pt idx="252">
                  <c:v>265.95940252815308</c:v>
                </c:pt>
                <c:pt idx="253">
                  <c:v>171.68966506763871</c:v>
                </c:pt>
                <c:pt idx="254">
                  <c:v>194.76406300196305</c:v>
                </c:pt>
                <c:pt idx="255">
                  <c:v>239.201988877584</c:v>
                </c:pt>
                <c:pt idx="256">
                  <c:v>199.59612607617717</c:v>
                </c:pt>
                <c:pt idx="257">
                  <c:v>233.5449506169752</c:v>
                </c:pt>
                <c:pt idx="258">
                  <c:v>178.83818148764146</c:v>
                </c:pt>
                <c:pt idx="259">
                  <c:v>213.6073574263873</c:v>
                </c:pt>
                <c:pt idx="260">
                  <c:v>212.88327229197733</c:v>
                </c:pt>
                <c:pt idx="261">
                  <c:v>177.50811869600076</c:v>
                </c:pt>
                <c:pt idx="262">
                  <c:v>222.41478412581063</c:v>
                </c:pt>
                <c:pt idx="263">
                  <c:v>208.35115097720973</c:v>
                </c:pt>
                <c:pt idx="264">
                  <c:v>247.02796904466331</c:v>
                </c:pt>
                <c:pt idx="265">
                  <c:v>255.00980373147493</c:v>
                </c:pt>
                <c:pt idx="266">
                  <c:v>215.5610372408137</c:v>
                </c:pt>
                <c:pt idx="267">
                  <c:v>215.31930571878405</c:v>
                </c:pt>
                <c:pt idx="268">
                  <c:v>242.01231685019579</c:v>
                </c:pt>
                <c:pt idx="269">
                  <c:v>229.13863446605598</c:v>
                </c:pt>
                <c:pt idx="270">
                  <c:v>233.99217557167626</c:v>
                </c:pt>
                <c:pt idx="271">
                  <c:v>224.45416319867971</c:v>
                </c:pt>
                <c:pt idx="272">
                  <c:v>243.71594000822495</c:v>
                </c:pt>
                <c:pt idx="273">
                  <c:v>240.77104519287431</c:v>
                </c:pt>
                <c:pt idx="274">
                  <c:v>248.0141764342284</c:v>
                </c:pt>
                <c:pt idx="275">
                  <c:v>281.70295151316571</c:v>
                </c:pt>
                <c:pt idx="276">
                  <c:v>261.35669441010867</c:v>
                </c:pt>
                <c:pt idx="277">
                  <c:v>258.3753326823134</c:v>
                </c:pt>
                <c:pt idx="278">
                  <c:v>274.2974941610542</c:v>
                </c:pt>
                <c:pt idx="279">
                  <c:v>212.05668539840394</c:v>
                </c:pt>
                <c:pt idx="280">
                  <c:v>242.76135013736246</c:v>
                </c:pt>
                <c:pt idx="281">
                  <c:v>287.81479650513575</c:v>
                </c:pt>
                <c:pt idx="282">
                  <c:v>237.37474033364978</c:v>
                </c:pt>
                <c:pt idx="283">
                  <c:v>247.24458066763236</c:v>
                </c:pt>
                <c:pt idx="284">
                  <c:v>307.38083293163618</c:v>
                </c:pt>
                <c:pt idx="285">
                  <c:v>317.37088916069467</c:v>
                </c:pt>
                <c:pt idx="286">
                  <c:v>265.27995943044459</c:v>
                </c:pt>
                <c:pt idx="287">
                  <c:v>270.95070961807932</c:v>
                </c:pt>
                <c:pt idx="288">
                  <c:v>285.81490393231383</c:v>
                </c:pt>
                <c:pt idx="289">
                  <c:v>331.85835606026694</c:v>
                </c:pt>
                <c:pt idx="290">
                  <c:v>305.54157855702999</c:v>
                </c:pt>
                <c:pt idx="291">
                  <c:v>294.84679044401742</c:v>
                </c:pt>
                <c:pt idx="292">
                  <c:v>260.78120065363959</c:v>
                </c:pt>
                <c:pt idx="293">
                  <c:v>322.01904448876945</c:v>
                </c:pt>
                <c:pt idx="294">
                  <c:v>297.15660452366029</c:v>
                </c:pt>
                <c:pt idx="295">
                  <c:v>299.00856678625871</c:v>
                </c:pt>
                <c:pt idx="296">
                  <c:v>330.81773834860962</c:v>
                </c:pt>
                <c:pt idx="297">
                  <c:v>320.9962688280844</c:v>
                </c:pt>
                <c:pt idx="298">
                  <c:v>349.65490622039567</c:v>
                </c:pt>
                <c:pt idx="299">
                  <c:v>334.13348532206186</c:v>
                </c:pt>
                <c:pt idx="300">
                  <c:v>332.53404503458131</c:v>
                </c:pt>
                <c:pt idx="301">
                  <c:v>336.68952993112333</c:v>
                </c:pt>
                <c:pt idx="302">
                  <c:v>285.7859267454852</c:v>
                </c:pt>
                <c:pt idx="303">
                  <c:v>257.6173104058264</c:v>
                </c:pt>
                <c:pt idx="304">
                  <c:v>312.96348674040939</c:v>
                </c:pt>
                <c:pt idx="305">
                  <c:v>337.75519852723642</c:v>
                </c:pt>
                <c:pt idx="306">
                  <c:v>329.70857299443043</c:v>
                </c:pt>
                <c:pt idx="307">
                  <c:v>320.77897468257578</c:v>
                </c:pt>
                <c:pt idx="308">
                  <c:v>294.87614894098994</c:v>
                </c:pt>
                <c:pt idx="309">
                  <c:v>375.21918817123327</c:v>
                </c:pt>
                <c:pt idx="310">
                  <c:v>322.63555106733497</c:v>
                </c:pt>
                <c:pt idx="311">
                  <c:v>380.57159811170868</c:v>
                </c:pt>
                <c:pt idx="312">
                  <c:v>354.52692314945119</c:v>
                </c:pt>
                <c:pt idx="313">
                  <c:v>278.91484884287001</c:v>
                </c:pt>
                <c:pt idx="314">
                  <c:v>337.73919719091936</c:v>
                </c:pt>
                <c:pt idx="315">
                  <c:v>318.77601823120978</c:v>
                </c:pt>
                <c:pt idx="316">
                  <c:v>328.09517187611959</c:v>
                </c:pt>
                <c:pt idx="317">
                  <c:v>316.73688351571667</c:v>
                </c:pt>
                <c:pt idx="318">
                  <c:v>301.5386562226696</c:v>
                </c:pt>
                <c:pt idx="319">
                  <c:v>317.82626219331712</c:v>
                </c:pt>
                <c:pt idx="320">
                  <c:v>251.94142726900688</c:v>
                </c:pt>
                <c:pt idx="321">
                  <c:v>390.09104791078636</c:v>
                </c:pt>
                <c:pt idx="322">
                  <c:v>294.69545245009027</c:v>
                </c:pt>
                <c:pt idx="323">
                  <c:v>270.35258487256704</c:v>
                </c:pt>
                <c:pt idx="324">
                  <c:v>278.67838211109927</c:v>
                </c:pt>
                <c:pt idx="325">
                  <c:v>289.3420923364049</c:v>
                </c:pt>
                <c:pt idx="326">
                  <c:v>309.95806545900768</c:v>
                </c:pt>
                <c:pt idx="327">
                  <c:v>309.49290996414879</c:v>
                </c:pt>
                <c:pt idx="328">
                  <c:v>331.36441821556792</c:v>
                </c:pt>
                <c:pt idx="329">
                  <c:v>326.09316975648534</c:v>
                </c:pt>
                <c:pt idx="330">
                  <c:v>402.4811004998233</c:v>
                </c:pt>
                <c:pt idx="331">
                  <c:v>313.83413915134633</c:v>
                </c:pt>
                <c:pt idx="332">
                  <c:v>347.00303463717364</c:v>
                </c:pt>
                <c:pt idx="333">
                  <c:v>359.66691335871855</c:v>
                </c:pt>
                <c:pt idx="334">
                  <c:v>340.23923135224487</c:v>
                </c:pt>
                <c:pt idx="335">
                  <c:v>290.43741117629946</c:v>
                </c:pt>
                <c:pt idx="336">
                  <c:v>291.79632164834766</c:v>
                </c:pt>
                <c:pt idx="337">
                  <c:v>294.28107039114747</c:v>
                </c:pt>
                <c:pt idx="338">
                  <c:v>294.19151104978687</c:v>
                </c:pt>
                <c:pt idx="339">
                  <c:v>255.06070066104866</c:v>
                </c:pt>
                <c:pt idx="340">
                  <c:v>284.60390717781104</c:v>
                </c:pt>
                <c:pt idx="341">
                  <c:v>296.44792448139287</c:v>
                </c:pt>
                <c:pt idx="342">
                  <c:v>265.26436993031479</c:v>
                </c:pt>
                <c:pt idx="343">
                  <c:v>239.50172977891586</c:v>
                </c:pt>
                <c:pt idx="344">
                  <c:v>253.67736665730973</c:v>
                </c:pt>
                <c:pt idx="345">
                  <c:v>271.02243757912498</c:v>
                </c:pt>
                <c:pt idx="346">
                  <c:v>235.80215271631769</c:v>
                </c:pt>
                <c:pt idx="347">
                  <c:v>197.58136894669281</c:v>
                </c:pt>
                <c:pt idx="348">
                  <c:v>200.31342112254458</c:v>
                </c:pt>
                <c:pt idx="349">
                  <c:v>207.69154488443641</c:v>
                </c:pt>
                <c:pt idx="350">
                  <c:v>173.82944760317358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4C5-42A0-A6BD-D7DD832D6DA6}"/>
            </c:ext>
          </c:extLst>
        </c:ser>
        <c:ser>
          <c:idx val="1"/>
          <c:order val="1"/>
          <c:tx>
            <c:strRef>
              <c:f>Результат!$D$8</c:f>
              <c:strCache>
                <c:ptCount val="1"/>
                <c:pt idx="0">
                  <c:v>Порог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Результат!$B$9:$B$359</c:f>
              <c:numCache>
                <c:formatCode>General</c:formatCode>
                <c:ptCount val="351"/>
                <c:pt idx="0">
                  <c:v>400</c:v>
                </c:pt>
                <c:pt idx="1">
                  <c:v>404</c:v>
                </c:pt>
                <c:pt idx="2">
                  <c:v>420.40402003999998</c:v>
                </c:pt>
                <c:pt idx="3">
                  <c:v>424.60806024039999</c:v>
                </c:pt>
                <c:pt idx="4">
                  <c:v>446.26733866612665</c:v>
                </c:pt>
                <c:pt idx="5">
                  <c:v>450.73001205278791</c:v>
                </c:pt>
                <c:pt idx="6">
                  <c:v>455.23731217331579</c:v>
                </c:pt>
                <c:pt idx="7">
                  <c:v>464.38758214799947</c:v>
                </c:pt>
                <c:pt idx="8">
                  <c:v>469.03145796947945</c:v>
                </c:pt>
                <c:pt idx="9">
                  <c:v>473.72177254917426</c:v>
                </c:pt>
                <c:pt idx="10">
                  <c:v>478.45899027466601</c:v>
                </c:pt>
                <c:pt idx="11">
                  <c:v>483.2435801774127</c:v>
                </c:pt>
                <c:pt idx="12">
                  <c:v>488.07601597918682</c:v>
                </c:pt>
                <c:pt idx="13">
                  <c:v>492.95677613897868</c:v>
                </c:pt>
                <c:pt idx="14">
                  <c:v>507.89385941276595</c:v>
                </c:pt>
                <c:pt idx="15">
                  <c:v>512.97279800689364</c:v>
                </c:pt>
                <c:pt idx="16">
                  <c:v>518.10252598696263</c:v>
                </c:pt>
                <c:pt idx="17">
                  <c:v>523.2835512468323</c:v>
                </c:pt>
                <c:pt idx="18">
                  <c:v>528.51638675930064</c:v>
                </c:pt>
                <c:pt idx="19">
                  <c:v>533.80155062689369</c:v>
                </c:pt>
                <c:pt idx="20">
                  <c:v>544.53096179449426</c:v>
                </c:pt>
                <c:pt idx="21">
                  <c:v>549.97627141243925</c:v>
                </c:pt>
                <c:pt idx="22">
                  <c:v>555.4760341265636</c:v>
                </c:pt>
                <c:pt idx="23">
                  <c:v>561.0307944678292</c:v>
                </c:pt>
                <c:pt idx="24">
                  <c:v>566.64110241250751</c:v>
                </c:pt>
                <c:pt idx="25">
                  <c:v>572.30751343663258</c:v>
                </c:pt>
                <c:pt idx="26">
                  <c:v>578.03058857099893</c:v>
                </c:pt>
                <c:pt idx="27">
                  <c:v>583.81089445670898</c:v>
                </c:pt>
                <c:pt idx="28">
                  <c:v>589.6490034012761</c:v>
                </c:pt>
                <c:pt idx="29">
                  <c:v>595.5454934352889</c:v>
                </c:pt>
                <c:pt idx="30">
                  <c:v>601.50094836964183</c:v>
                </c:pt>
                <c:pt idx="31">
                  <c:v>613.59111743187168</c:v>
                </c:pt>
                <c:pt idx="32">
                  <c:v>619.7270286061904</c:v>
                </c:pt>
                <c:pt idx="33">
                  <c:v>625.9242988922523</c:v>
                </c:pt>
                <c:pt idx="34">
                  <c:v>632.18354188117485</c:v>
                </c:pt>
                <c:pt idx="35">
                  <c:v>638.50537729998655</c:v>
                </c:pt>
                <c:pt idx="36">
                  <c:v>644.89043107298642</c:v>
                </c:pt>
                <c:pt idx="37">
                  <c:v>651.33933538371627</c:v>
                </c:pt>
                <c:pt idx="38">
                  <c:v>657.85272873755343</c:v>
                </c:pt>
                <c:pt idx="39">
                  <c:v>671.0755685851783</c:v>
                </c:pt>
                <c:pt idx="40">
                  <c:v>684.56418751374042</c:v>
                </c:pt>
                <c:pt idx="41">
                  <c:v>691.40982938887782</c:v>
                </c:pt>
                <c:pt idx="42">
                  <c:v>698.32392768276657</c:v>
                </c:pt>
                <c:pt idx="43">
                  <c:v>705.30716695959427</c:v>
                </c:pt>
                <c:pt idx="44">
                  <c:v>712.36023862919023</c:v>
                </c:pt>
                <c:pt idx="45">
                  <c:v>719.4838410154822</c:v>
                </c:pt>
                <c:pt idx="46">
                  <c:v>726.67867942563703</c:v>
                </c:pt>
                <c:pt idx="47">
                  <c:v>733.94546621989343</c:v>
                </c:pt>
                <c:pt idx="48">
                  <c:v>741.28492088209236</c:v>
                </c:pt>
                <c:pt idx="49">
                  <c:v>748.69777009091331</c:v>
                </c:pt>
                <c:pt idx="50">
                  <c:v>756.18474779182247</c:v>
                </c:pt>
                <c:pt idx="51">
                  <c:v>763.74659526974074</c:v>
                </c:pt>
                <c:pt idx="52">
                  <c:v>771.38406122243816</c:v>
                </c:pt>
                <c:pt idx="53">
                  <c:v>779.09790183466259</c:v>
                </c:pt>
                <c:pt idx="54">
                  <c:v>786.88888085300925</c:v>
                </c:pt>
                <c:pt idx="55">
                  <c:v>794.75776966153933</c:v>
                </c:pt>
                <c:pt idx="56">
                  <c:v>802.70534735815477</c:v>
                </c:pt>
                <c:pt idx="57">
                  <c:v>810.7324008317363</c:v>
                </c:pt>
                <c:pt idx="58">
                  <c:v>827.02812208845421</c:v>
                </c:pt>
                <c:pt idx="59">
                  <c:v>835.29840330933871</c:v>
                </c:pt>
                <c:pt idx="60">
                  <c:v>843.65138734243214</c:v>
                </c:pt>
                <c:pt idx="61">
                  <c:v>852.0879012158565</c:v>
                </c:pt>
                <c:pt idx="62">
                  <c:v>860.60878022801512</c:v>
                </c:pt>
                <c:pt idx="63">
                  <c:v>869.21486803029529</c:v>
                </c:pt>
                <c:pt idx="64">
                  <c:v>877.90701671059821</c:v>
                </c:pt>
                <c:pt idx="65">
                  <c:v>895.55294774648121</c:v>
                </c:pt>
                <c:pt idx="66">
                  <c:v>904.50847722394599</c:v>
                </c:pt>
                <c:pt idx="67">
                  <c:v>913.55356199618541</c:v>
                </c:pt>
                <c:pt idx="68">
                  <c:v>922.68909761614725</c:v>
                </c:pt>
                <c:pt idx="69">
                  <c:v>931.91598859230874</c:v>
                </c:pt>
                <c:pt idx="70">
                  <c:v>941.23514847823185</c:v>
                </c:pt>
                <c:pt idx="71">
                  <c:v>950.64749996301418</c:v>
                </c:pt>
                <c:pt idx="72">
                  <c:v>960.15397496264438</c:v>
                </c:pt>
                <c:pt idx="73">
                  <c:v>969.75551471227084</c:v>
                </c:pt>
                <c:pt idx="74">
                  <c:v>979.45306985939351</c:v>
                </c:pt>
                <c:pt idx="75">
                  <c:v>989.24760055798743</c:v>
                </c:pt>
                <c:pt idx="76">
                  <c:v>999.14007656356728</c:v>
                </c:pt>
                <c:pt idx="77">
                  <c:v>1010</c:v>
                </c:pt>
                <c:pt idx="78">
                  <c:v>1020.1</c:v>
                </c:pt>
                <c:pt idx="79">
                  <c:v>1030.3009999999999</c:v>
                </c:pt>
                <c:pt idx="80">
                  <c:v>1040.60401</c:v>
                </c:pt>
                <c:pt idx="81">
                  <c:v>1061.5201506009998</c:v>
                </c:pt>
                <c:pt idx="82">
                  <c:v>1072.1353521070098</c:v>
                </c:pt>
                <c:pt idx="83">
                  <c:v>1104.6221254112045</c:v>
                </c:pt>
                <c:pt idx="84">
                  <c:v>1126.8250301319697</c:v>
                </c:pt>
                <c:pt idx="85">
                  <c:v>1138.0932804332895</c:v>
                </c:pt>
                <c:pt idx="86">
                  <c:v>1149.4742132376223</c:v>
                </c:pt>
                <c:pt idx="87">
                  <c:v>1160.9689553699984</c:v>
                </c:pt>
                <c:pt idx="88">
                  <c:v>1172.5786449236984</c:v>
                </c:pt>
                <c:pt idx="89">
                  <c:v>1184.3044313729354</c:v>
                </c:pt>
                <c:pt idx="90">
                  <c:v>1196.1474756866646</c:v>
                </c:pt>
                <c:pt idx="91">
                  <c:v>1220.1900399479666</c:v>
                </c:pt>
                <c:pt idx="92">
                  <c:v>1232.3919403474463</c:v>
                </c:pt>
                <c:pt idx="93">
                  <c:v>1257.1630183484301</c:v>
                </c:pt>
                <c:pt idx="94">
                  <c:v>1269.7346485319144</c:v>
                </c:pt>
                <c:pt idx="95">
                  <c:v>1308.2088781170801</c:v>
                </c:pt>
                <c:pt idx="96">
                  <c:v>1347.8489153329058</c:v>
                </c:pt>
                <c:pt idx="97">
                  <c:v>1374.9406785310973</c:v>
                </c:pt>
                <c:pt idx="98">
                  <c:v>1402.5769861695726</c:v>
                </c:pt>
                <c:pt idx="99">
                  <c:v>1445.0764714274969</c:v>
                </c:pt>
                <c:pt idx="100">
                  <c:v>1459.5272361417719</c:v>
                </c:pt>
                <c:pt idx="101">
                  <c:v>1474.1225085031897</c:v>
                </c:pt>
                <c:pt idx="102">
                  <c:v>1518.7898946333448</c:v>
                </c:pt>
                <c:pt idx="103">
                  <c:v>1533.9777935796783</c:v>
                </c:pt>
                <c:pt idx="104">
                  <c:v>1549.317571515475</c:v>
                </c:pt>
                <c:pt idx="105">
                  <c:v>1564.8107472306299</c:v>
                </c:pt>
                <c:pt idx="106">
                  <c:v>1580.4588547029362</c:v>
                </c:pt>
                <c:pt idx="107">
                  <c:v>1596.2634432499656</c:v>
                </c:pt>
                <c:pt idx="108">
                  <c:v>1612.2260776824653</c:v>
                </c:pt>
                <c:pt idx="109">
                  <c:v>1628.3483384592901</c:v>
                </c:pt>
                <c:pt idx="110">
                  <c:v>1644.631821843883</c:v>
                </c:pt>
                <c:pt idx="111">
                  <c:v>1661.0781400623218</c:v>
                </c:pt>
                <c:pt idx="112">
                  <c:v>1677.688921462945</c:v>
                </c:pt>
                <c:pt idx="113">
                  <c:v>1694.4658106775744</c:v>
                </c:pt>
                <c:pt idx="114">
                  <c:v>1711.4104687843501</c:v>
                </c:pt>
                <c:pt idx="115">
                  <c:v>1728.5245734721937</c:v>
                </c:pt>
                <c:pt idx="116">
                  <c:v>1745.8098192069156</c:v>
                </c:pt>
                <c:pt idx="117">
                  <c:v>1763.2679173989848</c:v>
                </c:pt>
                <c:pt idx="118">
                  <c:v>1780.9005965729746</c:v>
                </c:pt>
                <c:pt idx="119">
                  <c:v>1798.7096025387043</c:v>
                </c:pt>
                <c:pt idx="120">
                  <c:v>1816.6966985640913</c:v>
                </c:pt>
                <c:pt idx="121">
                  <c:v>1834.8636655497323</c:v>
                </c:pt>
                <c:pt idx="122">
                  <c:v>1853.2123022052297</c:v>
                </c:pt>
                <c:pt idx="123">
                  <c:v>1871.7444252272819</c:v>
                </c:pt>
                <c:pt idx="124">
                  <c:v>1890.4618694795547</c:v>
                </c:pt>
                <c:pt idx="125">
                  <c:v>1909.3664881743503</c:v>
                </c:pt>
                <c:pt idx="126">
                  <c:v>1928.4601530560938</c:v>
                </c:pt>
                <c:pt idx="127">
                  <c:v>1947.7447545866546</c:v>
                </c:pt>
                <c:pt idx="128">
                  <c:v>1967.2222021325213</c:v>
                </c:pt>
                <c:pt idx="129">
                  <c:v>1986.8944241538466</c:v>
                </c:pt>
                <c:pt idx="130">
                  <c:v>2006.763368395385</c:v>
                </c:pt>
                <c:pt idx="131">
                  <c:v>2026.8310020793388</c:v>
                </c:pt>
                <c:pt idx="132">
                  <c:v>2047.0993121001322</c:v>
                </c:pt>
                <c:pt idx="133">
                  <c:v>2067.5703052211334</c:v>
                </c:pt>
                <c:pt idx="134">
                  <c:v>2088.2460082733446</c:v>
                </c:pt>
                <c:pt idx="135">
                  <c:v>2109.128468356078</c:v>
                </c:pt>
                <c:pt idx="136">
                  <c:v>2130.2197530396388</c:v>
                </c:pt>
                <c:pt idx="137">
                  <c:v>2151.5219505700352</c:v>
                </c:pt>
                <c:pt idx="138">
                  <c:v>2173.0371700757355</c:v>
                </c:pt>
                <c:pt idx="139">
                  <c:v>2194.7675417764931</c:v>
                </c:pt>
                <c:pt idx="140">
                  <c:v>2216.715217194258</c:v>
                </c:pt>
                <c:pt idx="141">
                  <c:v>2238.8823693662007</c:v>
                </c:pt>
                <c:pt idx="142">
                  <c:v>2261.2711930598625</c:v>
                </c:pt>
                <c:pt idx="143">
                  <c:v>2283.8839049904614</c:v>
                </c:pt>
                <c:pt idx="144">
                  <c:v>2306.7227440403658</c:v>
                </c:pt>
                <c:pt idx="145">
                  <c:v>2329.7899714807695</c:v>
                </c:pt>
                <c:pt idx="146">
                  <c:v>2353.087871195577</c:v>
                </c:pt>
                <c:pt idx="147">
                  <c:v>2376.6187499075327</c:v>
                </c:pt>
                <c:pt idx="148">
                  <c:v>2400.3849374066081</c:v>
                </c:pt>
                <c:pt idx="149">
                  <c:v>2424.3887867806743</c:v>
                </c:pt>
                <c:pt idx="150">
                  <c:v>2448.632674648481</c:v>
                </c:pt>
                <c:pt idx="151">
                  <c:v>2473.1190013949658</c:v>
                </c:pt>
                <c:pt idx="152">
                  <c:v>2497.8501914089156</c:v>
                </c:pt>
                <c:pt idx="153">
                  <c:v>2522.8286933230047</c:v>
                </c:pt>
                <c:pt idx="154">
                  <c:v>2548.056980256235</c:v>
                </c:pt>
                <c:pt idx="155">
                  <c:v>2573.5375500587975</c:v>
                </c:pt>
                <c:pt idx="156">
                  <c:v>2599.2729255593854</c:v>
                </c:pt>
                <c:pt idx="157">
                  <c:v>2625.2656548149794</c:v>
                </c:pt>
                <c:pt idx="158">
                  <c:v>2651.5183113631292</c:v>
                </c:pt>
                <c:pt idx="159">
                  <c:v>2678.0334944767606</c:v>
                </c:pt>
                <c:pt idx="160">
                  <c:v>2704.8138294215282</c:v>
                </c:pt>
                <c:pt idx="161">
                  <c:v>2731.8619677157435</c:v>
                </c:pt>
                <c:pt idx="162">
                  <c:v>2759.1805873929011</c:v>
                </c:pt>
                <c:pt idx="163">
                  <c:v>2786.77239326683</c:v>
                </c:pt>
                <c:pt idx="164">
                  <c:v>2814.6401171994985</c:v>
                </c:pt>
                <c:pt idx="165">
                  <c:v>2842.7865183714935</c:v>
                </c:pt>
                <c:pt idx="166">
                  <c:v>2871.2143835552083</c:v>
                </c:pt>
                <c:pt idx="167">
                  <c:v>2899.9265273907604</c:v>
                </c:pt>
                <c:pt idx="168">
                  <c:v>2928.9257926646678</c:v>
                </c:pt>
                <c:pt idx="169">
                  <c:v>2958.2150505913146</c:v>
                </c:pt>
                <c:pt idx="170">
                  <c:v>2987.7972010972276</c:v>
                </c:pt>
                <c:pt idx="171">
                  <c:v>3017.6751731081999</c:v>
                </c:pt>
                <c:pt idx="172">
                  <c:v>3047.8519248392818</c:v>
                </c:pt>
                <c:pt idx="173">
                  <c:v>3078.3304440876746</c:v>
                </c:pt>
                <c:pt idx="174">
                  <c:v>3109.1137485285512</c:v>
                </c:pt>
                <c:pt idx="175">
                  <c:v>3140.2048860138366</c:v>
                </c:pt>
                <c:pt idx="176">
                  <c:v>3171.6069348739752</c:v>
                </c:pt>
                <c:pt idx="177">
                  <c:v>3203.3230042227151</c:v>
                </c:pt>
                <c:pt idx="178">
                  <c:v>3235.3562342649425</c:v>
                </c:pt>
                <c:pt idx="179">
                  <c:v>3267.7097966075921</c:v>
                </c:pt>
                <c:pt idx="180">
                  <c:v>3300.3868945736681</c:v>
                </c:pt>
                <c:pt idx="181">
                  <c:v>3333.3907635194046</c:v>
                </c:pt>
                <c:pt idx="182">
                  <c:v>3366.7246711545986</c:v>
                </c:pt>
                <c:pt idx="183">
                  <c:v>3400.3919178661445</c:v>
                </c:pt>
                <c:pt idx="184">
                  <c:v>3434.3958370448058</c:v>
                </c:pt>
                <c:pt idx="185">
                  <c:v>3468.7397954152539</c:v>
                </c:pt>
                <c:pt idx="186">
                  <c:v>3503.4271933694063</c:v>
                </c:pt>
                <c:pt idx="187">
                  <c:v>3538.4614653031003</c:v>
                </c:pt>
                <c:pt idx="188">
                  <c:v>3573.8460799561312</c:v>
                </c:pt>
                <c:pt idx="189">
                  <c:v>3609.5845407556926</c:v>
                </c:pt>
                <c:pt idx="190">
                  <c:v>3645.6803861632498</c:v>
                </c:pt>
                <c:pt idx="191">
                  <c:v>3682.1371900248823</c:v>
                </c:pt>
                <c:pt idx="192">
                  <c:v>3718.9585619251311</c:v>
                </c:pt>
                <c:pt idx="193">
                  <c:v>3756.1481475443825</c:v>
                </c:pt>
                <c:pt idx="194">
                  <c:v>3793.7096290198265</c:v>
                </c:pt>
                <c:pt idx="195">
                  <c:v>3831.646725310025</c:v>
                </c:pt>
                <c:pt idx="196">
                  <c:v>3869.9631925631252</c:v>
                </c:pt>
                <c:pt idx="197">
                  <c:v>3908.6628244887565</c:v>
                </c:pt>
                <c:pt idx="198">
                  <c:v>3947.7494527336439</c:v>
                </c:pt>
                <c:pt idx="199">
                  <c:v>3987.2269472609805</c:v>
                </c:pt>
                <c:pt idx="200">
                  <c:v>4027.0992167335903</c:v>
                </c:pt>
                <c:pt idx="201">
                  <c:v>4067.3702089009262</c:v>
                </c:pt>
                <c:pt idx="202">
                  <c:v>4108.0439109899353</c:v>
                </c:pt>
                <c:pt idx="203">
                  <c:v>4149.1243500998344</c:v>
                </c:pt>
                <c:pt idx="204">
                  <c:v>4190.6155936008327</c:v>
                </c:pt>
                <c:pt idx="205">
                  <c:v>4232.5217495368406</c:v>
                </c:pt>
                <c:pt idx="206">
                  <c:v>4274.8469670322092</c:v>
                </c:pt>
                <c:pt idx="207">
                  <c:v>4317.5954367025315</c:v>
                </c:pt>
                <c:pt idx="208">
                  <c:v>4360.7713910695566</c:v>
                </c:pt>
                <c:pt idx="209">
                  <c:v>4404.3791049802521</c:v>
                </c:pt>
                <c:pt idx="210">
                  <c:v>4448.4228960300543</c:v>
                </c:pt>
                <c:pt idx="211">
                  <c:v>4492.9071249903545</c:v>
                </c:pt>
                <c:pt idx="212">
                  <c:v>4537.8361962402578</c:v>
                </c:pt>
                <c:pt idx="213">
                  <c:v>4583.2145582026606</c:v>
                </c:pt>
                <c:pt idx="214">
                  <c:v>4629.0467037846875</c:v>
                </c:pt>
                <c:pt idx="215">
                  <c:v>4675.3371708225341</c:v>
                </c:pt>
                <c:pt idx="216">
                  <c:v>4722.0905425307592</c:v>
                </c:pt>
                <c:pt idx="217">
                  <c:v>4769.3114479560672</c:v>
                </c:pt>
                <c:pt idx="218">
                  <c:v>4817.004562435628</c:v>
                </c:pt>
                <c:pt idx="219">
                  <c:v>4865.1746080599842</c:v>
                </c:pt>
                <c:pt idx="220">
                  <c:v>4913.826354140584</c:v>
                </c:pt>
                <c:pt idx="221">
                  <c:v>4962.9646176819897</c:v>
                </c:pt>
                <c:pt idx="222">
                  <c:v>5012.5942638588094</c:v>
                </c:pt>
                <c:pt idx="223">
                  <c:v>5062.7202064973972</c:v>
                </c:pt>
                <c:pt idx="224">
                  <c:v>5113.3474085623711</c:v>
                </c:pt>
                <c:pt idx="225">
                  <c:v>5164.4808826479948</c:v>
                </c:pt>
                <c:pt idx="226">
                  <c:v>5216.1256914744745</c:v>
                </c:pt>
                <c:pt idx="227">
                  <c:v>5268.2869483892191</c:v>
                </c:pt>
                <c:pt idx="228">
                  <c:v>5320.9698178731114</c:v>
                </c:pt>
                <c:pt idx="229">
                  <c:v>5374.1795160518423</c:v>
                </c:pt>
                <c:pt idx="230">
                  <c:v>5427.9213112123607</c:v>
                </c:pt>
                <c:pt idx="231">
                  <c:v>5482.2005243244839</c:v>
                </c:pt>
                <c:pt idx="232">
                  <c:v>5537.0225295677292</c:v>
                </c:pt>
                <c:pt idx="233">
                  <c:v>5592.3927548634065</c:v>
                </c:pt>
                <c:pt idx="234">
                  <c:v>5648.3166824120408</c:v>
                </c:pt>
                <c:pt idx="235">
                  <c:v>5704.7998492361612</c:v>
                </c:pt>
                <c:pt idx="236">
                  <c:v>5761.8478477285225</c:v>
                </c:pt>
                <c:pt idx="237">
                  <c:v>5819.4663262058075</c:v>
                </c:pt>
                <c:pt idx="238">
                  <c:v>5877.6609894678659</c:v>
                </c:pt>
                <c:pt idx="239">
                  <c:v>5936.4375993625445</c:v>
                </c:pt>
                <c:pt idx="240">
                  <c:v>5995.8019753561703</c:v>
                </c:pt>
                <c:pt idx="241">
                  <c:v>6060</c:v>
                </c:pt>
                <c:pt idx="242">
                  <c:v>6120.6</c:v>
                </c:pt>
                <c:pt idx="243">
                  <c:v>6181.8060000000005</c:v>
                </c:pt>
                <c:pt idx="244">
                  <c:v>6243.624060000001</c:v>
                </c:pt>
                <c:pt idx="245">
                  <c:v>6306.060300600001</c:v>
                </c:pt>
                <c:pt idx="246">
                  <c:v>6369.1209036060009</c:v>
                </c:pt>
                <c:pt idx="247">
                  <c:v>6432.812112642061</c:v>
                </c:pt>
                <c:pt idx="248">
                  <c:v>6497.1402337684813</c:v>
                </c:pt>
                <c:pt idx="249">
                  <c:v>6562.1116361061659</c:v>
                </c:pt>
                <c:pt idx="250">
                  <c:v>6627.7327524672273</c:v>
                </c:pt>
                <c:pt idx="251">
                  <c:v>6694.0100799919001</c:v>
                </c:pt>
                <c:pt idx="252">
                  <c:v>6760.9501807918195</c:v>
                </c:pt>
                <c:pt idx="253">
                  <c:v>6828.5596825997382</c:v>
                </c:pt>
                <c:pt idx="254">
                  <c:v>6896.8452794257355</c:v>
                </c:pt>
                <c:pt idx="255">
                  <c:v>6965.8137322199927</c:v>
                </c:pt>
                <c:pt idx="256">
                  <c:v>7035.4718695421925</c:v>
                </c:pt>
                <c:pt idx="257">
                  <c:v>7105.8265882376145</c:v>
                </c:pt>
                <c:pt idx="258">
                  <c:v>7176.8848541199905</c:v>
                </c:pt>
                <c:pt idx="259">
                  <c:v>7248.6537026611904</c:v>
                </c:pt>
                <c:pt idx="260">
                  <c:v>7321.140239687802</c:v>
                </c:pt>
                <c:pt idx="261">
                  <c:v>7394.35164208468</c:v>
                </c:pt>
                <c:pt idx="262">
                  <c:v>7468.2951585055271</c:v>
                </c:pt>
                <c:pt idx="263">
                  <c:v>7542.978110090582</c:v>
                </c:pt>
                <c:pt idx="264">
                  <c:v>7618.4078911914876</c:v>
                </c:pt>
                <c:pt idx="265">
                  <c:v>7694.5919701034027</c:v>
                </c:pt>
                <c:pt idx="266">
                  <c:v>7771.5378898044364</c:v>
                </c:pt>
                <c:pt idx="267">
                  <c:v>7849.2532687024805</c:v>
                </c:pt>
                <c:pt idx="268">
                  <c:v>7927.7458013895057</c:v>
                </c:pt>
                <c:pt idx="269">
                  <c:v>8007.0232594034005</c:v>
                </c:pt>
                <c:pt idx="270">
                  <c:v>8087.0934919974343</c:v>
                </c:pt>
                <c:pt idx="271">
                  <c:v>8167.9644269174087</c:v>
                </c:pt>
                <c:pt idx="272">
                  <c:v>8249.6440711865835</c:v>
                </c:pt>
                <c:pt idx="273">
                  <c:v>8332.1405118984494</c:v>
                </c:pt>
                <c:pt idx="274">
                  <c:v>8415.4619170174337</c:v>
                </c:pt>
                <c:pt idx="275">
                  <c:v>8499.6165361876083</c:v>
                </c:pt>
                <c:pt idx="276">
                  <c:v>8584.612701549484</c:v>
                </c:pt>
                <c:pt idx="277">
                  <c:v>8670.4588285649788</c:v>
                </c:pt>
                <c:pt idx="278">
                  <c:v>8757.163416850628</c:v>
                </c:pt>
                <c:pt idx="279">
                  <c:v>8844.7350510191336</c:v>
                </c:pt>
                <c:pt idx="280">
                  <c:v>8933.1824015293241</c:v>
                </c:pt>
                <c:pt idx="281">
                  <c:v>9022.5142255446171</c:v>
                </c:pt>
                <c:pt idx="282">
                  <c:v>9112.7393678000626</c:v>
                </c:pt>
                <c:pt idx="283">
                  <c:v>9203.8667614780625</c:v>
                </c:pt>
                <c:pt idx="284">
                  <c:v>9295.9054290928434</c:v>
                </c:pt>
                <c:pt idx="285">
                  <c:v>9388.8644833837716</c:v>
                </c:pt>
                <c:pt idx="286">
                  <c:v>9482.7531282176096</c:v>
                </c:pt>
                <c:pt idx="287">
                  <c:v>9577.5806594997866</c:v>
                </c:pt>
                <c:pt idx="288">
                  <c:v>9673.356466094785</c:v>
                </c:pt>
                <c:pt idx="289">
                  <c:v>9770.0900307557331</c:v>
                </c:pt>
                <c:pt idx="290">
                  <c:v>9867.7909310632913</c:v>
                </c:pt>
                <c:pt idx="291">
                  <c:v>9966.4688403739237</c:v>
                </c:pt>
                <c:pt idx="292">
                  <c:v>10066.133528777664</c:v>
                </c:pt>
                <c:pt idx="293">
                  <c:v>10166.794864065441</c:v>
                </c:pt>
                <c:pt idx="294">
                  <c:v>10268.462812706095</c:v>
                </c:pt>
                <c:pt idx="295">
                  <c:v>10371.147440833156</c:v>
                </c:pt>
                <c:pt idx="296">
                  <c:v>10474.858915241488</c:v>
                </c:pt>
                <c:pt idx="297">
                  <c:v>10579.607504393904</c:v>
                </c:pt>
                <c:pt idx="298">
                  <c:v>10685.403579437843</c:v>
                </c:pt>
                <c:pt idx="299">
                  <c:v>10792.257615232222</c:v>
                </c:pt>
                <c:pt idx="300">
                  <c:v>10900.180191384545</c:v>
                </c:pt>
                <c:pt idx="301">
                  <c:v>11009.181993298391</c:v>
                </c:pt>
                <c:pt idx="302">
                  <c:v>11119.273813231375</c:v>
                </c:pt>
                <c:pt idx="303">
                  <c:v>11230.466551363688</c:v>
                </c:pt>
                <c:pt idx="304">
                  <c:v>11342.771216877325</c:v>
                </c:pt>
                <c:pt idx="305">
                  <c:v>11456.198929046099</c:v>
                </c:pt>
                <c:pt idx="306">
                  <c:v>11570.76091833656</c:v>
                </c:pt>
                <c:pt idx="307">
                  <c:v>11686.468527519926</c:v>
                </c:pt>
                <c:pt idx="308">
                  <c:v>11803.333212795125</c:v>
                </c:pt>
                <c:pt idx="309">
                  <c:v>11921.366544923078</c:v>
                </c:pt>
                <c:pt idx="310">
                  <c:v>12040.580210372309</c:v>
                </c:pt>
                <c:pt idx="311">
                  <c:v>12160.986012476033</c:v>
                </c:pt>
                <c:pt idx="312">
                  <c:v>12282.595872600794</c:v>
                </c:pt>
                <c:pt idx="313">
                  <c:v>12405.421831326801</c:v>
                </c:pt>
                <c:pt idx="314">
                  <c:v>12529.476049640069</c:v>
                </c:pt>
                <c:pt idx="315">
                  <c:v>12654.77081013647</c:v>
                </c:pt>
                <c:pt idx="316">
                  <c:v>12781.318518237835</c:v>
                </c:pt>
                <c:pt idx="317">
                  <c:v>12909.131703420213</c:v>
                </c:pt>
                <c:pt idx="318">
                  <c:v>13038.223020454416</c:v>
                </c:pt>
                <c:pt idx="319">
                  <c:v>13168.60525065896</c:v>
                </c:pt>
                <c:pt idx="320">
                  <c:v>13300.29130316555</c:v>
                </c:pt>
                <c:pt idx="321">
                  <c:v>13433.294216197206</c:v>
                </c:pt>
                <c:pt idx="322">
                  <c:v>13567.627158359179</c:v>
                </c:pt>
                <c:pt idx="323">
                  <c:v>13703.303429942771</c:v>
                </c:pt>
                <c:pt idx="324">
                  <c:v>13840.336464242198</c:v>
                </c:pt>
                <c:pt idx="325">
                  <c:v>13978.73982888462</c:v>
                </c:pt>
                <c:pt idx="326">
                  <c:v>14118.527227173467</c:v>
                </c:pt>
                <c:pt idx="327">
                  <c:v>14259.712499445201</c:v>
                </c:pt>
                <c:pt idx="328">
                  <c:v>14402.309624439653</c:v>
                </c:pt>
                <c:pt idx="329">
                  <c:v>14546.332720684049</c:v>
                </c:pt>
                <c:pt idx="330">
                  <c:v>14691.79604789089</c:v>
                </c:pt>
                <c:pt idx="331">
                  <c:v>14838.7140083698</c:v>
                </c:pt>
                <c:pt idx="332">
                  <c:v>14987.101148453497</c:v>
                </c:pt>
                <c:pt idx="333">
                  <c:v>15136.972159938032</c:v>
                </c:pt>
                <c:pt idx="334">
                  <c:v>15288.341881537412</c:v>
                </c:pt>
                <c:pt idx="335">
                  <c:v>15441.225300352786</c:v>
                </c:pt>
                <c:pt idx="336">
                  <c:v>15595.637553356313</c:v>
                </c:pt>
                <c:pt idx="337">
                  <c:v>15751.593928889877</c:v>
                </c:pt>
                <c:pt idx="338">
                  <c:v>15909.109868178775</c:v>
                </c:pt>
                <c:pt idx="339">
                  <c:v>16068.200966860562</c:v>
                </c:pt>
                <c:pt idx="340">
                  <c:v>16228.882976529168</c:v>
                </c:pt>
                <c:pt idx="341">
                  <c:v>16391.17180629446</c:v>
                </c:pt>
                <c:pt idx="342">
                  <c:v>16555.083524357404</c:v>
                </c:pt>
                <c:pt idx="343">
                  <c:v>16720.634359600979</c:v>
                </c:pt>
                <c:pt idx="344">
                  <c:v>16887.840703196991</c:v>
                </c:pt>
                <c:pt idx="345">
                  <c:v>17056.719110228962</c:v>
                </c:pt>
                <c:pt idx="346">
                  <c:v>17227.286301331253</c:v>
                </c:pt>
                <c:pt idx="347">
                  <c:v>17399.559164344566</c:v>
                </c:pt>
                <c:pt idx="348">
                  <c:v>17573.554755988011</c:v>
                </c:pt>
                <c:pt idx="349">
                  <c:v>17749.290303547892</c:v>
                </c:pt>
                <c:pt idx="350">
                  <c:v>17926.783206583372</c:v>
                </c:pt>
              </c:numCache>
            </c:numRef>
          </c:xVal>
          <c:yVal>
            <c:numRef>
              <c:f>Результат!$D$9:$D$359</c:f>
              <c:numCache>
                <c:formatCode>General</c:formatCode>
                <c:ptCount val="351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  <c:pt idx="18">
                  <c:v>100</c:v>
                </c:pt>
                <c:pt idx="19">
                  <c:v>100</c:v>
                </c:pt>
                <c:pt idx="20">
                  <c:v>100</c:v>
                </c:pt>
                <c:pt idx="21">
                  <c:v>100</c:v>
                </c:pt>
                <c:pt idx="22">
                  <c:v>100</c:v>
                </c:pt>
                <c:pt idx="23">
                  <c:v>100</c:v>
                </c:pt>
                <c:pt idx="24">
                  <c:v>100</c:v>
                </c:pt>
                <c:pt idx="25">
                  <c:v>100</c:v>
                </c:pt>
                <c:pt idx="26">
                  <c:v>100</c:v>
                </c:pt>
                <c:pt idx="27">
                  <c:v>100</c:v>
                </c:pt>
                <c:pt idx="28">
                  <c:v>100</c:v>
                </c:pt>
                <c:pt idx="29">
                  <c:v>100</c:v>
                </c:pt>
                <c:pt idx="30">
                  <c:v>100</c:v>
                </c:pt>
                <c:pt idx="31">
                  <c:v>100</c:v>
                </c:pt>
                <c:pt idx="32">
                  <c:v>100</c:v>
                </c:pt>
                <c:pt idx="33">
                  <c:v>100</c:v>
                </c:pt>
                <c:pt idx="34">
                  <c:v>100</c:v>
                </c:pt>
                <c:pt idx="35">
                  <c:v>100</c:v>
                </c:pt>
                <c:pt idx="36">
                  <c:v>100</c:v>
                </c:pt>
                <c:pt idx="37">
                  <c:v>100</c:v>
                </c:pt>
                <c:pt idx="38">
                  <c:v>100</c:v>
                </c:pt>
                <c:pt idx="39">
                  <c:v>100</c:v>
                </c:pt>
                <c:pt idx="40">
                  <c:v>100</c:v>
                </c:pt>
                <c:pt idx="41">
                  <c:v>100</c:v>
                </c:pt>
                <c:pt idx="42">
                  <c:v>100</c:v>
                </c:pt>
                <c:pt idx="43">
                  <c:v>100</c:v>
                </c:pt>
                <c:pt idx="44">
                  <c:v>100</c:v>
                </c:pt>
                <c:pt idx="45">
                  <c:v>100</c:v>
                </c:pt>
                <c:pt idx="46">
                  <c:v>100</c:v>
                </c:pt>
                <c:pt idx="47">
                  <c:v>100</c:v>
                </c:pt>
                <c:pt idx="48">
                  <c:v>100</c:v>
                </c:pt>
                <c:pt idx="49">
                  <c:v>100</c:v>
                </c:pt>
                <c:pt idx="50">
                  <c:v>100</c:v>
                </c:pt>
                <c:pt idx="51">
                  <c:v>100</c:v>
                </c:pt>
                <c:pt idx="52">
                  <c:v>100</c:v>
                </c:pt>
                <c:pt idx="53">
                  <c:v>100</c:v>
                </c:pt>
                <c:pt idx="54">
                  <c:v>100</c:v>
                </c:pt>
                <c:pt idx="55">
                  <c:v>100</c:v>
                </c:pt>
                <c:pt idx="56">
                  <c:v>100</c:v>
                </c:pt>
                <c:pt idx="57">
                  <c:v>100</c:v>
                </c:pt>
                <c:pt idx="58">
                  <c:v>100</c:v>
                </c:pt>
                <c:pt idx="59">
                  <c:v>100</c:v>
                </c:pt>
                <c:pt idx="60">
                  <c:v>100</c:v>
                </c:pt>
                <c:pt idx="61">
                  <c:v>100</c:v>
                </c:pt>
                <c:pt idx="62">
                  <c:v>100</c:v>
                </c:pt>
                <c:pt idx="63">
                  <c:v>100</c:v>
                </c:pt>
                <c:pt idx="64">
                  <c:v>100</c:v>
                </c:pt>
                <c:pt idx="65">
                  <c:v>100</c:v>
                </c:pt>
                <c:pt idx="66">
                  <c:v>100</c:v>
                </c:pt>
                <c:pt idx="67">
                  <c:v>100</c:v>
                </c:pt>
                <c:pt idx="68">
                  <c:v>100</c:v>
                </c:pt>
                <c:pt idx="69">
                  <c:v>100</c:v>
                </c:pt>
                <c:pt idx="70">
                  <c:v>100</c:v>
                </c:pt>
                <c:pt idx="71">
                  <c:v>100</c:v>
                </c:pt>
                <c:pt idx="72">
                  <c:v>100</c:v>
                </c:pt>
                <c:pt idx="73">
                  <c:v>100</c:v>
                </c:pt>
                <c:pt idx="74">
                  <c:v>100</c:v>
                </c:pt>
                <c:pt idx="75">
                  <c:v>100</c:v>
                </c:pt>
                <c:pt idx="76">
                  <c:v>100</c:v>
                </c:pt>
                <c:pt idx="77">
                  <c:v>100</c:v>
                </c:pt>
                <c:pt idx="78">
                  <c:v>100</c:v>
                </c:pt>
                <c:pt idx="79">
                  <c:v>100</c:v>
                </c:pt>
                <c:pt idx="80">
                  <c:v>100</c:v>
                </c:pt>
                <c:pt idx="81">
                  <c:v>100</c:v>
                </c:pt>
                <c:pt idx="82">
                  <c:v>100</c:v>
                </c:pt>
                <c:pt idx="83">
                  <c:v>100</c:v>
                </c:pt>
                <c:pt idx="84">
                  <c:v>100</c:v>
                </c:pt>
                <c:pt idx="85">
                  <c:v>100</c:v>
                </c:pt>
                <c:pt idx="86">
                  <c:v>100</c:v>
                </c:pt>
                <c:pt idx="87">
                  <c:v>100</c:v>
                </c:pt>
                <c:pt idx="88">
                  <c:v>100</c:v>
                </c:pt>
                <c:pt idx="89">
                  <c:v>100</c:v>
                </c:pt>
                <c:pt idx="90">
                  <c:v>100</c:v>
                </c:pt>
                <c:pt idx="91">
                  <c:v>100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100</c:v>
                </c:pt>
                <c:pt idx="96">
                  <c:v>100</c:v>
                </c:pt>
                <c:pt idx="97">
                  <c:v>100</c:v>
                </c:pt>
                <c:pt idx="98">
                  <c:v>100</c:v>
                </c:pt>
                <c:pt idx="99">
                  <c:v>100</c:v>
                </c:pt>
                <c:pt idx="100">
                  <c:v>100</c:v>
                </c:pt>
                <c:pt idx="101">
                  <c:v>100</c:v>
                </c:pt>
                <c:pt idx="102">
                  <c:v>100</c:v>
                </c:pt>
                <c:pt idx="103">
                  <c:v>100</c:v>
                </c:pt>
                <c:pt idx="104">
                  <c:v>100</c:v>
                </c:pt>
                <c:pt idx="105">
                  <c:v>100</c:v>
                </c:pt>
                <c:pt idx="106">
                  <c:v>100</c:v>
                </c:pt>
                <c:pt idx="107">
                  <c:v>100</c:v>
                </c:pt>
                <c:pt idx="108">
                  <c:v>100</c:v>
                </c:pt>
                <c:pt idx="109">
                  <c:v>100</c:v>
                </c:pt>
                <c:pt idx="110">
                  <c:v>100</c:v>
                </c:pt>
                <c:pt idx="111">
                  <c:v>100</c:v>
                </c:pt>
                <c:pt idx="112">
                  <c:v>100</c:v>
                </c:pt>
                <c:pt idx="113">
                  <c:v>100</c:v>
                </c:pt>
                <c:pt idx="114">
                  <c:v>100</c:v>
                </c:pt>
                <c:pt idx="115">
                  <c:v>100</c:v>
                </c:pt>
                <c:pt idx="116">
                  <c:v>100</c:v>
                </c:pt>
                <c:pt idx="117">
                  <c:v>100</c:v>
                </c:pt>
                <c:pt idx="118">
                  <c:v>100</c:v>
                </c:pt>
                <c:pt idx="119">
                  <c:v>100</c:v>
                </c:pt>
                <c:pt idx="120">
                  <c:v>100</c:v>
                </c:pt>
                <c:pt idx="121">
                  <c:v>100</c:v>
                </c:pt>
                <c:pt idx="122">
                  <c:v>100</c:v>
                </c:pt>
                <c:pt idx="123">
                  <c:v>100</c:v>
                </c:pt>
                <c:pt idx="124">
                  <c:v>100</c:v>
                </c:pt>
                <c:pt idx="125">
                  <c:v>100</c:v>
                </c:pt>
                <c:pt idx="126">
                  <c:v>100</c:v>
                </c:pt>
                <c:pt idx="127">
                  <c:v>100</c:v>
                </c:pt>
                <c:pt idx="128">
                  <c:v>100</c:v>
                </c:pt>
                <c:pt idx="129">
                  <c:v>100</c:v>
                </c:pt>
                <c:pt idx="130">
                  <c:v>100</c:v>
                </c:pt>
                <c:pt idx="131">
                  <c:v>100</c:v>
                </c:pt>
                <c:pt idx="132">
                  <c:v>100</c:v>
                </c:pt>
                <c:pt idx="133">
                  <c:v>100</c:v>
                </c:pt>
                <c:pt idx="134">
                  <c:v>100</c:v>
                </c:pt>
                <c:pt idx="135">
                  <c:v>100</c:v>
                </c:pt>
                <c:pt idx="136">
                  <c:v>100</c:v>
                </c:pt>
                <c:pt idx="137">
                  <c:v>100</c:v>
                </c:pt>
                <c:pt idx="138">
                  <c:v>100</c:v>
                </c:pt>
                <c:pt idx="139">
                  <c:v>100</c:v>
                </c:pt>
                <c:pt idx="140">
                  <c:v>100</c:v>
                </c:pt>
                <c:pt idx="141">
                  <c:v>100</c:v>
                </c:pt>
                <c:pt idx="142">
                  <c:v>100</c:v>
                </c:pt>
                <c:pt idx="143">
                  <c:v>100</c:v>
                </c:pt>
                <c:pt idx="144">
                  <c:v>100</c:v>
                </c:pt>
                <c:pt idx="145">
                  <c:v>100</c:v>
                </c:pt>
                <c:pt idx="146">
                  <c:v>100</c:v>
                </c:pt>
                <c:pt idx="147">
                  <c:v>100</c:v>
                </c:pt>
                <c:pt idx="148">
                  <c:v>100</c:v>
                </c:pt>
                <c:pt idx="149">
                  <c:v>100</c:v>
                </c:pt>
                <c:pt idx="150">
                  <c:v>100</c:v>
                </c:pt>
                <c:pt idx="151">
                  <c:v>100</c:v>
                </c:pt>
                <c:pt idx="152">
                  <c:v>100</c:v>
                </c:pt>
                <c:pt idx="153">
                  <c:v>100</c:v>
                </c:pt>
                <c:pt idx="154">
                  <c:v>100</c:v>
                </c:pt>
                <c:pt idx="155">
                  <c:v>100</c:v>
                </c:pt>
                <c:pt idx="156">
                  <c:v>100</c:v>
                </c:pt>
                <c:pt idx="157">
                  <c:v>100</c:v>
                </c:pt>
                <c:pt idx="158">
                  <c:v>100</c:v>
                </c:pt>
                <c:pt idx="159">
                  <c:v>100</c:v>
                </c:pt>
                <c:pt idx="160">
                  <c:v>100</c:v>
                </c:pt>
                <c:pt idx="161">
                  <c:v>100</c:v>
                </c:pt>
                <c:pt idx="162">
                  <c:v>100</c:v>
                </c:pt>
                <c:pt idx="163">
                  <c:v>100</c:v>
                </c:pt>
                <c:pt idx="164">
                  <c:v>100</c:v>
                </c:pt>
                <c:pt idx="165">
                  <c:v>100</c:v>
                </c:pt>
                <c:pt idx="166">
                  <c:v>100</c:v>
                </c:pt>
                <c:pt idx="167">
                  <c:v>100</c:v>
                </c:pt>
                <c:pt idx="168">
                  <c:v>100</c:v>
                </c:pt>
                <c:pt idx="169">
                  <c:v>100</c:v>
                </c:pt>
                <c:pt idx="170">
                  <c:v>100</c:v>
                </c:pt>
                <c:pt idx="171">
                  <c:v>100</c:v>
                </c:pt>
                <c:pt idx="172">
                  <c:v>100</c:v>
                </c:pt>
                <c:pt idx="173">
                  <c:v>100</c:v>
                </c:pt>
                <c:pt idx="174">
                  <c:v>100</c:v>
                </c:pt>
                <c:pt idx="175">
                  <c:v>100</c:v>
                </c:pt>
                <c:pt idx="176">
                  <c:v>100</c:v>
                </c:pt>
                <c:pt idx="177">
                  <c:v>100</c:v>
                </c:pt>
                <c:pt idx="178">
                  <c:v>100</c:v>
                </c:pt>
                <c:pt idx="179">
                  <c:v>100</c:v>
                </c:pt>
                <c:pt idx="180">
                  <c:v>100</c:v>
                </c:pt>
                <c:pt idx="181">
                  <c:v>100</c:v>
                </c:pt>
                <c:pt idx="182">
                  <c:v>100</c:v>
                </c:pt>
                <c:pt idx="183">
                  <c:v>100</c:v>
                </c:pt>
                <c:pt idx="184">
                  <c:v>100</c:v>
                </c:pt>
                <c:pt idx="185">
                  <c:v>100</c:v>
                </c:pt>
                <c:pt idx="186">
                  <c:v>100</c:v>
                </c:pt>
                <c:pt idx="187">
                  <c:v>100</c:v>
                </c:pt>
                <c:pt idx="188">
                  <c:v>100</c:v>
                </c:pt>
                <c:pt idx="189">
                  <c:v>100</c:v>
                </c:pt>
                <c:pt idx="190">
                  <c:v>100</c:v>
                </c:pt>
                <c:pt idx="191">
                  <c:v>100</c:v>
                </c:pt>
                <c:pt idx="192">
                  <c:v>100</c:v>
                </c:pt>
                <c:pt idx="193">
                  <c:v>100</c:v>
                </c:pt>
                <c:pt idx="194">
                  <c:v>100</c:v>
                </c:pt>
                <c:pt idx="195">
                  <c:v>100</c:v>
                </c:pt>
                <c:pt idx="196">
                  <c:v>100</c:v>
                </c:pt>
                <c:pt idx="197">
                  <c:v>100</c:v>
                </c:pt>
                <c:pt idx="198">
                  <c:v>100</c:v>
                </c:pt>
                <c:pt idx="199">
                  <c:v>100</c:v>
                </c:pt>
                <c:pt idx="200">
                  <c:v>100</c:v>
                </c:pt>
                <c:pt idx="201">
                  <c:v>100</c:v>
                </c:pt>
                <c:pt idx="202">
                  <c:v>100</c:v>
                </c:pt>
                <c:pt idx="203">
                  <c:v>100</c:v>
                </c:pt>
                <c:pt idx="204">
                  <c:v>100</c:v>
                </c:pt>
                <c:pt idx="205">
                  <c:v>100</c:v>
                </c:pt>
                <c:pt idx="206">
                  <c:v>100</c:v>
                </c:pt>
                <c:pt idx="207">
                  <c:v>100</c:v>
                </c:pt>
                <c:pt idx="208">
                  <c:v>100</c:v>
                </c:pt>
                <c:pt idx="209">
                  <c:v>100</c:v>
                </c:pt>
                <c:pt idx="210">
                  <c:v>100</c:v>
                </c:pt>
                <c:pt idx="211">
                  <c:v>100</c:v>
                </c:pt>
                <c:pt idx="212">
                  <c:v>100</c:v>
                </c:pt>
                <c:pt idx="213">
                  <c:v>100</c:v>
                </c:pt>
                <c:pt idx="214">
                  <c:v>100</c:v>
                </c:pt>
                <c:pt idx="215">
                  <c:v>100</c:v>
                </c:pt>
                <c:pt idx="216">
                  <c:v>100</c:v>
                </c:pt>
                <c:pt idx="217">
                  <c:v>100</c:v>
                </c:pt>
                <c:pt idx="218">
                  <c:v>100</c:v>
                </c:pt>
                <c:pt idx="219">
                  <c:v>100</c:v>
                </c:pt>
                <c:pt idx="220">
                  <c:v>100</c:v>
                </c:pt>
                <c:pt idx="221">
                  <c:v>100</c:v>
                </c:pt>
                <c:pt idx="222">
                  <c:v>100</c:v>
                </c:pt>
                <c:pt idx="223">
                  <c:v>100</c:v>
                </c:pt>
                <c:pt idx="224">
                  <c:v>100</c:v>
                </c:pt>
                <c:pt idx="225">
                  <c:v>100</c:v>
                </c:pt>
                <c:pt idx="226">
                  <c:v>100</c:v>
                </c:pt>
                <c:pt idx="227">
                  <c:v>100</c:v>
                </c:pt>
                <c:pt idx="228">
                  <c:v>100</c:v>
                </c:pt>
                <c:pt idx="229">
                  <c:v>100</c:v>
                </c:pt>
                <c:pt idx="230">
                  <c:v>100</c:v>
                </c:pt>
                <c:pt idx="231">
                  <c:v>100</c:v>
                </c:pt>
                <c:pt idx="232">
                  <c:v>100</c:v>
                </c:pt>
                <c:pt idx="233">
                  <c:v>100</c:v>
                </c:pt>
                <c:pt idx="234">
                  <c:v>100</c:v>
                </c:pt>
                <c:pt idx="235">
                  <c:v>100</c:v>
                </c:pt>
                <c:pt idx="236">
                  <c:v>100</c:v>
                </c:pt>
                <c:pt idx="237">
                  <c:v>100</c:v>
                </c:pt>
                <c:pt idx="238">
                  <c:v>100</c:v>
                </c:pt>
                <c:pt idx="239">
                  <c:v>100</c:v>
                </c:pt>
                <c:pt idx="240">
                  <c:v>100</c:v>
                </c:pt>
                <c:pt idx="241">
                  <c:v>100</c:v>
                </c:pt>
                <c:pt idx="242">
                  <c:v>100</c:v>
                </c:pt>
                <c:pt idx="243">
                  <c:v>100</c:v>
                </c:pt>
                <c:pt idx="244">
                  <c:v>100</c:v>
                </c:pt>
                <c:pt idx="245">
                  <c:v>100</c:v>
                </c:pt>
                <c:pt idx="246">
                  <c:v>100</c:v>
                </c:pt>
                <c:pt idx="247">
                  <c:v>100</c:v>
                </c:pt>
                <c:pt idx="248">
                  <c:v>100</c:v>
                </c:pt>
                <c:pt idx="249">
                  <c:v>100</c:v>
                </c:pt>
                <c:pt idx="250">
                  <c:v>100</c:v>
                </c:pt>
                <c:pt idx="251">
                  <c:v>100</c:v>
                </c:pt>
                <c:pt idx="252">
                  <c:v>100</c:v>
                </c:pt>
                <c:pt idx="253">
                  <c:v>100</c:v>
                </c:pt>
                <c:pt idx="254">
                  <c:v>100</c:v>
                </c:pt>
                <c:pt idx="255">
                  <c:v>100</c:v>
                </c:pt>
                <c:pt idx="256">
                  <c:v>100</c:v>
                </c:pt>
                <c:pt idx="257">
                  <c:v>100</c:v>
                </c:pt>
                <c:pt idx="258">
                  <c:v>100</c:v>
                </c:pt>
                <c:pt idx="259">
                  <c:v>100</c:v>
                </c:pt>
                <c:pt idx="260">
                  <c:v>100</c:v>
                </c:pt>
                <c:pt idx="261">
                  <c:v>100</c:v>
                </c:pt>
                <c:pt idx="262">
                  <c:v>100</c:v>
                </c:pt>
                <c:pt idx="263">
                  <c:v>100</c:v>
                </c:pt>
                <c:pt idx="264">
                  <c:v>100</c:v>
                </c:pt>
                <c:pt idx="265">
                  <c:v>100</c:v>
                </c:pt>
                <c:pt idx="266">
                  <c:v>100</c:v>
                </c:pt>
                <c:pt idx="267">
                  <c:v>100</c:v>
                </c:pt>
                <c:pt idx="268">
                  <c:v>100</c:v>
                </c:pt>
                <c:pt idx="269">
                  <c:v>100</c:v>
                </c:pt>
                <c:pt idx="270">
                  <c:v>100</c:v>
                </c:pt>
                <c:pt idx="271">
                  <c:v>100</c:v>
                </c:pt>
                <c:pt idx="272">
                  <c:v>100</c:v>
                </c:pt>
                <c:pt idx="273">
                  <c:v>100</c:v>
                </c:pt>
                <c:pt idx="274">
                  <c:v>100</c:v>
                </c:pt>
                <c:pt idx="275">
                  <c:v>100</c:v>
                </c:pt>
                <c:pt idx="276">
                  <c:v>100</c:v>
                </c:pt>
                <c:pt idx="277">
                  <c:v>100</c:v>
                </c:pt>
                <c:pt idx="278">
                  <c:v>100</c:v>
                </c:pt>
                <c:pt idx="279">
                  <c:v>100</c:v>
                </c:pt>
                <c:pt idx="280">
                  <c:v>100</c:v>
                </c:pt>
                <c:pt idx="281">
                  <c:v>100</c:v>
                </c:pt>
                <c:pt idx="282">
                  <c:v>100</c:v>
                </c:pt>
                <c:pt idx="283">
                  <c:v>100</c:v>
                </c:pt>
                <c:pt idx="284">
                  <c:v>100</c:v>
                </c:pt>
                <c:pt idx="285">
                  <c:v>100</c:v>
                </c:pt>
                <c:pt idx="286">
                  <c:v>100</c:v>
                </c:pt>
                <c:pt idx="287">
                  <c:v>100</c:v>
                </c:pt>
                <c:pt idx="288">
                  <c:v>100</c:v>
                </c:pt>
                <c:pt idx="289">
                  <c:v>100</c:v>
                </c:pt>
                <c:pt idx="290">
                  <c:v>100</c:v>
                </c:pt>
                <c:pt idx="291">
                  <c:v>100</c:v>
                </c:pt>
                <c:pt idx="292">
                  <c:v>100</c:v>
                </c:pt>
                <c:pt idx="293">
                  <c:v>100</c:v>
                </c:pt>
                <c:pt idx="294">
                  <c:v>100</c:v>
                </c:pt>
                <c:pt idx="295">
                  <c:v>100</c:v>
                </c:pt>
                <c:pt idx="296">
                  <c:v>100</c:v>
                </c:pt>
                <c:pt idx="297">
                  <c:v>100</c:v>
                </c:pt>
                <c:pt idx="298">
                  <c:v>100</c:v>
                </c:pt>
                <c:pt idx="299">
                  <c:v>100</c:v>
                </c:pt>
                <c:pt idx="300">
                  <c:v>100</c:v>
                </c:pt>
                <c:pt idx="301">
                  <c:v>100</c:v>
                </c:pt>
                <c:pt idx="302">
                  <c:v>100</c:v>
                </c:pt>
                <c:pt idx="303">
                  <c:v>100</c:v>
                </c:pt>
                <c:pt idx="304">
                  <c:v>100</c:v>
                </c:pt>
                <c:pt idx="305">
                  <c:v>100</c:v>
                </c:pt>
                <c:pt idx="306">
                  <c:v>100</c:v>
                </c:pt>
                <c:pt idx="307">
                  <c:v>100</c:v>
                </c:pt>
                <c:pt idx="308">
                  <c:v>100</c:v>
                </c:pt>
                <c:pt idx="309">
                  <c:v>100</c:v>
                </c:pt>
                <c:pt idx="310">
                  <c:v>100</c:v>
                </c:pt>
                <c:pt idx="311">
                  <c:v>100</c:v>
                </c:pt>
                <c:pt idx="312">
                  <c:v>100</c:v>
                </c:pt>
                <c:pt idx="313">
                  <c:v>100</c:v>
                </c:pt>
                <c:pt idx="314">
                  <c:v>100</c:v>
                </c:pt>
                <c:pt idx="315">
                  <c:v>100</c:v>
                </c:pt>
                <c:pt idx="316">
                  <c:v>100</c:v>
                </c:pt>
                <c:pt idx="317">
                  <c:v>100</c:v>
                </c:pt>
                <c:pt idx="318">
                  <c:v>100</c:v>
                </c:pt>
                <c:pt idx="319">
                  <c:v>100</c:v>
                </c:pt>
                <c:pt idx="320">
                  <c:v>100</c:v>
                </c:pt>
                <c:pt idx="321">
                  <c:v>100</c:v>
                </c:pt>
                <c:pt idx="322">
                  <c:v>100</c:v>
                </c:pt>
                <c:pt idx="323">
                  <c:v>100</c:v>
                </c:pt>
                <c:pt idx="324">
                  <c:v>100</c:v>
                </c:pt>
                <c:pt idx="325">
                  <c:v>100</c:v>
                </c:pt>
                <c:pt idx="326">
                  <c:v>100</c:v>
                </c:pt>
                <c:pt idx="327">
                  <c:v>100</c:v>
                </c:pt>
                <c:pt idx="328">
                  <c:v>100</c:v>
                </c:pt>
                <c:pt idx="329">
                  <c:v>100</c:v>
                </c:pt>
                <c:pt idx="330">
                  <c:v>100</c:v>
                </c:pt>
                <c:pt idx="331">
                  <c:v>100</c:v>
                </c:pt>
                <c:pt idx="332">
                  <c:v>100</c:v>
                </c:pt>
                <c:pt idx="333">
                  <c:v>100</c:v>
                </c:pt>
                <c:pt idx="334">
                  <c:v>100</c:v>
                </c:pt>
                <c:pt idx="335">
                  <c:v>100</c:v>
                </c:pt>
                <c:pt idx="336">
                  <c:v>100</c:v>
                </c:pt>
                <c:pt idx="337">
                  <c:v>100</c:v>
                </c:pt>
                <c:pt idx="338">
                  <c:v>100</c:v>
                </c:pt>
                <c:pt idx="339">
                  <c:v>100</c:v>
                </c:pt>
                <c:pt idx="340">
                  <c:v>100</c:v>
                </c:pt>
                <c:pt idx="341">
                  <c:v>100</c:v>
                </c:pt>
                <c:pt idx="342">
                  <c:v>100</c:v>
                </c:pt>
                <c:pt idx="343">
                  <c:v>100</c:v>
                </c:pt>
                <c:pt idx="344">
                  <c:v>100</c:v>
                </c:pt>
                <c:pt idx="345">
                  <c:v>100</c:v>
                </c:pt>
                <c:pt idx="346">
                  <c:v>100</c:v>
                </c:pt>
                <c:pt idx="347">
                  <c:v>100</c:v>
                </c:pt>
                <c:pt idx="348">
                  <c:v>100</c:v>
                </c:pt>
                <c:pt idx="349">
                  <c:v>100</c:v>
                </c:pt>
                <c:pt idx="350">
                  <c:v>100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F4C5-42A0-A6BD-D7DD832D6D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35518576"/>
        <c:axId val="835512336"/>
      </c:scatterChart>
      <c:valAx>
        <c:axId val="835518576"/>
        <c:scaling>
          <c:logBase val="10"/>
          <c:orientation val="minMax"/>
          <c:max val="18000"/>
          <c:min val="5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1200"/>
                  <a:t>Частота,</a:t>
                </a:r>
                <a:r>
                  <a:rPr lang="ru-RU" sz="1200" baseline="0"/>
                  <a:t> МГц</a:t>
                </a:r>
                <a:endParaRPr lang="ru-RU" sz="12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35512336"/>
        <c:crosses val="autoZero"/>
        <c:crossBetween val="midCat"/>
      </c:valAx>
      <c:valAx>
        <c:axId val="835512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1200"/>
                  <a:t>НЭП</a:t>
                </a:r>
                <a:r>
                  <a:rPr lang="ru-RU" sz="1200" baseline="0"/>
                  <a:t> </a:t>
                </a:r>
                <a:r>
                  <a:rPr lang="ru-RU" sz="1200"/>
                  <a:t>(изотропная),</a:t>
                </a:r>
                <a:r>
                  <a:rPr lang="ru-RU" sz="1200" baseline="0"/>
                  <a:t> В/м</a:t>
                </a:r>
                <a:endParaRPr lang="en-US" sz="12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3551857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Точка 1 без ал.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Лист1!$A$2:$A$111</c:f>
              <c:numCache>
                <c:formatCode>General</c:formatCode>
                <c:ptCount val="110"/>
                <c:pt idx="0">
                  <c:v>6060</c:v>
                </c:pt>
                <c:pt idx="1">
                  <c:v>6120.6</c:v>
                </c:pt>
                <c:pt idx="2">
                  <c:v>6181.8060000000005</c:v>
                </c:pt>
                <c:pt idx="3">
                  <c:v>6243.624060000001</c:v>
                </c:pt>
                <c:pt idx="4">
                  <c:v>6306.060300600001</c:v>
                </c:pt>
                <c:pt idx="5">
                  <c:v>6369.1209036060009</c:v>
                </c:pt>
                <c:pt idx="6">
                  <c:v>6432.812112642061</c:v>
                </c:pt>
                <c:pt idx="7">
                  <c:v>6497.1402337684813</c:v>
                </c:pt>
                <c:pt idx="8">
                  <c:v>6562.1116361061659</c:v>
                </c:pt>
                <c:pt idx="9">
                  <c:v>6627.7327524672273</c:v>
                </c:pt>
                <c:pt idx="10">
                  <c:v>6694.0100799919001</c:v>
                </c:pt>
                <c:pt idx="11">
                  <c:v>6760.9501807918195</c:v>
                </c:pt>
                <c:pt idx="12">
                  <c:v>6828.5596825997382</c:v>
                </c:pt>
                <c:pt idx="13">
                  <c:v>6896.8452794257355</c:v>
                </c:pt>
                <c:pt idx="14">
                  <c:v>6965.8137322199927</c:v>
                </c:pt>
                <c:pt idx="15">
                  <c:v>7035.4718695421925</c:v>
                </c:pt>
                <c:pt idx="16">
                  <c:v>7105.8265882376145</c:v>
                </c:pt>
                <c:pt idx="17">
                  <c:v>7176.8848541199905</c:v>
                </c:pt>
                <c:pt idx="18">
                  <c:v>7248.6537026611904</c:v>
                </c:pt>
                <c:pt idx="19">
                  <c:v>7321.140239687802</c:v>
                </c:pt>
                <c:pt idx="20">
                  <c:v>7394.35164208468</c:v>
                </c:pt>
                <c:pt idx="21">
                  <c:v>7468.2951585055271</c:v>
                </c:pt>
                <c:pt idx="22">
                  <c:v>7542.978110090582</c:v>
                </c:pt>
                <c:pt idx="23">
                  <c:v>7618.4078911914876</c:v>
                </c:pt>
                <c:pt idx="24">
                  <c:v>7694.5919701034027</c:v>
                </c:pt>
                <c:pt idx="25">
                  <c:v>7771.5378898044364</c:v>
                </c:pt>
                <c:pt idx="26">
                  <c:v>7849.2532687024805</c:v>
                </c:pt>
                <c:pt idx="27">
                  <c:v>7927.7458013895057</c:v>
                </c:pt>
                <c:pt idx="28">
                  <c:v>8007.0232594034005</c:v>
                </c:pt>
                <c:pt idx="29">
                  <c:v>8087.0934919974343</c:v>
                </c:pt>
                <c:pt idx="30">
                  <c:v>8167.9644269174087</c:v>
                </c:pt>
                <c:pt idx="31">
                  <c:v>8249.6440711865835</c:v>
                </c:pt>
                <c:pt idx="32">
                  <c:v>8332.1405118984494</c:v>
                </c:pt>
                <c:pt idx="33">
                  <c:v>8415.4619170174337</c:v>
                </c:pt>
                <c:pt idx="34">
                  <c:v>8499.6165361876083</c:v>
                </c:pt>
                <c:pt idx="35">
                  <c:v>8584.612701549484</c:v>
                </c:pt>
                <c:pt idx="36">
                  <c:v>8670.4588285649788</c:v>
                </c:pt>
                <c:pt idx="37">
                  <c:v>8757.163416850628</c:v>
                </c:pt>
                <c:pt idx="38">
                  <c:v>8844.7350510191336</c:v>
                </c:pt>
                <c:pt idx="39">
                  <c:v>8933.1824015293241</c:v>
                </c:pt>
                <c:pt idx="40">
                  <c:v>9022.5142255446171</c:v>
                </c:pt>
                <c:pt idx="41">
                  <c:v>9112.7393678000626</c:v>
                </c:pt>
                <c:pt idx="42">
                  <c:v>9203.8667614780625</c:v>
                </c:pt>
                <c:pt idx="43">
                  <c:v>9295.9054290928434</c:v>
                </c:pt>
                <c:pt idx="44">
                  <c:v>9388.8644833837716</c:v>
                </c:pt>
                <c:pt idx="45">
                  <c:v>9482.7531282176096</c:v>
                </c:pt>
                <c:pt idx="46">
                  <c:v>9577.5806594997866</c:v>
                </c:pt>
                <c:pt idx="47">
                  <c:v>9673.356466094785</c:v>
                </c:pt>
                <c:pt idx="48">
                  <c:v>9770.0900307557331</c:v>
                </c:pt>
                <c:pt idx="49">
                  <c:v>9867.7909310632913</c:v>
                </c:pt>
                <c:pt idx="50">
                  <c:v>9966.4688403739237</c:v>
                </c:pt>
                <c:pt idx="51">
                  <c:v>10066.133528777664</c:v>
                </c:pt>
                <c:pt idx="52">
                  <c:v>10166.794864065441</c:v>
                </c:pt>
                <c:pt idx="53">
                  <c:v>10268.462812706095</c:v>
                </c:pt>
                <c:pt idx="54">
                  <c:v>10371.147440833156</c:v>
                </c:pt>
                <c:pt idx="55">
                  <c:v>10474.858915241488</c:v>
                </c:pt>
                <c:pt idx="56">
                  <c:v>10579.607504393904</c:v>
                </c:pt>
                <c:pt idx="57">
                  <c:v>10685.403579437843</c:v>
                </c:pt>
                <c:pt idx="58">
                  <c:v>10792.257615232222</c:v>
                </c:pt>
                <c:pt idx="59">
                  <c:v>10900.180191384545</c:v>
                </c:pt>
                <c:pt idx="60">
                  <c:v>11009.181993298391</c:v>
                </c:pt>
                <c:pt idx="61">
                  <c:v>11119.273813231375</c:v>
                </c:pt>
                <c:pt idx="62">
                  <c:v>11230.466551363688</c:v>
                </c:pt>
                <c:pt idx="63">
                  <c:v>11342.771216877325</c:v>
                </c:pt>
                <c:pt idx="64">
                  <c:v>11456.198929046099</c:v>
                </c:pt>
                <c:pt idx="65">
                  <c:v>11570.76091833656</c:v>
                </c:pt>
                <c:pt idx="66">
                  <c:v>11686.468527519926</c:v>
                </c:pt>
                <c:pt idx="67">
                  <c:v>11803.333212795125</c:v>
                </c:pt>
                <c:pt idx="68">
                  <c:v>11921.366544923078</c:v>
                </c:pt>
                <c:pt idx="69">
                  <c:v>12040.580210372309</c:v>
                </c:pt>
                <c:pt idx="70">
                  <c:v>12160.986012476033</c:v>
                </c:pt>
                <c:pt idx="71">
                  <c:v>12282.595872600794</c:v>
                </c:pt>
                <c:pt idx="72">
                  <c:v>12405.421831326801</c:v>
                </c:pt>
                <c:pt idx="73">
                  <c:v>12529.476049640069</c:v>
                </c:pt>
                <c:pt idx="74">
                  <c:v>12654.77081013647</c:v>
                </c:pt>
                <c:pt idx="75">
                  <c:v>12781.318518237835</c:v>
                </c:pt>
                <c:pt idx="76">
                  <c:v>12909.131703420213</c:v>
                </c:pt>
                <c:pt idx="77">
                  <c:v>13038.223020454416</c:v>
                </c:pt>
                <c:pt idx="78">
                  <c:v>13168.60525065896</c:v>
                </c:pt>
                <c:pt idx="79">
                  <c:v>13300.29130316555</c:v>
                </c:pt>
                <c:pt idx="80">
                  <c:v>13433.294216197206</c:v>
                </c:pt>
                <c:pt idx="81">
                  <c:v>13567.627158359179</c:v>
                </c:pt>
                <c:pt idx="82">
                  <c:v>13703.303429942771</c:v>
                </c:pt>
                <c:pt idx="83">
                  <c:v>13840.336464242198</c:v>
                </c:pt>
                <c:pt idx="84">
                  <c:v>13978.73982888462</c:v>
                </c:pt>
                <c:pt idx="85">
                  <c:v>14118.527227173467</c:v>
                </c:pt>
                <c:pt idx="86">
                  <c:v>14259.712499445201</c:v>
                </c:pt>
                <c:pt idx="87">
                  <c:v>14402.309624439653</c:v>
                </c:pt>
                <c:pt idx="88">
                  <c:v>14546.332720684049</c:v>
                </c:pt>
                <c:pt idx="89">
                  <c:v>14691.79604789089</c:v>
                </c:pt>
                <c:pt idx="90">
                  <c:v>14838.7140083698</c:v>
                </c:pt>
                <c:pt idx="91">
                  <c:v>14987.101148453497</c:v>
                </c:pt>
                <c:pt idx="92">
                  <c:v>15136.972159938032</c:v>
                </c:pt>
                <c:pt idx="93">
                  <c:v>15288.341881537412</c:v>
                </c:pt>
                <c:pt idx="94">
                  <c:v>15441.225300352786</c:v>
                </c:pt>
                <c:pt idx="95">
                  <c:v>15595.637553356313</c:v>
                </c:pt>
                <c:pt idx="96">
                  <c:v>15751.593928889877</c:v>
                </c:pt>
                <c:pt idx="97">
                  <c:v>15909.109868178775</c:v>
                </c:pt>
                <c:pt idx="98">
                  <c:v>16068.200966860562</c:v>
                </c:pt>
                <c:pt idx="99">
                  <c:v>16228.882976529168</c:v>
                </c:pt>
                <c:pt idx="100">
                  <c:v>16391.17180629446</c:v>
                </c:pt>
                <c:pt idx="101">
                  <c:v>16555.083524357404</c:v>
                </c:pt>
                <c:pt idx="102">
                  <c:v>16720.634359600979</c:v>
                </c:pt>
                <c:pt idx="103">
                  <c:v>16887.840703196991</c:v>
                </c:pt>
                <c:pt idx="104">
                  <c:v>17056.719110228962</c:v>
                </c:pt>
                <c:pt idx="105">
                  <c:v>17227.286301331253</c:v>
                </c:pt>
                <c:pt idx="106">
                  <c:v>17399.559164344566</c:v>
                </c:pt>
                <c:pt idx="107">
                  <c:v>17573.554755988011</c:v>
                </c:pt>
                <c:pt idx="108">
                  <c:v>17749.290303547892</c:v>
                </c:pt>
                <c:pt idx="109">
                  <c:v>17926.783206583372</c:v>
                </c:pt>
              </c:numCache>
            </c:numRef>
          </c:xVal>
          <c:yVal>
            <c:numRef>
              <c:f>Лист1!$B$2:$B$111</c:f>
              <c:numCache>
                <c:formatCode>General</c:formatCode>
                <c:ptCount val="110"/>
                <c:pt idx="0">
                  <c:v>236.05928819104597</c:v>
                </c:pt>
                <c:pt idx="1">
                  <c:v>177.92736352479454</c:v>
                </c:pt>
                <c:pt idx="2">
                  <c:v>203.82582641191763</c:v>
                </c:pt>
                <c:pt idx="3">
                  <c:v>191.1761260583059</c:v>
                </c:pt>
                <c:pt idx="4">
                  <c:v>217.3849103954656</c:v>
                </c:pt>
                <c:pt idx="5">
                  <c:v>270.56010361644604</c:v>
                </c:pt>
                <c:pt idx="6">
                  <c:v>209.71376823659651</c:v>
                </c:pt>
                <c:pt idx="7">
                  <c:v>222.9158522741408</c:v>
                </c:pt>
                <c:pt idx="8">
                  <c:v>263.89682354961025</c:v>
                </c:pt>
                <c:pt idx="9">
                  <c:v>216.46539513251636</c:v>
                </c:pt>
                <c:pt idx="10">
                  <c:v>182.96704110665792</c:v>
                </c:pt>
                <c:pt idx="11">
                  <c:v>284.57656070512382</c:v>
                </c:pt>
                <c:pt idx="12">
                  <c:v>183.70794162237343</c:v>
                </c:pt>
                <c:pt idx="13">
                  <c:v>208.39754741210047</c:v>
                </c:pt>
                <c:pt idx="14">
                  <c:v>255.94612809901489</c:v>
                </c:pt>
                <c:pt idx="15">
                  <c:v>187.62035851160653</c:v>
                </c:pt>
                <c:pt idx="16">
                  <c:v>219.53225357995669</c:v>
                </c:pt>
                <c:pt idx="17">
                  <c:v>168.10789059838297</c:v>
                </c:pt>
                <c:pt idx="18">
                  <c:v>200.79091598080404</c:v>
                </c:pt>
                <c:pt idx="19">
                  <c:v>200.11027595445867</c:v>
                </c:pt>
                <c:pt idx="20">
                  <c:v>166.85763157424071</c:v>
                </c:pt>
                <c:pt idx="21">
                  <c:v>209.06989707826199</c:v>
                </c:pt>
                <c:pt idx="22">
                  <c:v>195.85008191857713</c:v>
                </c:pt>
                <c:pt idx="23">
                  <c:v>232.20629090198349</c:v>
                </c:pt>
                <c:pt idx="24">
                  <c:v>239.70921550758644</c:v>
                </c:pt>
                <c:pt idx="25">
                  <c:v>202.62737500636487</c:v>
                </c:pt>
                <c:pt idx="26">
                  <c:v>202.40014737565699</c:v>
                </c:pt>
                <c:pt idx="27">
                  <c:v>227.49157783918403</c:v>
                </c:pt>
                <c:pt idx="28">
                  <c:v>217.68170274275317</c:v>
                </c:pt>
                <c:pt idx="29">
                  <c:v>222.29256679309242</c:v>
                </c:pt>
                <c:pt idx="30">
                  <c:v>213.23145503874571</c:v>
                </c:pt>
                <c:pt idx="31">
                  <c:v>231.53014300781368</c:v>
                </c:pt>
                <c:pt idx="32">
                  <c:v>228.73249293323059</c:v>
                </c:pt>
                <c:pt idx="33">
                  <c:v>235.61346761251698</c:v>
                </c:pt>
                <c:pt idx="34">
                  <c:v>267.6178039375074</c:v>
                </c:pt>
                <c:pt idx="35">
                  <c:v>248.28885968960321</c:v>
                </c:pt>
                <c:pt idx="36">
                  <c:v>245.45656604819771</c:v>
                </c:pt>
                <c:pt idx="37">
                  <c:v>260.58261945300148</c:v>
                </c:pt>
                <c:pt idx="38">
                  <c:v>201.45385112848373</c:v>
                </c:pt>
                <c:pt idx="39">
                  <c:v>230.62328263049432</c:v>
                </c:pt>
                <c:pt idx="40">
                  <c:v>250.39887295946809</c:v>
                </c:pt>
                <c:pt idx="41">
                  <c:v>206.51602409027532</c:v>
                </c:pt>
                <c:pt idx="42">
                  <c:v>215.10278518084016</c:v>
                </c:pt>
                <c:pt idx="43">
                  <c:v>267.42132465052345</c:v>
                </c:pt>
                <c:pt idx="44">
                  <c:v>276.11267356980437</c:v>
                </c:pt>
                <c:pt idx="45">
                  <c:v>230.79356470448678</c:v>
                </c:pt>
                <c:pt idx="46">
                  <c:v>235.72711736772899</c:v>
                </c:pt>
                <c:pt idx="47">
                  <c:v>248.65896642111304</c:v>
                </c:pt>
                <c:pt idx="48">
                  <c:v>288.71676977243226</c:v>
                </c:pt>
                <c:pt idx="49">
                  <c:v>265.82117334461611</c:v>
                </c:pt>
                <c:pt idx="50">
                  <c:v>256.51670768629515</c:v>
                </c:pt>
                <c:pt idx="51">
                  <c:v>203.40933650983888</c:v>
                </c:pt>
                <c:pt idx="52">
                  <c:v>251.17485470124018</c:v>
                </c:pt>
                <c:pt idx="53">
                  <c:v>231.78215152845505</c:v>
                </c:pt>
                <c:pt idx="54">
                  <c:v>233.2266820932818</c:v>
                </c:pt>
                <c:pt idx="55">
                  <c:v>258.03783591191552</c:v>
                </c:pt>
                <c:pt idx="56">
                  <c:v>250.37708968590584</c:v>
                </c:pt>
                <c:pt idx="57">
                  <c:v>272.73082685190866</c:v>
                </c:pt>
                <c:pt idx="58">
                  <c:v>260.62411855120826</c:v>
                </c:pt>
                <c:pt idx="59">
                  <c:v>259.37655512697341</c:v>
                </c:pt>
                <c:pt idx="60">
                  <c:v>262.6178333462762</c:v>
                </c:pt>
                <c:pt idx="61">
                  <c:v>222.91302286147845</c:v>
                </c:pt>
                <c:pt idx="62">
                  <c:v>200.9415021165446</c:v>
                </c:pt>
                <c:pt idx="63">
                  <c:v>244.11151965751932</c:v>
                </c:pt>
                <c:pt idx="64">
                  <c:v>263.4490548512444</c:v>
                </c:pt>
                <c:pt idx="65">
                  <c:v>257.17268693565575</c:v>
                </c:pt>
                <c:pt idx="66">
                  <c:v>250.20760025240912</c:v>
                </c:pt>
                <c:pt idx="67">
                  <c:v>230.00339617397216</c:v>
                </c:pt>
                <c:pt idx="68">
                  <c:v>292.67096677356199</c:v>
                </c:pt>
                <c:pt idx="69">
                  <c:v>251.65572983252127</c:v>
                </c:pt>
                <c:pt idx="70">
                  <c:v>296.84584652713278</c:v>
                </c:pt>
                <c:pt idx="71">
                  <c:v>276.53100005657194</c:v>
                </c:pt>
                <c:pt idx="72">
                  <c:v>217.55358209743861</c:v>
                </c:pt>
                <c:pt idx="73">
                  <c:v>263.4365738089171</c:v>
                </c:pt>
                <c:pt idx="74">
                  <c:v>248.64529422034363</c:v>
                </c:pt>
                <c:pt idx="75">
                  <c:v>255.9142340633733</c:v>
                </c:pt>
                <c:pt idx="76">
                  <c:v>247.054769142259</c:v>
                </c:pt>
                <c:pt idx="77">
                  <c:v>235.20015185368229</c:v>
                </c:pt>
                <c:pt idx="78">
                  <c:v>247.90448451078737</c:v>
                </c:pt>
                <c:pt idx="79">
                  <c:v>196.51431326982538</c:v>
                </c:pt>
                <c:pt idx="80">
                  <c:v>304.27101737041335</c:v>
                </c:pt>
                <c:pt idx="81">
                  <c:v>229.86245291107042</c:v>
                </c:pt>
                <c:pt idx="82">
                  <c:v>210.87501620060229</c:v>
                </c:pt>
                <c:pt idx="83">
                  <c:v>217.36913804665744</c:v>
                </c:pt>
                <c:pt idx="84">
                  <c:v>225.68683202239583</c:v>
                </c:pt>
                <c:pt idx="85">
                  <c:v>241.76729105802599</c:v>
                </c:pt>
                <c:pt idx="86">
                  <c:v>241.40446977203607</c:v>
                </c:pt>
                <c:pt idx="87">
                  <c:v>258.46424620814298</c:v>
                </c:pt>
                <c:pt idx="88">
                  <c:v>254.35267241005857</c:v>
                </c:pt>
                <c:pt idx="89">
                  <c:v>313.93525838986216</c:v>
                </c:pt>
                <c:pt idx="90">
                  <c:v>244.79062853805016</c:v>
                </c:pt>
                <c:pt idx="91">
                  <c:v>270.66236701699546</c:v>
                </c:pt>
                <c:pt idx="92">
                  <c:v>280.54019241980046</c:v>
                </c:pt>
                <c:pt idx="93">
                  <c:v>265.38660045475103</c:v>
                </c:pt>
                <c:pt idx="94">
                  <c:v>226.54118071751358</c:v>
                </c:pt>
                <c:pt idx="95">
                  <c:v>227.60113088571117</c:v>
                </c:pt>
                <c:pt idx="96">
                  <c:v>229.53923490509504</c:v>
                </c:pt>
                <c:pt idx="97">
                  <c:v>229.46937861883376</c:v>
                </c:pt>
                <c:pt idx="98">
                  <c:v>198.94734651561797</c:v>
                </c:pt>
                <c:pt idx="99">
                  <c:v>221.99104759869263</c:v>
                </c:pt>
                <c:pt idx="100">
                  <c:v>231.22938109548645</c:v>
                </c:pt>
                <c:pt idx="101">
                  <c:v>206.90620854564554</c:v>
                </c:pt>
                <c:pt idx="102">
                  <c:v>186.81134922755439</c:v>
                </c:pt>
                <c:pt idx="103">
                  <c:v>197.86834599270159</c:v>
                </c:pt>
                <c:pt idx="104">
                  <c:v>189.71570630538747</c:v>
                </c:pt>
                <c:pt idx="105">
                  <c:v>165.06150690142238</c:v>
                </c:pt>
                <c:pt idx="106">
                  <c:v>138.30695826268496</c:v>
                </c:pt>
                <c:pt idx="107">
                  <c:v>140.21939478578119</c:v>
                </c:pt>
                <c:pt idx="108">
                  <c:v>145.38408141910548</c:v>
                </c:pt>
                <c:pt idx="109">
                  <c:v>121.68061332222149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47C-40CD-BCC6-B35189C61B9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Точка 1 с ал.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Лист1!$A$2:$A$111</c:f>
              <c:numCache>
                <c:formatCode>General</c:formatCode>
                <c:ptCount val="110"/>
                <c:pt idx="0">
                  <c:v>6060</c:v>
                </c:pt>
                <c:pt idx="1">
                  <c:v>6120.6</c:v>
                </c:pt>
                <c:pt idx="2">
                  <c:v>6181.8060000000005</c:v>
                </c:pt>
                <c:pt idx="3">
                  <c:v>6243.624060000001</c:v>
                </c:pt>
                <c:pt idx="4">
                  <c:v>6306.060300600001</c:v>
                </c:pt>
                <c:pt idx="5">
                  <c:v>6369.1209036060009</c:v>
                </c:pt>
                <c:pt idx="6">
                  <c:v>6432.812112642061</c:v>
                </c:pt>
                <c:pt idx="7">
                  <c:v>6497.1402337684813</c:v>
                </c:pt>
                <c:pt idx="8">
                  <c:v>6562.1116361061659</c:v>
                </c:pt>
                <c:pt idx="9">
                  <c:v>6627.7327524672273</c:v>
                </c:pt>
                <c:pt idx="10">
                  <c:v>6694.0100799919001</c:v>
                </c:pt>
                <c:pt idx="11">
                  <c:v>6760.9501807918195</c:v>
                </c:pt>
                <c:pt idx="12">
                  <c:v>6828.5596825997382</c:v>
                </c:pt>
                <c:pt idx="13">
                  <c:v>6896.8452794257355</c:v>
                </c:pt>
                <c:pt idx="14">
                  <c:v>6965.8137322199927</c:v>
                </c:pt>
                <c:pt idx="15">
                  <c:v>7035.4718695421925</c:v>
                </c:pt>
                <c:pt idx="16">
                  <c:v>7105.8265882376145</c:v>
                </c:pt>
                <c:pt idx="17">
                  <c:v>7176.8848541199905</c:v>
                </c:pt>
                <c:pt idx="18">
                  <c:v>7248.6537026611904</c:v>
                </c:pt>
                <c:pt idx="19">
                  <c:v>7321.140239687802</c:v>
                </c:pt>
                <c:pt idx="20">
                  <c:v>7394.35164208468</c:v>
                </c:pt>
                <c:pt idx="21">
                  <c:v>7468.2951585055271</c:v>
                </c:pt>
                <c:pt idx="22">
                  <c:v>7542.978110090582</c:v>
                </c:pt>
                <c:pt idx="23">
                  <c:v>7618.4078911914876</c:v>
                </c:pt>
                <c:pt idx="24">
                  <c:v>7694.5919701034027</c:v>
                </c:pt>
                <c:pt idx="25">
                  <c:v>7771.5378898044364</c:v>
                </c:pt>
                <c:pt idx="26">
                  <c:v>7849.2532687024805</c:v>
                </c:pt>
                <c:pt idx="27">
                  <c:v>7927.7458013895057</c:v>
                </c:pt>
                <c:pt idx="28">
                  <c:v>8007.0232594034005</c:v>
                </c:pt>
                <c:pt idx="29">
                  <c:v>8087.0934919974343</c:v>
                </c:pt>
                <c:pt idx="30">
                  <c:v>8167.9644269174087</c:v>
                </c:pt>
                <c:pt idx="31">
                  <c:v>8249.6440711865835</c:v>
                </c:pt>
                <c:pt idx="32">
                  <c:v>8332.1405118984494</c:v>
                </c:pt>
                <c:pt idx="33">
                  <c:v>8415.4619170174337</c:v>
                </c:pt>
                <c:pt idx="34">
                  <c:v>8499.6165361876083</c:v>
                </c:pt>
                <c:pt idx="35">
                  <c:v>8584.612701549484</c:v>
                </c:pt>
                <c:pt idx="36">
                  <c:v>8670.4588285649788</c:v>
                </c:pt>
                <c:pt idx="37">
                  <c:v>8757.163416850628</c:v>
                </c:pt>
                <c:pt idx="38">
                  <c:v>8844.7350510191336</c:v>
                </c:pt>
                <c:pt idx="39">
                  <c:v>8933.1824015293241</c:v>
                </c:pt>
                <c:pt idx="40">
                  <c:v>9022.5142255446171</c:v>
                </c:pt>
                <c:pt idx="41">
                  <c:v>9112.7393678000626</c:v>
                </c:pt>
                <c:pt idx="42">
                  <c:v>9203.8667614780625</c:v>
                </c:pt>
                <c:pt idx="43">
                  <c:v>9295.9054290928434</c:v>
                </c:pt>
                <c:pt idx="44">
                  <c:v>9388.8644833837716</c:v>
                </c:pt>
                <c:pt idx="45">
                  <c:v>9482.7531282176096</c:v>
                </c:pt>
                <c:pt idx="46">
                  <c:v>9577.5806594997866</c:v>
                </c:pt>
                <c:pt idx="47">
                  <c:v>9673.356466094785</c:v>
                </c:pt>
                <c:pt idx="48">
                  <c:v>9770.0900307557331</c:v>
                </c:pt>
                <c:pt idx="49">
                  <c:v>9867.7909310632913</c:v>
                </c:pt>
                <c:pt idx="50">
                  <c:v>9966.4688403739237</c:v>
                </c:pt>
                <c:pt idx="51">
                  <c:v>10066.133528777664</c:v>
                </c:pt>
                <c:pt idx="52">
                  <c:v>10166.794864065441</c:v>
                </c:pt>
                <c:pt idx="53">
                  <c:v>10268.462812706095</c:v>
                </c:pt>
                <c:pt idx="54">
                  <c:v>10371.147440833156</c:v>
                </c:pt>
                <c:pt idx="55">
                  <c:v>10474.858915241488</c:v>
                </c:pt>
                <c:pt idx="56">
                  <c:v>10579.607504393904</c:v>
                </c:pt>
                <c:pt idx="57">
                  <c:v>10685.403579437843</c:v>
                </c:pt>
                <c:pt idx="58">
                  <c:v>10792.257615232222</c:v>
                </c:pt>
                <c:pt idx="59">
                  <c:v>10900.180191384545</c:v>
                </c:pt>
                <c:pt idx="60">
                  <c:v>11009.181993298391</c:v>
                </c:pt>
                <c:pt idx="61">
                  <c:v>11119.273813231375</c:v>
                </c:pt>
                <c:pt idx="62">
                  <c:v>11230.466551363688</c:v>
                </c:pt>
                <c:pt idx="63">
                  <c:v>11342.771216877325</c:v>
                </c:pt>
                <c:pt idx="64">
                  <c:v>11456.198929046099</c:v>
                </c:pt>
                <c:pt idx="65">
                  <c:v>11570.76091833656</c:v>
                </c:pt>
                <c:pt idx="66">
                  <c:v>11686.468527519926</c:v>
                </c:pt>
                <c:pt idx="67">
                  <c:v>11803.333212795125</c:v>
                </c:pt>
                <c:pt idx="68">
                  <c:v>11921.366544923078</c:v>
                </c:pt>
                <c:pt idx="69">
                  <c:v>12040.580210372309</c:v>
                </c:pt>
                <c:pt idx="70">
                  <c:v>12160.986012476033</c:v>
                </c:pt>
                <c:pt idx="71">
                  <c:v>12282.595872600794</c:v>
                </c:pt>
                <c:pt idx="72">
                  <c:v>12405.421831326801</c:v>
                </c:pt>
                <c:pt idx="73">
                  <c:v>12529.476049640069</c:v>
                </c:pt>
                <c:pt idx="74">
                  <c:v>12654.77081013647</c:v>
                </c:pt>
                <c:pt idx="75">
                  <c:v>12781.318518237835</c:v>
                </c:pt>
                <c:pt idx="76">
                  <c:v>12909.131703420213</c:v>
                </c:pt>
                <c:pt idx="77">
                  <c:v>13038.223020454416</c:v>
                </c:pt>
                <c:pt idx="78">
                  <c:v>13168.60525065896</c:v>
                </c:pt>
                <c:pt idx="79">
                  <c:v>13300.29130316555</c:v>
                </c:pt>
                <c:pt idx="80">
                  <c:v>13433.294216197206</c:v>
                </c:pt>
                <c:pt idx="81">
                  <c:v>13567.627158359179</c:v>
                </c:pt>
                <c:pt idx="82">
                  <c:v>13703.303429942771</c:v>
                </c:pt>
                <c:pt idx="83">
                  <c:v>13840.336464242198</c:v>
                </c:pt>
                <c:pt idx="84">
                  <c:v>13978.73982888462</c:v>
                </c:pt>
                <c:pt idx="85">
                  <c:v>14118.527227173467</c:v>
                </c:pt>
                <c:pt idx="86">
                  <c:v>14259.712499445201</c:v>
                </c:pt>
                <c:pt idx="87">
                  <c:v>14402.309624439653</c:v>
                </c:pt>
                <c:pt idx="88">
                  <c:v>14546.332720684049</c:v>
                </c:pt>
                <c:pt idx="89">
                  <c:v>14691.79604789089</c:v>
                </c:pt>
                <c:pt idx="90">
                  <c:v>14838.7140083698</c:v>
                </c:pt>
                <c:pt idx="91">
                  <c:v>14987.101148453497</c:v>
                </c:pt>
                <c:pt idx="92">
                  <c:v>15136.972159938032</c:v>
                </c:pt>
                <c:pt idx="93">
                  <c:v>15288.341881537412</c:v>
                </c:pt>
                <c:pt idx="94">
                  <c:v>15441.225300352786</c:v>
                </c:pt>
                <c:pt idx="95">
                  <c:v>15595.637553356313</c:v>
                </c:pt>
                <c:pt idx="96">
                  <c:v>15751.593928889877</c:v>
                </c:pt>
                <c:pt idx="97">
                  <c:v>15909.109868178775</c:v>
                </c:pt>
                <c:pt idx="98">
                  <c:v>16068.200966860562</c:v>
                </c:pt>
                <c:pt idx="99">
                  <c:v>16228.882976529168</c:v>
                </c:pt>
                <c:pt idx="100">
                  <c:v>16391.17180629446</c:v>
                </c:pt>
                <c:pt idx="101">
                  <c:v>16555.083524357404</c:v>
                </c:pt>
                <c:pt idx="102">
                  <c:v>16720.634359600979</c:v>
                </c:pt>
                <c:pt idx="103">
                  <c:v>16887.840703196991</c:v>
                </c:pt>
                <c:pt idx="104">
                  <c:v>17056.719110228962</c:v>
                </c:pt>
                <c:pt idx="105">
                  <c:v>17227.286301331253</c:v>
                </c:pt>
                <c:pt idx="106">
                  <c:v>17399.559164344566</c:v>
                </c:pt>
                <c:pt idx="107">
                  <c:v>17573.554755988011</c:v>
                </c:pt>
                <c:pt idx="108">
                  <c:v>17749.290303547892</c:v>
                </c:pt>
                <c:pt idx="109">
                  <c:v>17926.783206583372</c:v>
                </c:pt>
              </c:numCache>
            </c:numRef>
          </c:xVal>
          <c:yVal>
            <c:numRef>
              <c:f>Лист1!$C$2:$C$111</c:f>
              <c:numCache>
                <c:formatCode>General</c:formatCode>
                <c:ptCount val="110"/>
                <c:pt idx="0">
                  <c:v>202.42920394395418</c:v>
                </c:pt>
                <c:pt idx="1">
                  <c:v>172.63921191565294</c:v>
                </c:pt>
                <c:pt idx="2">
                  <c:v>169.61876703646053</c:v>
                </c:pt>
                <c:pt idx="3">
                  <c:v>189.36270857821617</c:v>
                </c:pt>
                <c:pt idx="4">
                  <c:v>221.16092129791099</c:v>
                </c:pt>
                <c:pt idx="5">
                  <c:v>263.40256453412223</c:v>
                </c:pt>
                <c:pt idx="6">
                  <c:v>208.86202485604886</c:v>
                </c:pt>
                <c:pt idx="7">
                  <c:v>248.58356286284749</c:v>
                </c:pt>
                <c:pt idx="8">
                  <c:v>196.78473576737051</c:v>
                </c:pt>
                <c:pt idx="9">
                  <c:v>220.45212123495202</c:v>
                </c:pt>
                <c:pt idx="10">
                  <c:v>234.67223077831747</c:v>
                </c:pt>
                <c:pt idx="11">
                  <c:v>261.80317445578186</c:v>
                </c:pt>
                <c:pt idx="12">
                  <c:v>237.82675106532716</c:v>
                </c:pt>
                <c:pt idx="13">
                  <c:v>201.78341689238667</c:v>
                </c:pt>
                <c:pt idx="14">
                  <c:v>219.01198127450465</c:v>
                </c:pt>
                <c:pt idx="15">
                  <c:v>238.97351529722042</c:v>
                </c:pt>
                <c:pt idx="16">
                  <c:v>152.21861618937325</c:v>
                </c:pt>
                <c:pt idx="17">
                  <c:v>229.29293297286293</c:v>
                </c:pt>
                <c:pt idx="18">
                  <c:v>201.45625213756509</c:v>
                </c:pt>
                <c:pt idx="19">
                  <c:v>227.33693691124267</c:v>
                </c:pt>
                <c:pt idx="20">
                  <c:v>236.91331565266279</c:v>
                </c:pt>
                <c:pt idx="21">
                  <c:v>216.21292256229367</c:v>
                </c:pt>
                <c:pt idx="22">
                  <c:v>231.2138206590266</c:v>
                </c:pt>
                <c:pt idx="23">
                  <c:v>220.76913242354067</c:v>
                </c:pt>
                <c:pt idx="24">
                  <c:v>203.002879589743</c:v>
                </c:pt>
                <c:pt idx="25">
                  <c:v>259.21865916186636</c:v>
                </c:pt>
                <c:pt idx="26">
                  <c:v>247.14945973926552</c:v>
                </c:pt>
                <c:pt idx="27">
                  <c:v>216.52901001582481</c:v>
                </c:pt>
                <c:pt idx="28">
                  <c:v>206.74703197814461</c:v>
                </c:pt>
                <c:pt idx="29">
                  <c:v>247.00161577375775</c:v>
                </c:pt>
                <c:pt idx="30">
                  <c:v>245.83120930882419</c:v>
                </c:pt>
                <c:pt idx="31">
                  <c:v>290.13248035825319</c:v>
                </c:pt>
                <c:pt idx="32">
                  <c:v>224.97523093175701</c:v>
                </c:pt>
                <c:pt idx="33">
                  <c:v>235.4053287511596</c:v>
                </c:pt>
                <c:pt idx="34">
                  <c:v>259.91602615032792</c:v>
                </c:pt>
                <c:pt idx="35">
                  <c:v>209.50131490520744</c:v>
                </c:pt>
                <c:pt idx="36">
                  <c:v>230.88329953366144</c:v>
                </c:pt>
                <c:pt idx="37">
                  <c:v>238.41966168599845</c:v>
                </c:pt>
                <c:pt idx="38">
                  <c:v>268.17097832810276</c:v>
                </c:pt>
                <c:pt idx="39">
                  <c:v>260.76756359880829</c:v>
                </c:pt>
                <c:pt idx="40">
                  <c:v>228.87720680424968</c:v>
                </c:pt>
                <c:pt idx="41">
                  <c:v>241.43064068365842</c:v>
                </c:pt>
                <c:pt idx="42">
                  <c:v>249.90242781046447</c:v>
                </c:pt>
                <c:pt idx="43">
                  <c:v>255.01222483766537</c:v>
                </c:pt>
                <c:pt idx="44">
                  <c:v>220.65297792765054</c:v>
                </c:pt>
                <c:pt idx="45">
                  <c:v>305.7915748126623</c:v>
                </c:pt>
                <c:pt idx="46">
                  <c:v>295.05028606356541</c:v>
                </c:pt>
                <c:pt idx="47">
                  <c:v>292.68785072504539</c:v>
                </c:pt>
                <c:pt idx="48">
                  <c:v>286.26120035860373</c:v>
                </c:pt>
                <c:pt idx="49">
                  <c:v>242.66265583859652</c:v>
                </c:pt>
                <c:pt idx="50">
                  <c:v>297.71121852066329</c:v>
                </c:pt>
                <c:pt idx="51">
                  <c:v>247.86541845078546</c:v>
                </c:pt>
                <c:pt idx="52">
                  <c:v>251.65844639454289</c:v>
                </c:pt>
                <c:pt idx="53">
                  <c:v>291.28704485870742</c:v>
                </c:pt>
                <c:pt idx="54">
                  <c:v>308.54153375231112</c:v>
                </c:pt>
                <c:pt idx="55">
                  <c:v>249.48332666059295</c:v>
                </c:pt>
                <c:pt idx="56">
                  <c:v>301.99324641391428</c:v>
                </c:pt>
                <c:pt idx="57">
                  <c:v>268.28751696502303</c:v>
                </c:pt>
                <c:pt idx="58">
                  <c:v>266.22522141644384</c:v>
                </c:pt>
                <c:pt idx="59">
                  <c:v>254.51125984184637</c:v>
                </c:pt>
                <c:pt idx="60">
                  <c:v>246.55737609578151</c:v>
                </c:pt>
                <c:pt idx="61">
                  <c:v>276.82041948029405</c:v>
                </c:pt>
                <c:pt idx="62">
                  <c:v>331.04892461785096</c:v>
                </c:pt>
                <c:pt idx="63">
                  <c:v>317.76591922308774</c:v>
                </c:pt>
                <c:pt idx="64">
                  <c:v>301.06418146410965</c:v>
                </c:pt>
                <c:pt idx="65">
                  <c:v>265.3924023067413</c:v>
                </c:pt>
                <c:pt idx="66">
                  <c:v>262.60124130591868</c:v>
                </c:pt>
                <c:pt idx="67">
                  <c:v>258.52328541632704</c:v>
                </c:pt>
                <c:pt idx="68">
                  <c:v>319.43760969424477</c:v>
                </c:pt>
                <c:pt idx="69">
                  <c:v>319.7902230875539</c:v>
                </c:pt>
                <c:pt idx="70">
                  <c:v>309.4318892302955</c:v>
                </c:pt>
                <c:pt idx="71">
                  <c:v>263.95326210474184</c:v>
                </c:pt>
                <c:pt idx="72">
                  <c:v>310.94679643848667</c:v>
                </c:pt>
                <c:pt idx="73">
                  <c:v>254.91391204333974</c:v>
                </c:pt>
                <c:pt idx="74">
                  <c:v>320.97460118904672</c:v>
                </c:pt>
                <c:pt idx="75">
                  <c:v>304.063165939589</c:v>
                </c:pt>
                <c:pt idx="76">
                  <c:v>266.31545072015149</c:v>
                </c:pt>
                <c:pt idx="77">
                  <c:v>240.14540932674313</c:v>
                </c:pt>
                <c:pt idx="78">
                  <c:v>348.63495131168753</c:v>
                </c:pt>
                <c:pt idx="79">
                  <c:v>285.94122486148871</c:v>
                </c:pt>
                <c:pt idx="80">
                  <c:v>324.28533057183148</c:v>
                </c:pt>
                <c:pt idx="81">
                  <c:v>281.12174655701278</c:v>
                </c:pt>
                <c:pt idx="82">
                  <c:v>325.21516785818858</c:v>
                </c:pt>
                <c:pt idx="83">
                  <c:v>366.76940532096006</c:v>
                </c:pt>
                <c:pt idx="84">
                  <c:v>348.50137040301667</c:v>
                </c:pt>
                <c:pt idx="85">
                  <c:v>298.3012104767177</c:v>
                </c:pt>
                <c:pt idx="86">
                  <c:v>309.64802473897527</c:v>
                </c:pt>
                <c:pt idx="87">
                  <c:v>296.00001551884384</c:v>
                </c:pt>
                <c:pt idx="88">
                  <c:v>356.40010802602831</c:v>
                </c:pt>
                <c:pt idx="89">
                  <c:v>303.3477765215539</c:v>
                </c:pt>
                <c:pt idx="90">
                  <c:v>301.94697903376687</c:v>
                </c:pt>
                <c:pt idx="91">
                  <c:v>331.82545378643141</c:v>
                </c:pt>
                <c:pt idx="92">
                  <c:v>345.16358260676077</c:v>
                </c:pt>
                <c:pt idx="93">
                  <c:v>277.95639511144162</c:v>
                </c:pt>
                <c:pt idx="94">
                  <c:v>317.0569844854561</c:v>
                </c:pt>
                <c:pt idx="95">
                  <c:v>263.96621061661222</c:v>
                </c:pt>
                <c:pt idx="96">
                  <c:v>255.38038516035209</c:v>
                </c:pt>
                <c:pt idx="97">
                  <c:v>253.94269512326977</c:v>
                </c:pt>
                <c:pt idx="98">
                  <c:v>264.16381707839042</c:v>
                </c:pt>
                <c:pt idx="99">
                  <c:v>233.93991288778736</c:v>
                </c:pt>
                <c:pt idx="100">
                  <c:v>254.8793486549352</c:v>
                </c:pt>
                <c:pt idx="101">
                  <c:v>272.60250138467774</c:v>
                </c:pt>
                <c:pt idx="102">
                  <c:v>262.19256869977295</c:v>
                </c:pt>
                <c:pt idx="103">
                  <c:v>222.90430090425249</c:v>
                </c:pt>
                <c:pt idx="104">
                  <c:v>223.47590756979039</c:v>
                </c:pt>
                <c:pt idx="105">
                  <c:v>228.76804102869082</c:v>
                </c:pt>
                <c:pt idx="106">
                  <c:v>209.94396538151452</c:v>
                </c:pt>
                <c:pt idx="107">
                  <c:v>162.81251861967232</c:v>
                </c:pt>
                <c:pt idx="108">
                  <c:v>136.74965321621062</c:v>
                </c:pt>
                <c:pt idx="109">
                  <c:v>179.84559014184683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147C-40CD-BCC6-B35189C61B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74723391"/>
        <c:axId val="874732127"/>
      </c:scatterChart>
      <c:valAx>
        <c:axId val="874723391"/>
        <c:scaling>
          <c:orientation val="minMax"/>
          <c:min val="5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Частота,</a:t>
                </a:r>
                <a:r>
                  <a:rPr lang="ru-RU" baseline="0"/>
                  <a:t> МГц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74732127"/>
        <c:crosses val="autoZero"/>
        <c:crossBetween val="midCat"/>
      </c:valAx>
      <c:valAx>
        <c:axId val="874732127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Напряженность поля, В/м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74723391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4074BD-0CD3-430D-BC15-9D08920F59CB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AAE6A2-24A7-4380-A11C-7216AD5FAE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184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60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2"/>
            <a:ext cx="2945660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56ABB-217C-4705-A0E7-4BE4456092C8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76338" y="1233488"/>
            <a:ext cx="444500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9" y="4751986"/>
            <a:ext cx="5438140" cy="38879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8826"/>
            <a:ext cx="2945660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378826"/>
            <a:ext cx="2945660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E8C88C-97A2-408C-BCFD-ED0657DACC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829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E8C88C-97A2-408C-BCFD-ED0657DACCAD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35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E8C88C-97A2-408C-BCFD-ED0657DACCAD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233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E8C88C-97A2-408C-BCFD-ED0657DACCAD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55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E8C88C-97A2-408C-BCFD-ED0657DACCAD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4620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E8C88C-97A2-408C-BCFD-ED0657DACCAD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4284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E8C88C-97A2-408C-BCFD-ED0657DACCAD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222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D710-0AA3-41EA-B9AB-E9D9D0625B63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5C69-C4FB-4FCD-9C08-039029FCC6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803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D710-0AA3-41EA-B9AB-E9D9D0625B63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5C69-C4FB-4FCD-9C08-039029FCC6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772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D710-0AA3-41EA-B9AB-E9D9D0625B63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5C69-C4FB-4FCD-9C08-039029FCC6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042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D710-0AA3-41EA-B9AB-E9D9D0625B63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5C69-C4FB-4FCD-9C08-039029FCC6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134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D710-0AA3-41EA-B9AB-E9D9D0625B63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5C69-C4FB-4FCD-9C08-039029FCC6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57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D710-0AA3-41EA-B9AB-E9D9D0625B63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5C69-C4FB-4FCD-9C08-039029FCC6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635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D710-0AA3-41EA-B9AB-E9D9D0625B63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5C69-C4FB-4FCD-9C08-039029FCC6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774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D710-0AA3-41EA-B9AB-E9D9D0625B63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5C69-C4FB-4FCD-9C08-039029FCC6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225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D710-0AA3-41EA-B9AB-E9D9D0625B63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5C69-C4FB-4FCD-9C08-039029FCC6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109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D710-0AA3-41EA-B9AB-E9D9D0625B63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5C69-C4FB-4FCD-9C08-039029FCC6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24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DD710-0AA3-41EA-B9AB-E9D9D0625B63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25C69-C4FB-4FCD-9C08-039029FCC6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541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DD710-0AA3-41EA-B9AB-E9D9D0625B63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25C69-C4FB-4FCD-9C08-039029FCC6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16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jpeg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2.png"/><Relationship Id="rId4" Type="http://schemas.openxmlformats.org/officeDocument/2006/relationships/image" Target="../media/image4.png"/><Relationship Id="rId9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3.jpeg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10" Type="http://schemas.openxmlformats.org/officeDocument/2006/relationships/image" Target="../media/image4.png"/><Relationship Id="rId4" Type="http://schemas.openxmlformats.org/officeDocument/2006/relationships/image" Target="../media/image5.png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4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chart" Target="../charts/chart1.xml"/><Relationship Id="rId10" Type="http://schemas.openxmlformats.org/officeDocument/2006/relationships/image" Target="../media/image2.png"/><Relationship Id="rId4" Type="http://schemas.openxmlformats.org/officeDocument/2006/relationships/image" Target="../media/image5.png"/><Relationship Id="rId9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56311" y="82732"/>
            <a:ext cx="7511553" cy="15311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Акционерное общество</a:t>
            </a:r>
          </a:p>
          <a:p>
            <a:pPr algn="ctr"/>
            <a:r>
              <a:rPr lang="ru-RU" sz="1600" b="1" dirty="0" smtClean="0"/>
              <a:t>ГОСУДАРСТВЕННЫЙ </a:t>
            </a:r>
            <a:r>
              <a:rPr lang="ru-RU" sz="1600" b="1" dirty="0"/>
              <a:t>ЦЕНТР </a:t>
            </a:r>
            <a:endParaRPr lang="ru-RU" sz="1600" dirty="0"/>
          </a:p>
          <a:p>
            <a:pPr algn="ctr"/>
            <a:r>
              <a:rPr lang="ru-RU" sz="1600" b="1" dirty="0"/>
              <a:t>стандартизации, сертификации и метрологического обеспечения в области электромагнитной совместимости</a:t>
            </a:r>
            <a:endParaRPr lang="ru-RU" sz="1600" dirty="0"/>
          </a:p>
          <a:p>
            <a:pPr algn="ctr"/>
            <a:r>
              <a:rPr lang="ru-RU" sz="1600" b="1" dirty="0"/>
              <a:t>(ГЦМО ЭМС)</a:t>
            </a:r>
            <a:endParaRPr lang="ru-RU" sz="1600" dirty="0"/>
          </a:p>
          <a:p>
            <a:pPr lvl="0" algn="ctr">
              <a:defRPr/>
            </a:pPr>
            <a:endParaRPr lang="ru-RU" sz="135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Изображение выглядит как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1A53E3C3-AECB-4CA3-963F-ED96B2EBF44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3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61"/>
          <a:stretch/>
        </p:blipFill>
        <p:spPr>
          <a:xfrm>
            <a:off x="-1397545" y="0"/>
            <a:ext cx="12198240" cy="68580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>
            <a:softEdge rad="112500"/>
          </a:effectLst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138446E8-BD01-4760-A557-63FD19A2D7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3269" y="1613920"/>
            <a:ext cx="2053533" cy="11521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6328" y="2478391"/>
            <a:ext cx="85318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59559" y="6308109"/>
            <a:ext cx="21872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lvl="0" algn="ctr">
              <a:defRPr sz="3200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sz="1200" dirty="0">
                <a:solidFill>
                  <a:schemeClr val="tx1"/>
                </a:solidFill>
              </a:rPr>
              <a:t>г. </a:t>
            </a:r>
            <a:r>
              <a:rPr lang="ru-RU" sz="1200" dirty="0" smtClean="0">
                <a:solidFill>
                  <a:schemeClr val="tx1"/>
                </a:solidFill>
              </a:rPr>
              <a:t>Москва</a:t>
            </a:r>
            <a:endParaRPr lang="ru-RU" sz="1200" dirty="0">
              <a:solidFill>
                <a:schemeClr val="tx1"/>
              </a:solidFill>
            </a:endParaRPr>
          </a:p>
          <a:p>
            <a:r>
              <a:rPr lang="ru-RU" sz="1200" dirty="0" smtClean="0">
                <a:solidFill>
                  <a:schemeClr val="tx1"/>
                </a:solidFill>
              </a:rPr>
              <a:t>2022 </a:t>
            </a:r>
            <a:r>
              <a:rPr lang="ru-RU" sz="1200" dirty="0">
                <a:solidFill>
                  <a:schemeClr val="tx1"/>
                </a:solidFill>
              </a:rPr>
              <a:t>г.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08528" y="3249220"/>
            <a:ext cx="74893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cap="all" dirty="0" err="1"/>
              <a:t>Реверберационные</a:t>
            </a:r>
            <a:r>
              <a:rPr lang="ru-RU" b="1" cap="all" dirty="0"/>
              <a:t> испытательные камеры </a:t>
            </a:r>
            <a:endParaRPr lang="ru-RU" dirty="0"/>
          </a:p>
          <a:p>
            <a:pPr algn="ctr"/>
            <a:r>
              <a:rPr lang="ru-RU" b="1" cap="all" dirty="0"/>
              <a:t>для задач тестирования</a:t>
            </a:r>
            <a:endParaRPr lang="ru-RU" dirty="0"/>
          </a:p>
          <a:p>
            <a:pPr algn="ctr"/>
            <a:r>
              <a:rPr lang="ru-RU" b="1" cap="all" dirty="0"/>
              <a:t>авиационной и специальной техники </a:t>
            </a:r>
            <a:endParaRPr lang="ru-RU" dirty="0"/>
          </a:p>
          <a:p>
            <a:pPr algn="ctr"/>
            <a:r>
              <a:rPr lang="ru-RU" b="1" cap="all" dirty="0"/>
              <a:t>производства АО «ГЦМО ЭМС»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908530" y="4331477"/>
            <a:ext cx="74893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97617" y="5026100"/>
            <a:ext cx="748930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Докладчик: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Нефёдов М.В.</a:t>
            </a:r>
          </a:p>
          <a:p>
            <a:pPr lvl="0" algn="ctr"/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аместитель директора по науке АО «ГЦМО ЭМС»</a:t>
            </a:r>
            <a:endParaRPr lang="ru-RU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76327" y="227890"/>
            <a:ext cx="1445194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86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Изображение выглядит как веревка, ткань&#10;&#10;Автоматически созданное описание">
            <a:extLst>
              <a:ext uri="{FF2B5EF4-FFF2-40B4-BE49-F238E27FC236}">
                <a16:creationId xmlns:a16="http://schemas.microsoft.com/office/drawing/2014/main" id="{D16CED6E-EA95-4FE6-807D-98AB27FBF4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66972"/>
            <a:ext cx="9144000" cy="10894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496"/>
            <a:ext cx="9144000" cy="93326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-11297"/>
            <a:ext cx="9139319" cy="641476"/>
          </a:xfrm>
          <a:prstGeom prst="rect">
            <a:avLst/>
          </a:prstGeom>
          <a:solidFill>
            <a:srgbClr val="FF0000">
              <a:alpha val="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381" defTabSz="678639">
              <a:tabLst>
                <a:tab pos="7401931" algn="l"/>
                <a:tab pos="7467413" algn="l"/>
              </a:tabLst>
            </a:pPr>
            <a:r>
              <a:rPr lang="ru-RU" sz="2400" b="1" dirty="0" smtClean="0">
                <a:ln w="0"/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Актуальность </a:t>
            </a:r>
            <a:r>
              <a:rPr lang="ru-RU" sz="2400" b="1" dirty="0" smtClean="0">
                <a:ln w="0"/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темы исследования</a:t>
            </a:r>
            <a:endParaRPr lang="ru-RU" sz="2400" b="1" dirty="0">
              <a:ln w="0"/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1645997" y="495679"/>
            <a:ext cx="5852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Реверберационные</a:t>
            </a:r>
            <a:r>
              <a:rPr lang="ru-RU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экранированные камеры (РЭК)</a:t>
            </a:r>
            <a:endParaRPr lang="ru-RU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068181" y="3316069"/>
            <a:ext cx="49224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Основные элементы конструкции РЭК</a:t>
            </a:r>
            <a:endParaRPr lang="ru-RU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4613" y="3511515"/>
            <a:ext cx="3936965" cy="218521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 	</a:t>
            </a:r>
            <a:r>
              <a:rPr lang="ru-RU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Документы, регламентирующие методы применения РЭК и их характеристики:</a:t>
            </a:r>
          </a:p>
          <a:p>
            <a:pPr indent="-285750" algn="just">
              <a:buFontTx/>
              <a:buChar char="-"/>
            </a:pP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КТ-160;</a:t>
            </a:r>
          </a:p>
          <a:p>
            <a:pPr indent="-285750" algn="just">
              <a:buFontTx/>
              <a:buChar char="-"/>
            </a:pP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ГОСТ РВ 6601-001-2008;</a:t>
            </a:r>
          </a:p>
          <a:p>
            <a:pPr indent="-285750" algn="just">
              <a:buFontTx/>
              <a:buChar char="-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IEC 61000-4-21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85750" algn="just">
              <a:buFontTx/>
              <a:buChar char="-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SAE J 1113/27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85750" algn="just">
              <a:buFontTx/>
              <a:buChar char="-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MIL-STD-1377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85750" algn="just">
              <a:buFontTx/>
              <a:buChar char="-"/>
            </a:pP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и др.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754" y="3594673"/>
            <a:ext cx="3930213" cy="211801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2852" y="1131591"/>
            <a:ext cx="2982065" cy="221609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90007" y="1122021"/>
            <a:ext cx="3156854" cy="223075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42149" y="1122021"/>
            <a:ext cx="1780051" cy="2216095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8529129"/>
              </p:ext>
            </p:extLst>
          </p:nvPr>
        </p:nvGraphicFramePr>
        <p:xfrm>
          <a:off x="0" y="654863"/>
          <a:ext cx="9144000" cy="61091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3188763489"/>
                    </a:ext>
                  </a:extLst>
                </a:gridCol>
              </a:tblGrid>
              <a:tr h="51947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 smtClean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 smtClean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 smtClean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4966885"/>
                  </a:ext>
                </a:extLst>
              </a:tr>
              <a:tr h="622600">
                <a:tc>
                  <a:txBody>
                    <a:bodyPr/>
                    <a:lstStyle/>
                    <a:p>
                      <a:pPr algn="just"/>
                      <a:r>
                        <a:rPr lang="ru-RU" sz="1200" b="1" i="0" u="sng" kern="1200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Реверберационные</a:t>
                      </a:r>
                      <a:r>
                        <a:rPr lang="ru-RU" sz="1200" b="1" i="0" u="sng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экранированные камеры (РЭК)</a:t>
                      </a:r>
                      <a:r>
                        <a:rPr lang="ru-RU" sz="1200" i="0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– экранированные камеры, внутри которых</a:t>
                      </a:r>
                      <a:r>
                        <a:rPr lang="en-BM" sz="1200" i="0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,</a:t>
                      </a:r>
                      <a:r>
                        <a:rPr lang="ru-RU" sz="1200" i="0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с помощью вращающегося </a:t>
                      </a:r>
                      <a:r>
                        <a:rPr lang="ru-RU" sz="1200" i="0" kern="1200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рассеивателя</a:t>
                      </a:r>
                      <a:r>
                        <a:rPr lang="ru-RU" sz="1200" i="0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электромагнитных волн – тюнера, можно создать равномерное электрическое поле большой напряженности в рабочем объеме РЭК. </a:t>
                      </a:r>
                    </a:p>
                    <a:p>
                      <a:pPr algn="just"/>
                      <a:r>
                        <a:rPr lang="ru-RU" sz="1200" b="1" i="0" u="sng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Основным достоинством</a:t>
                      </a:r>
                      <a:r>
                        <a:rPr lang="ru-RU" sz="1200" i="0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этого подхода является </a:t>
                      </a:r>
                      <a:r>
                        <a:rPr lang="ru-RU" sz="1200" b="1" i="0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возможность воспроизведения</a:t>
                      </a:r>
                      <a:r>
                        <a:rPr lang="ru-RU" sz="1200" i="0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равномерного электрического поля с напряженностью от долей единиц до сотен В/м во всём объеме камеры, в широком диапазоне частот, при небольших подводимых мощностях.</a:t>
                      </a:r>
                    </a:p>
                  </a:txBody>
                  <a:tcPr marL="68580" marR="6858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326339"/>
                  </a:ext>
                </a:extLst>
              </a:tr>
            </a:tbl>
          </a:graphicData>
        </a:graphic>
      </p:graphicFrame>
      <p:pic>
        <p:nvPicPr>
          <p:cNvPr id="23" name="Рисунок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58819" y="414758"/>
            <a:ext cx="868181" cy="487090"/>
          </a:xfrm>
          <a:prstGeom prst="rect">
            <a:avLst/>
          </a:prstGeom>
        </p:spPr>
      </p:pic>
      <p:sp>
        <p:nvSpPr>
          <p:cNvPr id="24" name="Овал 23"/>
          <p:cNvSpPr/>
          <p:nvPr/>
        </p:nvSpPr>
        <p:spPr>
          <a:xfrm>
            <a:off x="8550047" y="120288"/>
            <a:ext cx="272153" cy="26978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85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9" descr="Изображение выглядит как веревка, ткань&#10;&#10;Автоматически созданное описание">
            <a:extLst>
              <a:ext uri="{FF2B5EF4-FFF2-40B4-BE49-F238E27FC236}">
                <a16:creationId xmlns:a16="http://schemas.microsoft.com/office/drawing/2014/main" id="{D16CED6E-EA95-4FE6-807D-98AB27FBF4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711"/>
            <a:ext cx="9144000" cy="6858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495"/>
            <a:ext cx="9144000" cy="661850"/>
          </a:xfrm>
          <a:prstGeom prst="rect">
            <a:avLst/>
          </a:prstGeom>
        </p:spPr>
      </p:pic>
      <p:sp>
        <p:nvSpPr>
          <p:cNvPr id="60" name="Прямоугольник 59"/>
          <p:cNvSpPr/>
          <p:nvPr/>
        </p:nvSpPr>
        <p:spPr>
          <a:xfrm>
            <a:off x="5739921" y="701101"/>
            <a:ext cx="3275228" cy="2151660"/>
          </a:xfrm>
          <a:prstGeom prst="rect">
            <a:avLst/>
          </a:prstGeom>
          <a:solidFill>
            <a:schemeClr val="accent1">
              <a:lumMod val="40000"/>
              <a:lumOff val="60000"/>
              <a:alpha val="28000"/>
            </a:schemeClr>
          </a:solidFill>
          <a:ln w="15875">
            <a:solidFill>
              <a:schemeClr val="accent1">
                <a:lumMod val="75000"/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567461" y="3162956"/>
            <a:ext cx="3505420" cy="2341531"/>
          </a:xfrm>
          <a:prstGeom prst="rect">
            <a:avLst/>
          </a:prstGeom>
          <a:solidFill>
            <a:schemeClr val="accent1">
              <a:lumMod val="40000"/>
              <a:lumOff val="60000"/>
              <a:alpha val="28000"/>
            </a:schemeClr>
          </a:solidFill>
          <a:ln w="15875">
            <a:solidFill>
              <a:schemeClr val="accent1">
                <a:lumMod val="75000"/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-13711"/>
            <a:ext cx="9139319" cy="641476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381" defTabSz="678639">
              <a:tabLst>
                <a:tab pos="7401931" algn="l"/>
                <a:tab pos="7467413" algn="l"/>
              </a:tabLst>
            </a:pPr>
            <a:r>
              <a:rPr lang="ru-RU" sz="2000" b="1" dirty="0" smtClean="0">
                <a:ln w="0"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2400" b="1" dirty="0" smtClean="0">
                <a:ln w="0"/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РЭК </a:t>
            </a:r>
            <a:r>
              <a:rPr lang="ru-RU" sz="2400" b="1" dirty="0" smtClean="0">
                <a:ln w="0"/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производства АО «ГЦМО ЭМС»</a:t>
            </a:r>
            <a:endParaRPr lang="ru-RU" sz="2400" b="1" dirty="0">
              <a:ln w="0"/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8562857" y="108014"/>
            <a:ext cx="406398" cy="389467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719501" y="702494"/>
            <a:ext cx="31426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Характеристики камеры РЕВЕР200</a:t>
            </a:r>
            <a:endParaRPr lang="ru-RU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DCAAB1AC-9789-4C14-912E-35E2C078D85A}"/>
              </a:ext>
            </a:extLst>
          </p:cNvPr>
          <p:cNvSpPr/>
          <p:nvPr/>
        </p:nvSpPr>
        <p:spPr>
          <a:xfrm>
            <a:off x="5719501" y="1332042"/>
            <a:ext cx="3214589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Диапазон частот: </a:t>
            </a:r>
          </a:p>
          <a:p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от 210 МГц до 18 ГГц;</a:t>
            </a:r>
          </a:p>
          <a:p>
            <a:r>
              <a:rPr lang="ru-RU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Эффективность экранирования: </a:t>
            </a:r>
          </a:p>
          <a:p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не менее 80 дБ;</a:t>
            </a:r>
          </a:p>
          <a:p>
            <a:r>
              <a:rPr lang="ru-RU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Габариты испытуемого изделия:</a:t>
            </a:r>
          </a:p>
          <a:p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до 1,5 </a:t>
            </a: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х </a:t>
            </a:r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1,5 </a:t>
            </a: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х </a:t>
            </a:r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1,5 м</a:t>
            </a:r>
            <a:r>
              <a:rPr lang="ru-RU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u-RU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383" y="717933"/>
            <a:ext cx="1600077" cy="213482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280" y="717933"/>
            <a:ext cx="2847853" cy="213482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760" y="3066555"/>
            <a:ext cx="1622442" cy="266110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267" y="3066555"/>
            <a:ext cx="1993957" cy="2661108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6172E85E-2553-4418-A12C-7D5F860CB96D}"/>
              </a:ext>
            </a:extLst>
          </p:cNvPr>
          <p:cNvSpPr txBox="1"/>
          <p:nvPr/>
        </p:nvSpPr>
        <p:spPr>
          <a:xfrm>
            <a:off x="474269" y="2540961"/>
            <a:ext cx="13049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bg1"/>
                </a:solidFill>
              </a:rPr>
              <a:t>ВИД СНАРУЖИ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172E85E-2553-4418-A12C-7D5F860CB96D}"/>
              </a:ext>
            </a:extLst>
          </p:cNvPr>
          <p:cNvSpPr txBox="1"/>
          <p:nvPr/>
        </p:nvSpPr>
        <p:spPr>
          <a:xfrm>
            <a:off x="3389491" y="2540961"/>
            <a:ext cx="13049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bg1"/>
                </a:solidFill>
              </a:rPr>
              <a:t>РАБОЧАЯ ЗОНА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172E85E-2553-4418-A12C-7D5F860CB96D}"/>
              </a:ext>
            </a:extLst>
          </p:cNvPr>
          <p:cNvSpPr txBox="1"/>
          <p:nvPr/>
        </p:nvSpPr>
        <p:spPr>
          <a:xfrm>
            <a:off x="5367691" y="5468006"/>
            <a:ext cx="13049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bg1"/>
                </a:solidFill>
              </a:rPr>
              <a:t>ВИД СНАРУЖИ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172E85E-2553-4418-A12C-7D5F860CB96D}"/>
              </a:ext>
            </a:extLst>
          </p:cNvPr>
          <p:cNvSpPr txBox="1"/>
          <p:nvPr/>
        </p:nvSpPr>
        <p:spPr>
          <a:xfrm>
            <a:off x="7054984" y="5458912"/>
            <a:ext cx="13049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bg1"/>
                </a:solidFill>
              </a:rPr>
              <a:t>РАБОЧАЯ ЗОНА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98606" y="3162956"/>
            <a:ext cx="31426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Характеристики камеры РЕВЕР1000</a:t>
            </a:r>
            <a:endParaRPr lang="ru-RU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Прямоугольник 56">
            <a:extLst>
              <a:ext uri="{FF2B5EF4-FFF2-40B4-BE49-F238E27FC236}">
                <a16:creationId xmlns:a16="http://schemas.microsoft.com/office/drawing/2014/main" id="{DCAAB1AC-9789-4C14-912E-35E2C078D85A}"/>
              </a:ext>
            </a:extLst>
          </p:cNvPr>
          <p:cNvSpPr/>
          <p:nvPr/>
        </p:nvSpPr>
        <p:spPr>
          <a:xfrm>
            <a:off x="746640" y="3951105"/>
            <a:ext cx="3214589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Диапазон частот: </a:t>
            </a:r>
          </a:p>
          <a:p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от 1 до 18 ГГц;</a:t>
            </a:r>
          </a:p>
          <a:p>
            <a:r>
              <a:rPr lang="ru-RU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Эффективность экранирования: </a:t>
            </a:r>
          </a:p>
          <a:p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не менее 80 дБ;</a:t>
            </a:r>
          </a:p>
          <a:p>
            <a:r>
              <a:rPr lang="ru-RU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Габариты испытуемого изделия:</a:t>
            </a:r>
          </a:p>
          <a:p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до 0,5 </a:t>
            </a: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х </a:t>
            </a:r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0,5 </a:t>
            </a: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х 0,5</a:t>
            </a:r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м</a:t>
            </a:r>
            <a:r>
              <a:rPr lang="ru-RU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u-RU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Стрелка: вправо 55">
            <a:extLst>
              <a:ext uri="{FF2B5EF4-FFF2-40B4-BE49-F238E27FC236}">
                <a16:creationId xmlns:a16="http://schemas.microsoft.com/office/drawing/2014/main" id="{1649BDB1-E06B-48F1-8280-DA99B4B1CB35}"/>
              </a:ext>
            </a:extLst>
          </p:cNvPr>
          <p:cNvSpPr/>
          <p:nvPr/>
        </p:nvSpPr>
        <p:spPr>
          <a:xfrm>
            <a:off x="5021858" y="826288"/>
            <a:ext cx="697644" cy="1873150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Стрелка: вправо 55">
            <a:extLst>
              <a:ext uri="{FF2B5EF4-FFF2-40B4-BE49-F238E27FC236}">
                <a16:creationId xmlns:a16="http://schemas.microsoft.com/office/drawing/2014/main" id="{1649BDB1-E06B-48F1-8280-DA99B4B1CB35}"/>
              </a:ext>
            </a:extLst>
          </p:cNvPr>
          <p:cNvSpPr/>
          <p:nvPr/>
        </p:nvSpPr>
        <p:spPr>
          <a:xfrm rot="10800000">
            <a:off x="4072882" y="3352827"/>
            <a:ext cx="888251" cy="1873150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94676" y="82633"/>
            <a:ext cx="868181" cy="487090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60398"/>
            <a:ext cx="9144000" cy="996013"/>
          </a:xfrm>
          <a:prstGeom prst="rect">
            <a:avLst/>
          </a:prstGeom>
        </p:spPr>
      </p:pic>
      <p:graphicFrame>
        <p:nvGraphicFramePr>
          <p:cNvPr id="41" name="Таблица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575408"/>
              </p:ext>
            </p:extLst>
          </p:nvPr>
        </p:nvGraphicFramePr>
        <p:xfrm>
          <a:off x="23243" y="623659"/>
          <a:ext cx="9120757" cy="61893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207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749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9561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spcAft>
                          <a:spcPts val="0"/>
                        </a:spcAft>
                        <a:buNone/>
                      </a:pP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В 2021 году в АО «ГЦМО ЭМС» была проведена ОКР, целью которой стало создание </a:t>
                      </a:r>
                      <a:r>
                        <a:rPr lang="ru-RU" sz="1200" b="1" u="sng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полноценных РЭК</a:t>
                      </a: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для применения в диапазоне частот от 200 МГц до 18 ГГц в автоматизированном режиме.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Результатом проведенной ОКР стало создание двух прототипов РЭК: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 </a:t>
                      </a:r>
                      <a:r>
                        <a:rPr lang="ru-RU" sz="1200" b="1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РЕВЕР1000</a:t>
                      </a: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для диапазона частот 1 - 18 ГГц;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 </a:t>
                      </a:r>
                      <a:r>
                        <a:rPr lang="ru-RU" sz="1200" b="1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РЕВЕР200</a:t>
                      </a: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для диапазона частот 210 МГц - 18 ГГц.</a:t>
                      </a:r>
                      <a:endParaRPr lang="ru-RU" sz="1200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615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66972"/>
            <a:ext cx="9144000" cy="108944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495"/>
            <a:ext cx="9144000" cy="661850"/>
          </a:xfrm>
          <a:prstGeom prst="rect">
            <a:avLst/>
          </a:prstGeom>
        </p:spPr>
      </p:pic>
      <p:sp>
        <p:nvSpPr>
          <p:cNvPr id="37" name="Прямоугольник 36"/>
          <p:cNvSpPr/>
          <p:nvPr/>
        </p:nvSpPr>
        <p:spPr>
          <a:xfrm>
            <a:off x="4088826" y="3776478"/>
            <a:ext cx="4919206" cy="1852531"/>
          </a:xfrm>
          <a:prstGeom prst="rect">
            <a:avLst/>
          </a:prstGeom>
          <a:solidFill>
            <a:schemeClr val="accent1">
              <a:lumMod val="40000"/>
              <a:lumOff val="60000"/>
              <a:alpha val="28000"/>
            </a:schemeClr>
          </a:solidFill>
          <a:ln w="15875">
            <a:solidFill>
              <a:schemeClr val="accent1">
                <a:lumMod val="75000"/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000341" y="969174"/>
            <a:ext cx="5059818" cy="2183767"/>
          </a:xfrm>
          <a:prstGeom prst="rect">
            <a:avLst/>
          </a:prstGeom>
          <a:solidFill>
            <a:schemeClr val="accent1">
              <a:lumMod val="40000"/>
              <a:lumOff val="60000"/>
              <a:alpha val="28000"/>
            </a:schemeClr>
          </a:solidFill>
          <a:ln w="15875">
            <a:solidFill>
              <a:schemeClr val="accent1">
                <a:lumMod val="75000"/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1" name="Таблица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2183066"/>
              </p:ext>
            </p:extLst>
          </p:nvPr>
        </p:nvGraphicFramePr>
        <p:xfrm>
          <a:off x="11621" y="444875"/>
          <a:ext cx="9120757" cy="66632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207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830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9561">
                <a:tc>
                  <a:txBody>
                    <a:bodyPr/>
                    <a:lstStyle/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ru-RU" sz="1200" b="1" u="sng" kern="1200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Н</a:t>
                      </a:r>
                      <a:r>
                        <a:rPr lang="ru-RU" sz="1200" b="1" u="sng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ижний частотный предел</a:t>
                      </a: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, для заданных внутренних размеров, для камеры РЕВЕР1000, в котором количество типов волн составляет 67, равен </a:t>
                      </a:r>
                      <a:r>
                        <a:rPr lang="ru-RU" sz="1200" b="1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530 МГц</a:t>
                      </a: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ru-RU" sz="1200" b="1" u="sng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Нижний частотный предел</a:t>
                      </a: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для камеры РЕВЕР200, в котором количество типов волн составляет 66, равен </a:t>
                      </a:r>
                      <a:r>
                        <a:rPr lang="ru-RU" sz="1200" b="1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210 МГц</a:t>
                      </a: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 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ru-RU" sz="1200" b="1" u="sng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СКО изотропной НЭП</a:t>
                      </a:r>
                      <a:r>
                        <a:rPr lang="ru-RU" sz="1200" b="0" u="none" kern="1200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для камеры РЕВЕР 1000 </a:t>
                      </a:r>
                      <a:r>
                        <a:rPr lang="ru-RU" sz="1200" b="0" u="none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во</a:t>
                      </a: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всём диапазоне частот </a:t>
                      </a:r>
                      <a:r>
                        <a:rPr lang="ru-RU" sz="1200" b="1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не превышает величины 3 дБ</a:t>
                      </a: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, что </a:t>
                      </a:r>
                      <a:r>
                        <a:rPr lang="ru-RU" sz="1200" b="1" u="sng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соответствует пороговым значениям</a:t>
                      </a: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, указанным в КТ-160</a:t>
                      </a:r>
                      <a:r>
                        <a:rPr lang="ru-RU" sz="1200" kern="1200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и других нормативных документах.</a:t>
                      </a:r>
                      <a:endParaRPr lang="ru-RU" sz="1200" kern="1200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buFontTx/>
                        <a:buNone/>
                      </a:pPr>
                      <a:endParaRPr lang="ru-RU" sz="1200" kern="1200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171450" indent="-171450">
                        <a:buFontTx/>
                        <a:buChar char="-"/>
                      </a:pPr>
                      <a:endParaRPr lang="ru-RU" sz="1200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Овал 7"/>
          <p:cNvSpPr/>
          <p:nvPr/>
        </p:nvSpPr>
        <p:spPr>
          <a:xfrm>
            <a:off x="8550047" y="120287"/>
            <a:ext cx="406398" cy="389467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6" name="Диаграмма 25"/>
          <p:cNvGraphicFramePr/>
          <p:nvPr>
            <p:extLst>
              <p:ext uri="{D42A27DB-BD31-4B8C-83A1-F6EECF244321}">
                <p14:modId xmlns:p14="http://schemas.microsoft.com/office/powerpoint/2010/main" val="1298113748"/>
              </p:ext>
            </p:extLst>
          </p:nvPr>
        </p:nvGraphicFramePr>
        <p:xfrm>
          <a:off x="3938957" y="938807"/>
          <a:ext cx="5223510" cy="22811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7" name="Прямоугольник 26"/>
          <p:cNvSpPr/>
          <p:nvPr/>
        </p:nvSpPr>
        <p:spPr>
          <a:xfrm>
            <a:off x="567594" y="604655"/>
            <a:ext cx="79277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400" b="1" dirty="0">
                <a:latin typeface="Calibri" panose="020F0502020204030204" pitchFamily="34" charset="0"/>
                <a:cs typeface="Calibri" panose="020F0502020204030204" pitchFamily="34" charset="0"/>
              </a:rPr>
              <a:t>Оценка нижней рабочей частоты РЭК, в зависимости от количества возбуждаемых типов волн</a:t>
            </a:r>
            <a:endParaRPr lang="ru-RU" sz="1400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4" y="1049074"/>
            <a:ext cx="3869923" cy="18288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2270" y="3606137"/>
            <a:ext cx="1992071" cy="843548"/>
          </a:xfrm>
          <a:prstGeom prst="rect">
            <a:avLst/>
          </a:prstGeom>
        </p:spPr>
      </p:pic>
      <p:sp>
        <p:nvSpPr>
          <p:cNvPr id="33" name="Прямоугольник 32"/>
          <p:cNvSpPr/>
          <p:nvPr/>
        </p:nvSpPr>
        <p:spPr>
          <a:xfrm>
            <a:off x="154313" y="3101782"/>
            <a:ext cx="87543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400" b="1" dirty="0">
                <a:latin typeface="Calibri" panose="020F0502020204030204" pitchFamily="34" charset="0"/>
                <a:cs typeface="Calibri" panose="020F0502020204030204" pitchFamily="34" charset="0"/>
              </a:rPr>
              <a:t>Зависимость СКО изотропной НЭП в рабочем объеме РЭК РЕВЕР1000 от частоты, </a:t>
            </a:r>
            <a:endParaRPr lang="ru-RU" sz="14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ru-RU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в </a:t>
            </a:r>
            <a:r>
              <a:rPr lang="ru-RU" sz="1400" b="1" dirty="0">
                <a:latin typeface="Calibri" panose="020F0502020204030204" pitchFamily="34" charset="0"/>
                <a:cs typeface="Calibri" panose="020F0502020204030204" pitchFamily="34" charset="0"/>
              </a:rPr>
              <a:t>диапазоне частот от 1 до 18 ГГц</a:t>
            </a:r>
            <a:endParaRPr lang="ru-RU" sz="1400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0" y="4599653"/>
            <a:ext cx="4074336" cy="997437"/>
          </a:xfrm>
          <a:prstGeom prst="rect">
            <a:avLst/>
          </a:prstGeom>
        </p:spPr>
      </p:pic>
      <p:graphicFrame>
        <p:nvGraphicFramePr>
          <p:cNvPr id="35" name="Диаграмма 34"/>
          <p:cNvGraphicFramePr/>
          <p:nvPr>
            <p:extLst>
              <p:ext uri="{D42A27DB-BD31-4B8C-83A1-F6EECF244321}">
                <p14:modId xmlns:p14="http://schemas.microsoft.com/office/powerpoint/2010/main" val="2432115124"/>
              </p:ext>
            </p:extLst>
          </p:nvPr>
        </p:nvGraphicFramePr>
        <p:xfrm>
          <a:off x="4238978" y="3843518"/>
          <a:ext cx="4684139" cy="18963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pic>
        <p:nvPicPr>
          <p:cNvPr id="23" name="Рисунок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94676" y="82633"/>
            <a:ext cx="868181" cy="48709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13610" y="-408"/>
            <a:ext cx="9139319" cy="64147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381" defTabSz="678639">
              <a:tabLst>
                <a:tab pos="7401931" algn="l"/>
                <a:tab pos="7467413" algn="l"/>
              </a:tabLst>
            </a:pPr>
            <a:r>
              <a:rPr lang="ru-RU" b="1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2400" b="1" dirty="0" smtClean="0">
                <a:ln w="0"/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Исследование </a:t>
            </a:r>
            <a:r>
              <a:rPr lang="ru-RU" sz="2400" b="1" dirty="0" smtClean="0">
                <a:ln w="0"/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характеристик </a:t>
            </a:r>
            <a:r>
              <a:rPr lang="ru-RU" sz="2400" b="1" dirty="0" smtClean="0">
                <a:ln w="0"/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РЭК</a:t>
            </a:r>
            <a:endParaRPr lang="ru-RU" sz="2400" b="1" dirty="0">
              <a:ln w="0"/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85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4400"/>
            <a:ext cx="9144000" cy="86201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495"/>
            <a:ext cx="9144000" cy="6618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81" y="-21047"/>
            <a:ext cx="9139319" cy="64147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381" defTabSz="678639">
              <a:tabLst>
                <a:tab pos="7401931" algn="l"/>
                <a:tab pos="7467413" algn="l"/>
              </a:tabLst>
            </a:pPr>
            <a:r>
              <a:rPr lang="en-US" b="1" dirty="0" smtClean="0">
                <a:ln w="0"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2400" b="1" dirty="0" smtClean="0">
                <a:ln w="0"/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Исследование </a:t>
            </a:r>
            <a:r>
              <a:rPr lang="ru-RU" sz="2400" b="1" dirty="0" smtClean="0">
                <a:ln w="0"/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характеристик </a:t>
            </a:r>
            <a:r>
              <a:rPr lang="ru-RU" sz="2400" b="1" dirty="0" smtClean="0">
                <a:ln w="0"/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РЭК</a:t>
            </a:r>
            <a:endParaRPr lang="ru-RU" sz="2400" b="1" dirty="0">
              <a:ln w="0"/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8550047" y="120287"/>
            <a:ext cx="406398" cy="389467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08124" y="3125020"/>
            <a:ext cx="79277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400" b="1" dirty="0">
                <a:latin typeface="Calibri" panose="020F0502020204030204" pitchFamily="34" charset="0"/>
                <a:cs typeface="Calibri" panose="020F0502020204030204" pitchFamily="34" charset="0"/>
              </a:rPr>
              <a:t>Зависимость изотропной НЭП от частоты в диапазоне частот от 500 МГц до 18 ГГц в центре рабочей зоны РЭК РЕВЕР1000 при 1 Вт подводимой к излучающей антенне мощности</a:t>
            </a:r>
            <a:endParaRPr lang="ru-RU" sz="1400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3567484267"/>
              </p:ext>
            </p:extLst>
          </p:nvPr>
        </p:nvGraphicFramePr>
        <p:xfrm>
          <a:off x="254000" y="3651082"/>
          <a:ext cx="8392159" cy="22276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Диаграмма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9151960"/>
              </p:ext>
            </p:extLst>
          </p:nvPr>
        </p:nvGraphicFramePr>
        <p:xfrm>
          <a:off x="634760" y="1111226"/>
          <a:ext cx="7773875" cy="2064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825494" y="663907"/>
            <a:ext cx="79277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Сравнение воспроизводимой напряженности поля в центральной точке рабочей зоны камер РЕВЕР1000 с дополнительных покрытием стен и без него в диапазоне частот от 6 до 18 ГГц</a:t>
            </a:r>
            <a:endParaRPr lang="ru-RU" sz="1400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777345"/>
              </p:ext>
            </p:extLst>
          </p:nvPr>
        </p:nvGraphicFramePr>
        <p:xfrm>
          <a:off x="23243" y="661850"/>
          <a:ext cx="9120757" cy="62974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207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830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 smtClean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 smtClean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 smtClean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01930" algn="l"/>
                        </a:tabLs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9561">
                <a:tc>
                  <a:txBody>
                    <a:bodyPr/>
                    <a:lstStyle/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ru-RU" sz="1200" b="0" u="none" kern="1200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Применение</a:t>
                      </a:r>
                      <a:r>
                        <a:rPr lang="ru-RU" sz="1200" b="1" u="sng" kern="1200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дополнительного покрытия</a:t>
                      </a:r>
                      <a:r>
                        <a:rPr lang="ru-RU" sz="1200" b="1" u="none" kern="1200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200" b="0" u="none" kern="1200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рабочей зоны камеры может дать </a:t>
                      </a:r>
                      <a:r>
                        <a:rPr lang="ru-RU" sz="1200" b="1" u="sng" kern="1200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дополнительный прирост</a:t>
                      </a:r>
                      <a:r>
                        <a:rPr lang="ru-RU" sz="1200" b="0" u="none" kern="1200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величины воспроизводимой напряженности электрического поля.</a:t>
                      </a:r>
                      <a:endParaRPr lang="ru-RU" sz="1200" b="0" u="none" kern="1200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Величина НЭП в точке резонанса для</a:t>
                      </a:r>
                      <a:r>
                        <a:rPr lang="ru-RU" sz="1200" kern="1200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РЭК РЕВЕР1000</a:t>
                      </a: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, для большинства частотных точек в диапазоне частот от 500</a:t>
                      </a:r>
                      <a:r>
                        <a:rPr lang="ru-RU" sz="1200" kern="1200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МГц до 18 ГГц</a:t>
                      </a: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ru-RU" sz="1200" b="1" u="sng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значительно превышает уровень НЭП в 100 В/м</a:t>
                      </a: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67695" y="82633"/>
            <a:ext cx="868181" cy="48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35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Изображение выглядит как веревка, ткань&#10;&#10;Автоматически созданное описание">
            <a:extLst>
              <a:ext uri="{FF2B5EF4-FFF2-40B4-BE49-F238E27FC236}">
                <a16:creationId xmlns:a16="http://schemas.microsoft.com/office/drawing/2014/main" id="{D16CED6E-EA95-4FE6-807D-98AB27FBF4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18000"/>
            <a:ext cx="9144000" cy="253841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495"/>
            <a:ext cx="9144000" cy="65097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49060" y="14315"/>
            <a:ext cx="9139319" cy="64147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381" defTabSz="678639">
              <a:tabLst>
                <a:tab pos="7401931" algn="l"/>
                <a:tab pos="7467413" algn="l"/>
              </a:tabLst>
            </a:pPr>
            <a:r>
              <a:rPr lang="ru-RU" sz="2400" b="1" dirty="0" smtClean="0">
                <a:ln w="0"/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Основные результаты проведенных исследований</a:t>
            </a:r>
            <a:endParaRPr lang="ru-RU" sz="2400" b="1" dirty="0">
              <a:ln w="0"/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8550047" y="120287"/>
            <a:ext cx="406398" cy="389467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21182" y="641476"/>
            <a:ext cx="890163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Автоматизированный </a:t>
            </a: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режим измерений и </a:t>
            </a:r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калибровки РЭК реализован с помощью </a:t>
            </a:r>
            <a:r>
              <a:rPr lang="ru-RU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разработанного в АО «ГЦМО ЭМС» ПО</a:t>
            </a:r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, позволяющего:</a:t>
            </a:r>
          </a:p>
          <a:p>
            <a:pPr algn="just"/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ru-RU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управлять положением </a:t>
            </a:r>
            <a:r>
              <a:rPr lang="ru-RU" sz="1600" b="1" dirty="0">
                <a:latin typeface="Calibri" panose="020F0502020204030204" pitchFamily="34" charset="0"/>
                <a:cs typeface="Calibri" panose="020F0502020204030204" pitchFamily="34" charset="0"/>
              </a:rPr>
              <a:t>тюнера</a:t>
            </a: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, и входящими в состав стенда усилителями, генераторами, и измерителями напряженности поля (</a:t>
            </a:r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ИНП);</a:t>
            </a:r>
          </a:p>
          <a:p>
            <a:pPr algn="just"/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ru-RU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подключать </a:t>
            </a:r>
            <a:r>
              <a:rPr lang="ru-RU" sz="1600" b="1" dirty="0">
                <a:latin typeface="Calibri" panose="020F0502020204030204" pitchFamily="34" charset="0"/>
                <a:cs typeface="Calibri" panose="020F0502020204030204" pitchFamily="34" charset="0"/>
              </a:rPr>
              <a:t>до 10 ИНП</a:t>
            </a: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, для одновременного контроля равномерности воспроизводимого поля в нескольких пространственных точках, как в процессе калибровки, так и при проведении испытаний РЭС на </a:t>
            </a:r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ЭМС;</a:t>
            </a:r>
          </a:p>
          <a:p>
            <a:pPr algn="just"/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ru-RU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проводить поиск </a:t>
            </a:r>
            <a:r>
              <a:rPr lang="ru-RU" sz="1600" b="1" dirty="0">
                <a:latin typeface="Calibri" panose="020F0502020204030204" pitchFamily="34" charset="0"/>
                <a:cs typeface="Calibri" panose="020F0502020204030204" pitchFamily="34" charset="0"/>
              </a:rPr>
              <a:t>и </a:t>
            </a:r>
            <a:r>
              <a:rPr lang="ru-RU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установку </a:t>
            </a:r>
            <a:r>
              <a:rPr lang="ru-RU" sz="1600" b="1" dirty="0">
                <a:latin typeface="Calibri" panose="020F0502020204030204" pitchFamily="34" charset="0"/>
                <a:cs typeface="Calibri" panose="020F0502020204030204" pitchFamily="34" charset="0"/>
              </a:rPr>
              <a:t>заданного порогового уровня </a:t>
            </a: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(или максимума) НЭП во всех пространственных точках вращения тюнера во всем диапазоне частот с заданным </a:t>
            </a:r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шагом;</a:t>
            </a:r>
            <a:endParaRPr lang="ru-RU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ru-RU" sz="1600" b="1" dirty="0">
                <a:latin typeface="Calibri" panose="020F0502020204030204" pitchFamily="34" charset="0"/>
                <a:cs typeface="Calibri" panose="020F0502020204030204" pitchFamily="34" charset="0"/>
              </a:rPr>
              <a:t>р</a:t>
            </a:r>
            <a:r>
              <a:rPr lang="ru-RU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еализовать алгоритм частотной отстройки </a:t>
            </a: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с заданным шагом от опорного значения НЭП в узких пространственных пределах;</a:t>
            </a:r>
          </a:p>
          <a:p>
            <a:pPr algn="just"/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ru-RU" sz="1600" b="1" dirty="0">
                <a:latin typeface="Calibri" panose="020F0502020204030204" pitchFamily="34" charset="0"/>
                <a:cs typeface="Calibri" panose="020F0502020204030204" pitchFamily="34" charset="0"/>
              </a:rPr>
              <a:t>реализовать алгоритм </a:t>
            </a:r>
            <a:r>
              <a:rPr lang="ru-RU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калибровки с изменением подводимой </a:t>
            </a:r>
            <a:r>
              <a:rPr lang="ru-RU" sz="1600" b="1" dirty="0">
                <a:latin typeface="Calibri" panose="020F0502020204030204" pitchFamily="34" charset="0"/>
                <a:cs typeface="Calibri" panose="020F0502020204030204" pitchFamily="34" charset="0"/>
              </a:rPr>
              <a:t>к излучающей антенне мощности</a:t>
            </a: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 в нужном диапазоне </a:t>
            </a:r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частот </a:t>
            </a: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с заданным шагом </a:t>
            </a:r>
            <a:r>
              <a:rPr lang="ru-RU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для достижения порогового значения НЭП с небольшим изменением пространственного положения тюнера.</a:t>
            </a:r>
          </a:p>
          <a:p>
            <a:endParaRPr lang="ru-RU" dirty="0"/>
          </a:p>
          <a:p>
            <a:pPr algn="just"/>
            <a:r>
              <a:rPr lang="ru-RU" dirty="0" smtClean="0"/>
              <a:t>	</a:t>
            </a:r>
            <a:r>
              <a:rPr lang="ru-RU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Таким </a:t>
            </a: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образом, в результате выполненной в АО «ГЦМО ЭМС» ОКР по исследованию и разработке РЭК, </a:t>
            </a:r>
            <a:r>
              <a:rPr lang="ru-RU" b="1" u="sng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удалось создать два прототипа РЭК</a:t>
            </a: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в диапазоне частот от </a:t>
            </a:r>
            <a:r>
              <a:rPr lang="ru-RU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210 МГц до 18 ГГц</a:t>
            </a: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и от </a:t>
            </a:r>
            <a:r>
              <a:rPr lang="ru-RU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ГГц до 18 ГГц</a:t>
            </a: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Данные прототипы </a:t>
            </a:r>
            <a:r>
              <a:rPr lang="ru-RU" b="1" u="sng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способны в автоматизированном режиме воспроизводить в заданном рабочем объеме требуемую величину НЭП во всём рабочем диапазоне частот</a:t>
            </a: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ru-RU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ru-RU" sz="2400" b="1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СПАСИБО ЗА ВНИМАНИЕ!</a:t>
            </a:r>
            <a:endParaRPr lang="ru-RU" sz="24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94676" y="82633"/>
            <a:ext cx="868181" cy="48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03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7&quot;&gt;&lt;property id=&quot;20148&quot; value=&quot;5&quot;/&gt;&lt;property id=&quot;20300&quot; value=&quot;Slide 7&quot;/&gt;&lt;property id=&quot;20307&quot; value=&quot;259&quot;/&gt;&lt;/object&gt;&lt;object type=&quot;3&quot; unique_id=&quot;10008&quot;&gt;&lt;property id=&quot;20148&quot; value=&quot;5&quot;/&gt;&lt;property id=&quot;20300&quot; value=&quot;Slide 9&quot;/&gt;&lt;property id=&quot;20307&quot; value=&quot;260&quot;/&gt;&lt;/object&gt;&lt;object type=&quot;3&quot; unique_id=&quot;10034&quot;&gt;&lt;property id=&quot;20148&quot; value=&quot;5&quot;/&gt;&lt;property id=&quot;20300&quot; value=&quot;Slide 3&quot;/&gt;&lt;property id=&quot;20307&quot; value=&quot;262&quot;/&gt;&lt;/object&gt;&lt;object type=&quot;3&quot; unique_id=&quot;10035&quot;&gt;&lt;property id=&quot;20148&quot; value=&quot;5&quot;/&gt;&lt;property id=&quot;20300&quot; value=&quot;Slide 6&quot;/&gt;&lt;property id=&quot;20307&quot; value=&quot;263&quot;/&gt;&lt;/object&gt;&lt;object type=&quot;3&quot; unique_id=&quot;10163&quot;&gt;&lt;property id=&quot;20148&quot; value=&quot;5&quot;/&gt;&lt;property id=&quot;20300&quot; value=&quot;Slide 2&quot;/&gt;&lt;property id=&quot;20307&quot; value=&quot;266&quot;/&gt;&lt;/object&gt;&lt;object type=&quot;3&quot; unique_id=&quot;10227&quot;&gt;&lt;property id=&quot;20148&quot; value=&quot;5&quot;/&gt;&lt;property id=&quot;20300&quot; value=&quot;Slide 4&quot;/&gt;&lt;property id=&quot;20307&quot; value=&quot;267&quot;/&gt;&lt;/object&gt;&lt;object type=&quot;3&quot; unique_id=&quot;10228&quot;&gt;&lt;property id=&quot;20148&quot; value=&quot;5&quot;/&gt;&lt;property id=&quot;20300&quot; value=&quot;Slide 5&quot;/&gt;&lt;property id=&quot;20307&quot; value=&quot;271&quot;/&gt;&lt;/object&gt;&lt;object type=&quot;3&quot; unique_id=&quot;10229&quot;&gt;&lt;property id=&quot;20148&quot; value=&quot;5&quot;/&gt;&lt;property id=&quot;20300&quot; value=&quot;Slide 8&quot;/&gt;&lt;property id=&quot;20307&quot; value=&quot;272&quot;/&gt;&lt;/object&gt;&lt;object type=&quot;3&quot; unique_id=&quot;10254&quot;&gt;&lt;property id=&quot;20148&quot; value=&quot;5&quot;/&gt;&lt;property id=&quot;20300&quot; value=&quot;Slide 10&quot;/&gt;&lt;property id=&quot;20307&quot; value=&quot;273&quot;/&gt;&lt;/object&gt;&lt;object type=&quot;3&quot; unique_id=&quot;10255&quot;&gt;&lt;property id=&quot;20148&quot; value=&quot;5&quot;/&gt;&lt;property id=&quot;20300&quot; value=&quot;Slide 11&quot;/&gt;&lt;property id=&quot;20307&quot; value=&quot;274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Другая 11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10060880</TotalTime>
  <Words>790</Words>
  <Application>Microsoft Office PowerPoint</Application>
  <PresentationFormat>Экран (4:3)</PresentationFormat>
  <Paragraphs>175</Paragraphs>
  <Slides>6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ktgun</cp:lastModifiedBy>
  <cp:revision>1171</cp:revision>
  <cp:lastPrinted>2004-12-31T21:04:04Z</cp:lastPrinted>
  <dcterms:created xsi:type="dcterms:W3CDTF">2016-08-19T10:53:42Z</dcterms:created>
  <dcterms:modified xsi:type="dcterms:W3CDTF">2022-06-06T14:57:57Z</dcterms:modified>
</cp:coreProperties>
</file>