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.xml" ContentType="application/vnd.openxmlformats-officedocument.presentationml.notesSlide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365" r:id="rId3"/>
    <p:sldId id="368" r:id="rId4"/>
    <p:sldId id="361" r:id="rId5"/>
    <p:sldId id="331" r:id="rId6"/>
    <p:sldId id="339" r:id="rId7"/>
    <p:sldId id="259" r:id="rId8"/>
    <p:sldId id="369" r:id="rId9"/>
    <p:sldId id="370" r:id="rId10"/>
    <p:sldId id="372" r:id="rId11"/>
    <p:sldId id="371" r:id="rId12"/>
    <p:sldId id="358" r:id="rId13"/>
    <p:sldId id="356" r:id="rId14"/>
    <p:sldId id="355" r:id="rId15"/>
    <p:sldId id="262" r:id="rId16"/>
    <p:sldId id="367" r:id="rId17"/>
    <p:sldId id="280" r:id="rId18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C"/>
    <a:srgbClr val="B4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6000" autoAdjust="0"/>
  </p:normalViewPr>
  <p:slideViewPr>
    <p:cSldViewPr snapToGrid="0">
      <p:cViewPr varScale="1">
        <p:scale>
          <a:sx n="79" d="100"/>
          <a:sy n="79" d="100"/>
        </p:scale>
        <p:origin x="11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0\Work\02_&#1057;&#1086;&#1090;&#1088;&#1091;&#1076;&#1085;&#1080;&#1082;&#1080;_&#1048;&#1062;&#1042;\&#1051;&#1102;&#1073;&#1096;&#1086;&#1074;%20&#1040;&#1083;&#1077;&#1082;&#1089;&#1072;&#1085;&#1076;&#1088;\&#1048;&#1089;&#1089;&#1083;&#1077;&#1076;&#1086;&#1074;&#1072;&#1085;&#1080;&#1103;\&#1088;&#1072;&#1079;&#1085;&#1086;&#1077;\W2.086.1\compiled1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0\Work\05_&#1047;&#1072;&#1087;&#1091;&#1089;&#1082;&#1080;\113_NP25-02_2020_09(MPW)\6_Datasheets\&#1044;&#1072;&#1085;&#1085;&#1099;&#1077;\W2_089_0\W2_089_0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&#1050;&#1085;&#1080;&#1075;&#1072;2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ICV_29\Desktop\&#1053;&#1086;&#1074;&#1072;&#1103;%20&#1087;&#1072;&#1087;&#1082;&#1072;%20(4)\&#1050;&#1085;&#1080;&#1075;&#1072;4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&#1050;&#1085;&#1080;&#1075;&#1072;2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ICV_29\Desktop\&#1053;&#1086;&#1074;&#1072;&#1103;%20&#1087;&#1072;&#1087;&#1082;&#1072;%20(4)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0\Work\02_&#1057;&#1086;&#1090;&#1088;&#1091;&#1076;&#1085;&#1080;&#1082;&#1080;_&#1048;&#1062;&#1042;\&#1051;&#1102;&#1073;&#1096;&#1086;&#1074;%20&#1040;&#1083;&#1077;&#1082;&#1089;&#1072;&#1085;&#1076;&#1088;\&#1048;&#1089;&#1089;&#1083;&#1077;&#1076;&#1086;&#1074;&#1072;&#1085;&#1080;&#1103;\&#1088;&#1072;&#1079;&#1085;&#1086;&#1077;\W2.086.1\compiled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0\Work\02_&#1057;&#1086;&#1090;&#1088;&#1091;&#1076;&#1085;&#1080;&#1082;&#1080;_&#1048;&#1062;&#1042;\&#1051;&#1102;&#1073;&#1096;&#1086;&#1074;%20&#1040;&#1083;&#1077;&#1082;&#1089;&#1072;&#1085;&#1076;&#1088;\&#1048;&#1089;&#1089;&#1083;&#1077;&#1076;&#1086;&#1074;&#1072;&#1085;&#1080;&#1103;\&#1088;&#1072;&#1079;&#1085;&#1086;&#1077;\W2.086.1\compiled12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192.168.1.10\Work\02_&#1057;&#1086;&#1090;&#1088;&#1091;&#1076;&#1085;&#1080;&#1082;&#1080;_&#1048;&#1062;&#1042;\&#1051;&#1102;&#1073;&#1096;&#1086;&#1074;%20&#1040;&#1083;&#1077;&#1082;&#1089;&#1072;&#1085;&#1076;&#1088;\&#1048;&#1089;&#1089;&#1083;&#1077;&#1076;&#1086;&#1074;&#1072;&#1085;&#1080;&#1103;\&#1088;&#1072;&#1079;&#1085;&#1086;&#1077;\W2.086.1\compiled1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0\Work\02_&#1057;&#1086;&#1090;&#1088;&#1091;&#1076;&#1085;&#1080;&#1082;&#1080;_&#1048;&#1062;&#1042;\&#1051;&#1102;&#1073;&#1096;&#1086;&#1074;%20&#1040;&#1083;&#1077;&#1082;&#1089;&#1072;&#1085;&#1076;&#1088;\&#1048;&#1089;&#1089;&#1083;&#1077;&#1076;&#1086;&#1074;&#1072;&#1085;&#1080;&#1103;\&#1088;&#1072;&#1079;&#1085;&#1086;&#1077;\W2.086.1\compiled1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0\Work\05_&#1047;&#1072;&#1087;&#1091;&#1089;&#1082;&#1080;\113_NP25-02_2020_09(MPW)\6_Datasheets\&#1044;&#1072;&#1085;&#1085;&#1099;&#1077;\W2_089_0\W2_089_0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0\Work\05_&#1047;&#1072;&#1087;&#1091;&#1089;&#1082;&#1080;\113_NP25-02_2020_09(MPW)\6_Datasheets\&#1044;&#1072;&#1085;&#1085;&#1099;&#1077;\W2_089_0\W2_089_0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0\Work\05_&#1047;&#1072;&#1087;&#1091;&#1089;&#1082;&#1080;\113_NP25-02_2020_09(MPW)\6_Datasheets\&#1044;&#1072;&#1085;&#1085;&#1099;&#1077;\W2_089_0\W2_089_0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0\Work\05_&#1047;&#1072;&#1087;&#1091;&#1089;&#1082;&#1080;\113_NP25-02_2020_09(MPW)\6_Datasheets\&#1044;&#1072;&#1085;&#1085;&#1099;&#1077;\W2_089_0\W2_089_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 dirty="0"/>
              <a:t>Выходная мощность</a:t>
            </a:r>
          </a:p>
        </c:rich>
      </c:tx>
      <c:layout>
        <c:manualLayout>
          <c:xMode val="edge"/>
          <c:yMode val="edge"/>
          <c:x val="0.35130878274084515"/>
          <c:y val="8.547179266143133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889061440793034E-2"/>
          <c:y val="0.10839537581213061"/>
          <c:w val="0.87546859559666379"/>
          <c:h val="0.69633947625705661"/>
        </c:manualLayout>
      </c:layout>
      <c:scatterChart>
        <c:scatterStyle val="smoothMarker"/>
        <c:varyColors val="0"/>
        <c:ser>
          <c:idx val="7"/>
          <c:order val="0"/>
          <c:tx>
            <c:strRef>
              <c:f>Sheet!$BA$1</c:f>
              <c:strCache>
                <c:ptCount val="1"/>
                <c:pt idx="0">
                  <c:v>Рвх = 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Sheet!$BA$2:$BA$89</c:f>
              <c:numCache>
                <c:formatCode>General</c:formatCode>
                <c:ptCount val="88"/>
                <c:pt idx="0">
                  <c:v>3.7880002587766799</c:v>
                </c:pt>
                <c:pt idx="1">
                  <c:v>4.2611811776293056</c:v>
                </c:pt>
                <c:pt idx="2">
                  <c:v>5.088736930709775</c:v>
                </c:pt>
                <c:pt idx="3">
                  <c:v>5.3751427192075312</c:v>
                </c:pt>
                <c:pt idx="4">
                  <c:v>5.8164767976447225</c:v>
                </c:pt>
                <c:pt idx="5">
                  <c:v>6.401916421055029</c:v>
                </c:pt>
                <c:pt idx="6">
                  <c:v>7.3900946374571159</c:v>
                </c:pt>
                <c:pt idx="7">
                  <c:v>8.1359823918148972</c:v>
                </c:pt>
                <c:pt idx="8">
                  <c:v>8.3302876859921078</c:v>
                </c:pt>
                <c:pt idx="9">
                  <c:v>7.7560392823068183</c:v>
                </c:pt>
                <c:pt idx="10">
                  <c:v>7.0333138901809154</c:v>
                </c:pt>
                <c:pt idx="11">
                  <c:v>6.6195733675469794</c:v>
                </c:pt>
                <c:pt idx="12">
                  <c:v>6.5702213327945387</c:v>
                </c:pt>
                <c:pt idx="13">
                  <c:v>6.1867134319255594</c:v>
                </c:pt>
                <c:pt idx="14">
                  <c:v>6.0743526286358334</c:v>
                </c:pt>
                <c:pt idx="15">
                  <c:v>6.2303149309418746</c:v>
                </c:pt>
                <c:pt idx="16">
                  <c:v>6.5310047556654176</c:v>
                </c:pt>
                <c:pt idx="17">
                  <c:v>6.718309390104241</c:v>
                </c:pt>
                <c:pt idx="18">
                  <c:v>6.7864085320451162</c:v>
                </c:pt>
                <c:pt idx="19">
                  <c:v>6.7368984348539049</c:v>
                </c:pt>
                <c:pt idx="20">
                  <c:v>7.2784683862096591</c:v>
                </c:pt>
                <c:pt idx="21">
                  <c:v>7.4480056941453565</c:v>
                </c:pt>
                <c:pt idx="22">
                  <c:v>7.3247026671969255</c:v>
                </c:pt>
                <c:pt idx="23">
                  <c:v>7.5027417851468279</c:v>
                </c:pt>
                <c:pt idx="24">
                  <c:v>6.8559872300540876</c:v>
                </c:pt>
                <c:pt idx="25">
                  <c:v>6.7455909157681626</c:v>
                </c:pt>
                <c:pt idx="26">
                  <c:v>6.5582806863352605</c:v>
                </c:pt>
                <c:pt idx="27">
                  <c:v>6.3050712695978044</c:v>
                </c:pt>
                <c:pt idx="28">
                  <c:v>6.3645836674234664</c:v>
                </c:pt>
                <c:pt idx="29">
                  <c:v>5.9418269603653275</c:v>
                </c:pt>
                <c:pt idx="30">
                  <c:v>5.9689782995463574</c:v>
                </c:pt>
                <c:pt idx="31">
                  <c:v>5.8456121902267588</c:v>
                </c:pt>
                <c:pt idx="32">
                  <c:v>5.4692780144301079</c:v>
                </c:pt>
                <c:pt idx="33">
                  <c:v>5.5600666805096957</c:v>
                </c:pt>
                <c:pt idx="34">
                  <c:v>5.2332321405121203</c:v>
                </c:pt>
                <c:pt idx="35">
                  <c:v>5.1746383165466536</c:v>
                </c:pt>
                <c:pt idx="36">
                  <c:v>5.203673028965583</c:v>
                </c:pt>
                <c:pt idx="37">
                  <c:v>5.1176431555491355</c:v>
                </c:pt>
                <c:pt idx="38">
                  <c:v>5.342444263934623</c:v>
                </c:pt>
                <c:pt idx="39">
                  <c:v>5.5944835346923387</c:v>
                </c:pt>
                <c:pt idx="40">
                  <c:v>5.3916289926716781</c:v>
                </c:pt>
                <c:pt idx="41">
                  <c:v>5.4102832156474392</c:v>
                </c:pt>
                <c:pt idx="42">
                  <c:v>5.2340757058556733</c:v>
                </c:pt>
                <c:pt idx="43">
                  <c:v>4.8729280616454069</c:v>
                </c:pt>
                <c:pt idx="44">
                  <c:v>5.1516933010641317</c:v>
                </c:pt>
                <c:pt idx="45">
                  <c:v>4.9538174655943994</c:v>
                </c:pt>
                <c:pt idx="46">
                  <c:v>5.3285617136671171</c:v>
                </c:pt>
                <c:pt idx="47">
                  <c:v>5.4401390448558153</c:v>
                </c:pt>
                <c:pt idx="48">
                  <c:v>5.6075092673486511</c:v>
                </c:pt>
                <c:pt idx="49">
                  <c:v>5.7804280524400466</c:v>
                </c:pt>
                <c:pt idx="50">
                  <c:v>5.6919358919745031</c:v>
                </c:pt>
                <c:pt idx="51">
                  <c:v>5.7934865092362458</c:v>
                </c:pt>
                <c:pt idx="52">
                  <c:v>5.850459806133756</c:v>
                </c:pt>
                <c:pt idx="53">
                  <c:v>6.0282325824417695</c:v>
                </c:pt>
                <c:pt idx="54">
                  <c:v>6.1187118310996382</c:v>
                </c:pt>
                <c:pt idx="55">
                  <c:v>5.8364665387807655</c:v>
                </c:pt>
                <c:pt idx="56">
                  <c:v>5.7591713488344993</c:v>
                </c:pt>
                <c:pt idx="57">
                  <c:v>5.5868884480286907</c:v>
                </c:pt>
                <c:pt idx="58">
                  <c:v>5.1188216721097932</c:v>
                </c:pt>
                <c:pt idx="59">
                  <c:v>4.9825308916151183</c:v>
                </c:pt>
                <c:pt idx="60">
                  <c:v>4.7993232272278714</c:v>
                </c:pt>
                <c:pt idx="61">
                  <c:v>4.9067055853073978</c:v>
                </c:pt>
                <c:pt idx="62">
                  <c:v>5.1718985817236831</c:v>
                </c:pt>
                <c:pt idx="63">
                  <c:v>5.2411911617950233</c:v>
                </c:pt>
                <c:pt idx="64">
                  <c:v>5.6113841357010354</c:v>
                </c:pt>
                <c:pt idx="65">
                  <c:v>5.2481954452724393</c:v>
                </c:pt>
                <c:pt idx="66">
                  <c:v>5.8270668434815764</c:v>
                </c:pt>
                <c:pt idx="67">
                  <c:v>5.8991576163537083</c:v>
                </c:pt>
                <c:pt idx="68">
                  <c:v>5.5928091546353054</c:v>
                </c:pt>
                <c:pt idx="69">
                  <c:v>6.0823302895979632</c:v>
                </c:pt>
                <c:pt idx="70">
                  <c:v>5.8615166099941307</c:v>
                </c:pt>
                <c:pt idx="71">
                  <c:v>6.1723422608149239</c:v>
                </c:pt>
                <c:pt idx="72">
                  <c:v>5.9798460045145907</c:v>
                </c:pt>
                <c:pt idx="73">
                  <c:v>6.0399035011067443</c:v>
                </c:pt>
                <c:pt idx="74">
                  <c:v>6.0293431262020061</c:v>
                </c:pt>
                <c:pt idx="75">
                  <c:v>5.359323836148767</c:v>
                </c:pt>
                <c:pt idx="76">
                  <c:v>6.5849123718481293</c:v>
                </c:pt>
                <c:pt idx="77">
                  <c:v>5.0534735856625534</c:v>
                </c:pt>
                <c:pt idx="78">
                  <c:v>5.2690218555382584</c:v>
                </c:pt>
                <c:pt idx="79">
                  <c:v>4.1847546440749932</c:v>
                </c:pt>
                <c:pt idx="80">
                  <c:v>4.1967200523361159</c:v>
                </c:pt>
                <c:pt idx="81">
                  <c:v>4.0091287177051269</c:v>
                </c:pt>
                <c:pt idx="82">
                  <c:v>3.4881086164795638</c:v>
                </c:pt>
                <c:pt idx="83">
                  <c:v>3.7569031548573775</c:v>
                </c:pt>
                <c:pt idx="84">
                  <c:v>2.7769624034920617</c:v>
                </c:pt>
                <c:pt idx="85">
                  <c:v>3.3551350039380066</c:v>
                </c:pt>
                <c:pt idx="86">
                  <c:v>2.5477100485177697</c:v>
                </c:pt>
                <c:pt idx="87">
                  <c:v>3.0073917221812079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FA-4EBF-A3E6-266EE0491575}"/>
            </c:ext>
          </c:extLst>
        </c:ser>
        <c:ser>
          <c:idx val="1"/>
          <c:order val="1"/>
          <c:tx>
            <c:strRef>
              <c:f>Sheet!$AU$1</c:f>
              <c:strCache>
                <c:ptCount val="1"/>
                <c:pt idx="0">
                  <c:v>Рвх = 10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Sheet!$AU$2:$AU$89</c:f>
              <c:numCache>
                <c:formatCode>General</c:formatCode>
                <c:ptCount val="88"/>
                <c:pt idx="0">
                  <c:v>6.695916049146633</c:v>
                </c:pt>
                <c:pt idx="1">
                  <c:v>7.4187374223336295</c:v>
                </c:pt>
                <c:pt idx="2">
                  <c:v>8.3677751157386986</c:v>
                </c:pt>
                <c:pt idx="3">
                  <c:v>8.7879990236865222</c:v>
                </c:pt>
                <c:pt idx="4">
                  <c:v>9.3145097148281497</c:v>
                </c:pt>
                <c:pt idx="5">
                  <c:v>9.8857585719519445</c:v>
                </c:pt>
                <c:pt idx="6">
                  <c:v>11.430099210951822</c:v>
                </c:pt>
                <c:pt idx="7">
                  <c:v>12.376846363994286</c:v>
                </c:pt>
                <c:pt idx="8">
                  <c:v>13.172251070033216</c:v>
                </c:pt>
                <c:pt idx="9">
                  <c:v>12.771443899062374</c:v>
                </c:pt>
                <c:pt idx="10">
                  <c:v>12.432543859212222</c:v>
                </c:pt>
                <c:pt idx="11">
                  <c:v>12.165501034664045</c:v>
                </c:pt>
                <c:pt idx="12">
                  <c:v>12.133329731300275</c:v>
                </c:pt>
                <c:pt idx="13">
                  <c:v>11.613416453959175</c:v>
                </c:pt>
                <c:pt idx="14">
                  <c:v>11.350108156723147</c:v>
                </c:pt>
                <c:pt idx="15">
                  <c:v>11.532142494022001</c:v>
                </c:pt>
                <c:pt idx="16">
                  <c:v>11.515425766015268</c:v>
                </c:pt>
                <c:pt idx="17">
                  <c:v>12.029844123140943</c:v>
                </c:pt>
                <c:pt idx="18">
                  <c:v>12.219121972546821</c:v>
                </c:pt>
                <c:pt idx="19">
                  <c:v>12.054799738076076</c:v>
                </c:pt>
                <c:pt idx="20">
                  <c:v>13.147403747032804</c:v>
                </c:pt>
                <c:pt idx="21">
                  <c:v>13.327233289797954</c:v>
                </c:pt>
                <c:pt idx="22">
                  <c:v>13.261419091999166</c:v>
                </c:pt>
                <c:pt idx="23">
                  <c:v>13.709448990569109</c:v>
                </c:pt>
                <c:pt idx="24">
                  <c:v>12.481592511599802</c:v>
                </c:pt>
                <c:pt idx="25">
                  <c:v>12.081476125135284</c:v>
                </c:pt>
                <c:pt idx="26">
                  <c:v>12.161579972512151</c:v>
                </c:pt>
                <c:pt idx="27">
                  <c:v>11.300300695450414</c:v>
                </c:pt>
                <c:pt idx="28">
                  <c:v>11.250452749071426</c:v>
                </c:pt>
                <c:pt idx="29">
                  <c:v>10.784996288935968</c:v>
                </c:pt>
                <c:pt idx="30">
                  <c:v>10.821812374803216</c:v>
                </c:pt>
                <c:pt idx="31">
                  <c:v>10.802642403146841</c:v>
                </c:pt>
                <c:pt idx="32">
                  <c:v>10.212451334560782</c:v>
                </c:pt>
                <c:pt idx="33">
                  <c:v>10.410701634666099</c:v>
                </c:pt>
                <c:pt idx="34">
                  <c:v>9.8326368589159614</c:v>
                </c:pt>
                <c:pt idx="35">
                  <c:v>9.6957185458735466</c:v>
                </c:pt>
                <c:pt idx="36">
                  <c:v>9.7411448204848003</c:v>
                </c:pt>
                <c:pt idx="37">
                  <c:v>9.6221029666409095</c:v>
                </c:pt>
                <c:pt idx="38">
                  <c:v>9.8864414795481057</c:v>
                </c:pt>
                <c:pt idx="39">
                  <c:v>10.220214246131349</c:v>
                </c:pt>
                <c:pt idx="40">
                  <c:v>9.7660737589564448</c:v>
                </c:pt>
                <c:pt idx="41">
                  <c:v>9.6165656328530318</c:v>
                </c:pt>
                <c:pt idx="42">
                  <c:v>9.3420029480107996</c:v>
                </c:pt>
                <c:pt idx="43">
                  <c:v>8.7940716555225364</c:v>
                </c:pt>
                <c:pt idx="44">
                  <c:v>9.4656403654921704</c:v>
                </c:pt>
                <c:pt idx="45">
                  <c:v>9.1104535878030273</c:v>
                </c:pt>
                <c:pt idx="46">
                  <c:v>9.6518374679630625</c:v>
                </c:pt>
                <c:pt idx="47">
                  <c:v>9.8312785237652331</c:v>
                </c:pt>
                <c:pt idx="48">
                  <c:v>10.017745631986108</c:v>
                </c:pt>
                <c:pt idx="49">
                  <c:v>10.196708405645426</c:v>
                </c:pt>
                <c:pt idx="50">
                  <c:v>10.02443721229746</c:v>
                </c:pt>
                <c:pt idx="51">
                  <c:v>10.165763455519672</c:v>
                </c:pt>
                <c:pt idx="52">
                  <c:v>10.239765240344481</c:v>
                </c:pt>
                <c:pt idx="53">
                  <c:v>10.512112499172751</c:v>
                </c:pt>
                <c:pt idx="54">
                  <c:v>10.453458513491853</c:v>
                </c:pt>
                <c:pt idx="55">
                  <c:v>9.9804471673271209</c:v>
                </c:pt>
                <c:pt idx="56">
                  <c:v>9.5798784773007384</c:v>
                </c:pt>
                <c:pt idx="57">
                  <c:v>9.2847454147529316</c:v>
                </c:pt>
                <c:pt idx="58">
                  <c:v>8.6830039782234003</c:v>
                </c:pt>
                <c:pt idx="59">
                  <c:v>8.5104005295502745</c:v>
                </c:pt>
                <c:pt idx="60">
                  <c:v>8.3537216447992915</c:v>
                </c:pt>
                <c:pt idx="61">
                  <c:v>8.5622913197501642</c:v>
                </c:pt>
                <c:pt idx="62">
                  <c:v>8.9073804049065206</c:v>
                </c:pt>
                <c:pt idx="63">
                  <c:v>9.2646709660580946</c:v>
                </c:pt>
                <c:pt idx="64">
                  <c:v>9.6620660054386409</c:v>
                </c:pt>
                <c:pt idx="65">
                  <c:v>9.4451748057602991</c:v>
                </c:pt>
                <c:pt idx="66">
                  <c:v>10.005758119893599</c:v>
                </c:pt>
                <c:pt idx="67">
                  <c:v>10.204459350356986</c:v>
                </c:pt>
                <c:pt idx="68">
                  <c:v>9.9090039150278137</c:v>
                </c:pt>
                <c:pt idx="69">
                  <c:v>10.27945287729011</c:v>
                </c:pt>
                <c:pt idx="70">
                  <c:v>10.233165547439226</c:v>
                </c:pt>
                <c:pt idx="71">
                  <c:v>10.173022381898699</c:v>
                </c:pt>
                <c:pt idx="72">
                  <c:v>9.9286453951095659</c:v>
                </c:pt>
                <c:pt idx="73">
                  <c:v>10.06074172213947</c:v>
                </c:pt>
                <c:pt idx="74">
                  <c:v>9.8507659377332342</c:v>
                </c:pt>
                <c:pt idx="75">
                  <c:v>9.0721453566125305</c:v>
                </c:pt>
                <c:pt idx="76">
                  <c:v>9.8548495847643167</c:v>
                </c:pt>
                <c:pt idx="77">
                  <c:v>8.0535989688863783</c:v>
                </c:pt>
                <c:pt idx="78">
                  <c:v>8.0117981665452369</c:v>
                </c:pt>
                <c:pt idx="79">
                  <c:v>6.9051004382818544</c:v>
                </c:pt>
                <c:pt idx="80">
                  <c:v>7.0503390067258254</c:v>
                </c:pt>
                <c:pt idx="81">
                  <c:v>6.8889018950137721</c:v>
                </c:pt>
                <c:pt idx="82">
                  <c:v>6.331257832830703</c:v>
                </c:pt>
                <c:pt idx="83">
                  <c:v>6.4733635786634611</c:v>
                </c:pt>
                <c:pt idx="84">
                  <c:v>5.3885262146722859</c:v>
                </c:pt>
                <c:pt idx="85">
                  <c:v>5.9980488711442277</c:v>
                </c:pt>
                <c:pt idx="86">
                  <c:v>4.9619227654420577</c:v>
                </c:pt>
                <c:pt idx="87">
                  <c:v>5.4436475630060874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FA-4EBF-A3E6-266EE0491575}"/>
            </c:ext>
          </c:extLst>
        </c:ser>
        <c:ser>
          <c:idx val="2"/>
          <c:order val="2"/>
          <c:tx>
            <c:strRef>
              <c:f>Sheet!$AV$1</c:f>
              <c:strCache>
                <c:ptCount val="1"/>
                <c:pt idx="0">
                  <c:v>Рвх = 13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Sheet!$AV$2:$AV$89</c:f>
              <c:numCache>
                <c:formatCode>General</c:formatCode>
                <c:ptCount val="88"/>
                <c:pt idx="0">
                  <c:v>7.8760778461749679</c:v>
                </c:pt>
                <c:pt idx="1">
                  <c:v>8.4048506374607079</c:v>
                </c:pt>
                <c:pt idx="2">
                  <c:v>9.2301763786230335</c:v>
                </c:pt>
                <c:pt idx="3">
                  <c:v>9.5145882795039203</c:v>
                </c:pt>
                <c:pt idx="4">
                  <c:v>10.06143671756092</c:v>
                </c:pt>
                <c:pt idx="5">
                  <c:v>10.66375110581753</c:v>
                </c:pt>
                <c:pt idx="6">
                  <c:v>12.35520626035386</c:v>
                </c:pt>
                <c:pt idx="7">
                  <c:v>13.693359181529294</c:v>
                </c:pt>
                <c:pt idx="8">
                  <c:v>14.923132670725545</c:v>
                </c:pt>
                <c:pt idx="9">
                  <c:v>14.606292721740784</c:v>
                </c:pt>
                <c:pt idx="10">
                  <c:v>14.677767362435848</c:v>
                </c:pt>
                <c:pt idx="11">
                  <c:v>14.785295200741704</c:v>
                </c:pt>
                <c:pt idx="12">
                  <c:v>14.834742080624745</c:v>
                </c:pt>
                <c:pt idx="13">
                  <c:v>14.130580385583624</c:v>
                </c:pt>
                <c:pt idx="14">
                  <c:v>13.387515911087018</c:v>
                </c:pt>
                <c:pt idx="15">
                  <c:v>13.381660272107428</c:v>
                </c:pt>
                <c:pt idx="16">
                  <c:v>13.049083194976182</c:v>
                </c:pt>
                <c:pt idx="17">
                  <c:v>13.72650586595103</c:v>
                </c:pt>
                <c:pt idx="18">
                  <c:v>13.894406480565529</c:v>
                </c:pt>
                <c:pt idx="19">
                  <c:v>13.68232808348016</c:v>
                </c:pt>
                <c:pt idx="20">
                  <c:v>14.905275236536296</c:v>
                </c:pt>
                <c:pt idx="21">
                  <c:v>15.140492415867017</c:v>
                </c:pt>
                <c:pt idx="22">
                  <c:v>15.605942412784779</c:v>
                </c:pt>
                <c:pt idx="23">
                  <c:v>16.417990498765771</c:v>
                </c:pt>
                <c:pt idx="24">
                  <c:v>15.246494449697193</c:v>
                </c:pt>
                <c:pt idx="25">
                  <c:v>14.662904297207167</c:v>
                </c:pt>
                <c:pt idx="26">
                  <c:v>15.020694041256972</c:v>
                </c:pt>
                <c:pt idx="27">
                  <c:v>14.255747681521733</c:v>
                </c:pt>
                <c:pt idx="28">
                  <c:v>13.876182402145831</c:v>
                </c:pt>
                <c:pt idx="29">
                  <c:v>13.839487253107739</c:v>
                </c:pt>
                <c:pt idx="30">
                  <c:v>13.899526312133528</c:v>
                </c:pt>
                <c:pt idx="31">
                  <c:v>14.286636665759563</c:v>
                </c:pt>
                <c:pt idx="32">
                  <c:v>14.038800419555718</c:v>
                </c:pt>
                <c:pt idx="33">
                  <c:v>14.13448534869951</c:v>
                </c:pt>
                <c:pt idx="34">
                  <c:v>13.414361319403653</c:v>
                </c:pt>
                <c:pt idx="35">
                  <c:v>13.328460829875532</c:v>
                </c:pt>
                <c:pt idx="36">
                  <c:v>13.471315267684075</c:v>
                </c:pt>
                <c:pt idx="37">
                  <c:v>13.090914910394559</c:v>
                </c:pt>
                <c:pt idx="38">
                  <c:v>13.493978069448346</c:v>
                </c:pt>
                <c:pt idx="39">
                  <c:v>13.585011174883249</c:v>
                </c:pt>
                <c:pt idx="40">
                  <c:v>12.647945920734792</c:v>
                </c:pt>
                <c:pt idx="41">
                  <c:v>12.555094907045907</c:v>
                </c:pt>
                <c:pt idx="42">
                  <c:v>12.084814821591278</c:v>
                </c:pt>
                <c:pt idx="43">
                  <c:v>11.232851047811703</c:v>
                </c:pt>
                <c:pt idx="44">
                  <c:v>12.004663750060255</c:v>
                </c:pt>
                <c:pt idx="45">
                  <c:v>11.965752069132565</c:v>
                </c:pt>
                <c:pt idx="46">
                  <c:v>12.583747635064167</c:v>
                </c:pt>
                <c:pt idx="47">
                  <c:v>12.841329800857945</c:v>
                </c:pt>
                <c:pt idx="48">
                  <c:v>13.051787671394209</c:v>
                </c:pt>
                <c:pt idx="49">
                  <c:v>13.11474950885861</c:v>
                </c:pt>
                <c:pt idx="50">
                  <c:v>13.042474611591089</c:v>
                </c:pt>
                <c:pt idx="51">
                  <c:v>12.91933024952445</c:v>
                </c:pt>
                <c:pt idx="52">
                  <c:v>12.900008605085013</c:v>
                </c:pt>
                <c:pt idx="53">
                  <c:v>12.980457512869011</c:v>
                </c:pt>
                <c:pt idx="54">
                  <c:v>12.780857714442385</c:v>
                </c:pt>
                <c:pt idx="55">
                  <c:v>12.423672658777422</c:v>
                </c:pt>
                <c:pt idx="56">
                  <c:v>11.842952843471037</c:v>
                </c:pt>
                <c:pt idx="57">
                  <c:v>11.562986004874281</c:v>
                </c:pt>
                <c:pt idx="58">
                  <c:v>10.969074849973728</c:v>
                </c:pt>
                <c:pt idx="59">
                  <c:v>10.823058353718816</c:v>
                </c:pt>
                <c:pt idx="60">
                  <c:v>10.67038279952874</c:v>
                </c:pt>
                <c:pt idx="61">
                  <c:v>10.969580006169961</c:v>
                </c:pt>
                <c:pt idx="62">
                  <c:v>11.354029022270485</c:v>
                </c:pt>
                <c:pt idx="63">
                  <c:v>11.766031317250309</c:v>
                </c:pt>
                <c:pt idx="64">
                  <c:v>12.177832604982749</c:v>
                </c:pt>
                <c:pt idx="65">
                  <c:v>11.893508848160737</c:v>
                </c:pt>
                <c:pt idx="66">
                  <c:v>12.429395289053462</c:v>
                </c:pt>
                <c:pt idx="67">
                  <c:v>12.574479002264123</c:v>
                </c:pt>
                <c:pt idx="68">
                  <c:v>12.232916181227319</c:v>
                </c:pt>
                <c:pt idx="69">
                  <c:v>12.556540448975092</c:v>
                </c:pt>
                <c:pt idx="70">
                  <c:v>12.566374548899162</c:v>
                </c:pt>
                <c:pt idx="71">
                  <c:v>12.326790074495847</c:v>
                </c:pt>
                <c:pt idx="72">
                  <c:v>12.136403303186139</c:v>
                </c:pt>
                <c:pt idx="73">
                  <c:v>12.224468900017962</c:v>
                </c:pt>
                <c:pt idx="74">
                  <c:v>11.865061673991134</c:v>
                </c:pt>
                <c:pt idx="75">
                  <c:v>11.163747368415658</c:v>
                </c:pt>
                <c:pt idx="76">
                  <c:v>11.527894678243101</c:v>
                </c:pt>
                <c:pt idx="77">
                  <c:v>9.8762028171790934</c:v>
                </c:pt>
                <c:pt idx="78">
                  <c:v>9.5726019420261181</c:v>
                </c:pt>
                <c:pt idx="79">
                  <c:v>8.7110398401471514</c:v>
                </c:pt>
                <c:pt idx="80">
                  <c:v>8.8595160652781644</c:v>
                </c:pt>
                <c:pt idx="81">
                  <c:v>8.7266990682275694</c:v>
                </c:pt>
                <c:pt idx="82">
                  <c:v>8.2964060591013382</c:v>
                </c:pt>
                <c:pt idx="83">
                  <c:v>8.0989739112332586</c:v>
                </c:pt>
                <c:pt idx="84">
                  <c:v>7.3092025994185059</c:v>
                </c:pt>
                <c:pt idx="85">
                  <c:v>7.7626499058486544</c:v>
                </c:pt>
                <c:pt idx="86">
                  <c:v>6.7445037425902967</c:v>
                </c:pt>
                <c:pt idx="87">
                  <c:v>7.007933950967673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0FA-4EBF-A3E6-266EE0491575}"/>
            </c:ext>
          </c:extLst>
        </c:ser>
        <c:ser>
          <c:idx val="3"/>
          <c:order val="3"/>
          <c:tx>
            <c:strRef>
              <c:f>Sheet!$AW$1</c:f>
              <c:strCache>
                <c:ptCount val="1"/>
                <c:pt idx="0">
                  <c:v>Рвх = 15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Sheet!$AW$2:$AW$89</c:f>
              <c:numCache>
                <c:formatCode>General</c:formatCode>
                <c:ptCount val="88"/>
                <c:pt idx="0">
                  <c:v>8.1341092283018632</c:v>
                </c:pt>
                <c:pt idx="1">
                  <c:v>8.461161800007142</c:v>
                </c:pt>
                <c:pt idx="2">
                  <c:v>9.0658807045979142</c:v>
                </c:pt>
                <c:pt idx="3">
                  <c:v>9.1240992333443867</c:v>
                </c:pt>
                <c:pt idx="4">
                  <c:v>9.6374025577826359</c:v>
                </c:pt>
                <c:pt idx="5">
                  <c:v>10.167402115053893</c:v>
                </c:pt>
                <c:pt idx="6">
                  <c:v>11.927515785515372</c:v>
                </c:pt>
                <c:pt idx="7">
                  <c:v>13.514811727633111</c:v>
                </c:pt>
                <c:pt idx="8">
                  <c:v>15.036958460776248</c:v>
                </c:pt>
                <c:pt idx="9">
                  <c:v>14.738049132346367</c:v>
                </c:pt>
                <c:pt idx="10">
                  <c:v>14.895668547621021</c:v>
                </c:pt>
                <c:pt idx="11">
                  <c:v>15.015161232310916</c:v>
                </c:pt>
                <c:pt idx="12">
                  <c:v>15.162820718095249</c:v>
                </c:pt>
                <c:pt idx="13">
                  <c:v>14.363490781589734</c:v>
                </c:pt>
                <c:pt idx="14">
                  <c:v>13.576880641390936</c:v>
                </c:pt>
                <c:pt idx="15">
                  <c:v>13.421776418099885</c:v>
                </c:pt>
                <c:pt idx="16">
                  <c:v>12.878936443601582</c:v>
                </c:pt>
                <c:pt idx="17">
                  <c:v>13.556887745615565</c:v>
                </c:pt>
                <c:pt idx="18">
                  <c:v>13.68484869360439</c:v>
                </c:pt>
                <c:pt idx="19">
                  <c:v>13.46046304379956</c:v>
                </c:pt>
                <c:pt idx="20">
                  <c:v>14.666956367178106</c:v>
                </c:pt>
                <c:pt idx="21">
                  <c:v>14.970627349838887</c:v>
                </c:pt>
                <c:pt idx="22">
                  <c:v>15.641917825476286</c:v>
                </c:pt>
                <c:pt idx="23">
                  <c:v>16.51277259227707</c:v>
                </c:pt>
                <c:pt idx="24">
                  <c:v>15.562164438464057</c:v>
                </c:pt>
                <c:pt idx="25">
                  <c:v>14.832692726833939</c:v>
                </c:pt>
                <c:pt idx="26">
                  <c:v>15.275308851346761</c:v>
                </c:pt>
                <c:pt idx="27">
                  <c:v>14.732959669481279</c:v>
                </c:pt>
                <c:pt idx="28">
                  <c:v>14.199400211725344</c:v>
                </c:pt>
                <c:pt idx="29">
                  <c:v>14.642660733272747</c:v>
                </c:pt>
                <c:pt idx="30">
                  <c:v>14.787678500830571</c:v>
                </c:pt>
                <c:pt idx="31">
                  <c:v>15.252112500651334</c:v>
                </c:pt>
                <c:pt idx="32">
                  <c:v>15.336632110382292</c:v>
                </c:pt>
                <c:pt idx="33">
                  <c:v>15.441162733578677</c:v>
                </c:pt>
                <c:pt idx="34">
                  <c:v>14.69163059668203</c:v>
                </c:pt>
                <c:pt idx="35">
                  <c:v>14.423810234582724</c:v>
                </c:pt>
                <c:pt idx="36">
                  <c:v>14.676077619290796</c:v>
                </c:pt>
                <c:pt idx="37">
                  <c:v>14.284663030299662</c:v>
                </c:pt>
                <c:pt idx="38">
                  <c:v>14.680471356141389</c:v>
                </c:pt>
                <c:pt idx="39">
                  <c:v>14.623791956534387</c:v>
                </c:pt>
                <c:pt idx="40">
                  <c:v>13.530691741954218</c:v>
                </c:pt>
                <c:pt idx="41">
                  <c:v>13.456124602494326</c:v>
                </c:pt>
                <c:pt idx="42">
                  <c:v>13.011878519440517</c:v>
                </c:pt>
                <c:pt idx="43">
                  <c:v>12.299572024332198</c:v>
                </c:pt>
                <c:pt idx="44">
                  <c:v>13.144679457894233</c:v>
                </c:pt>
                <c:pt idx="45">
                  <c:v>13.038871340510346</c:v>
                </c:pt>
                <c:pt idx="46">
                  <c:v>13.683903410395645</c:v>
                </c:pt>
                <c:pt idx="47">
                  <c:v>13.899846364239128</c:v>
                </c:pt>
                <c:pt idx="48">
                  <c:v>14.13415989389383</c:v>
                </c:pt>
                <c:pt idx="49">
                  <c:v>14.166416299934948</c:v>
                </c:pt>
                <c:pt idx="50">
                  <c:v>14.05918028330742</c:v>
                </c:pt>
                <c:pt idx="51">
                  <c:v>13.86883559685986</c:v>
                </c:pt>
                <c:pt idx="52">
                  <c:v>13.841718094680557</c:v>
                </c:pt>
                <c:pt idx="53">
                  <c:v>13.79399295989297</c:v>
                </c:pt>
                <c:pt idx="54">
                  <c:v>13.569379852612521</c:v>
                </c:pt>
                <c:pt idx="55">
                  <c:v>13.20231224679789</c:v>
                </c:pt>
                <c:pt idx="56">
                  <c:v>12.498560592797018</c:v>
                </c:pt>
                <c:pt idx="57">
                  <c:v>12.327357757228553</c:v>
                </c:pt>
                <c:pt idx="58">
                  <c:v>11.772535263387091</c:v>
                </c:pt>
                <c:pt idx="59">
                  <c:v>11.861783689185772</c:v>
                </c:pt>
                <c:pt idx="60">
                  <c:v>11.759260194244469</c:v>
                </c:pt>
                <c:pt idx="61">
                  <c:v>11.906661306904198</c:v>
                </c:pt>
                <c:pt idx="62">
                  <c:v>12.267328636677652</c:v>
                </c:pt>
                <c:pt idx="63">
                  <c:v>12.847836464761185</c:v>
                </c:pt>
                <c:pt idx="64">
                  <c:v>13.151339828173246</c:v>
                </c:pt>
                <c:pt idx="65">
                  <c:v>12.915463606824385</c:v>
                </c:pt>
                <c:pt idx="66">
                  <c:v>13.342892897920317</c:v>
                </c:pt>
                <c:pt idx="67">
                  <c:v>13.51418936188332</c:v>
                </c:pt>
                <c:pt idx="68">
                  <c:v>13.216912048198928</c:v>
                </c:pt>
                <c:pt idx="69">
                  <c:v>13.374267336288337</c:v>
                </c:pt>
                <c:pt idx="70">
                  <c:v>13.412508184912218</c:v>
                </c:pt>
                <c:pt idx="71">
                  <c:v>13.02416831225734</c:v>
                </c:pt>
                <c:pt idx="72">
                  <c:v>12.81710670735472</c:v>
                </c:pt>
                <c:pt idx="73">
                  <c:v>12.850795129049043</c:v>
                </c:pt>
                <c:pt idx="74">
                  <c:v>12.404235416600063</c:v>
                </c:pt>
                <c:pt idx="75">
                  <c:v>11.765489483960303</c:v>
                </c:pt>
                <c:pt idx="76">
                  <c:v>11.993612136378783</c:v>
                </c:pt>
                <c:pt idx="77">
                  <c:v>10.413338836536074</c:v>
                </c:pt>
                <c:pt idx="78">
                  <c:v>10.067693837212669</c:v>
                </c:pt>
                <c:pt idx="79">
                  <c:v>9.334047357411583</c:v>
                </c:pt>
                <c:pt idx="80">
                  <c:v>9.4713088771371456</c:v>
                </c:pt>
                <c:pt idx="81">
                  <c:v>9.3745407232416866</c:v>
                </c:pt>
                <c:pt idx="82">
                  <c:v>9.0092782451102469</c:v>
                </c:pt>
                <c:pt idx="83">
                  <c:v>8.676208897555501</c:v>
                </c:pt>
                <c:pt idx="84">
                  <c:v>8.0606488095132747</c:v>
                </c:pt>
                <c:pt idx="85">
                  <c:v>8.412207951590192</c:v>
                </c:pt>
                <c:pt idx="86">
                  <c:v>7.4911759889707277</c:v>
                </c:pt>
                <c:pt idx="87">
                  <c:v>7.6469808041210898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0FA-4EBF-A3E6-266EE0491575}"/>
            </c:ext>
          </c:extLst>
        </c:ser>
        <c:ser>
          <c:idx val="5"/>
          <c:order val="4"/>
          <c:tx>
            <c:strRef>
              <c:f>Sheet!$AY$1</c:f>
              <c:strCache>
                <c:ptCount val="1"/>
                <c:pt idx="0">
                  <c:v>Рвх = 16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Sheet!$AY$2:$AY$89</c:f>
              <c:numCache>
                <c:formatCode>General</c:formatCode>
                <c:ptCount val="88"/>
                <c:pt idx="0">
                  <c:v>8.2986987575448055</c:v>
                </c:pt>
                <c:pt idx="1">
                  <c:v>8.3354682191751852</c:v>
                </c:pt>
                <c:pt idx="2">
                  <c:v>8.7520542300192918</c:v>
                </c:pt>
                <c:pt idx="3">
                  <c:v>8.7355448940512339</c:v>
                </c:pt>
                <c:pt idx="4">
                  <c:v>9.2567812308853874</c:v>
                </c:pt>
                <c:pt idx="5">
                  <c:v>9.7748477120909349</c:v>
                </c:pt>
                <c:pt idx="6">
                  <c:v>11.551809011434633</c:v>
                </c:pt>
                <c:pt idx="7">
                  <c:v>13.195018394979844</c:v>
                </c:pt>
                <c:pt idx="8">
                  <c:v>14.885382537387729</c:v>
                </c:pt>
                <c:pt idx="9">
                  <c:v>14.806076876253982</c:v>
                </c:pt>
                <c:pt idx="10">
                  <c:v>15.036958460776248</c:v>
                </c:pt>
                <c:pt idx="11">
                  <c:v>15.147117696718375</c:v>
                </c:pt>
                <c:pt idx="12">
                  <c:v>15.320749085293782</c:v>
                </c:pt>
                <c:pt idx="13">
                  <c:v>14.603602390986199</c:v>
                </c:pt>
                <c:pt idx="14">
                  <c:v>13.778438433514559</c:v>
                </c:pt>
                <c:pt idx="15">
                  <c:v>13.468213739802538</c:v>
                </c:pt>
                <c:pt idx="16">
                  <c:v>12.784389683873394</c:v>
                </c:pt>
                <c:pt idx="17">
                  <c:v>13.457364014447252</c:v>
                </c:pt>
                <c:pt idx="18">
                  <c:v>13.665955430452271</c:v>
                </c:pt>
                <c:pt idx="19">
                  <c:v>13.34627287204081</c:v>
                </c:pt>
                <c:pt idx="20">
                  <c:v>14.499065105972216</c:v>
                </c:pt>
                <c:pt idx="21">
                  <c:v>14.758424571299296</c:v>
                </c:pt>
                <c:pt idx="22">
                  <c:v>15.598757265280774</c:v>
                </c:pt>
                <c:pt idx="23">
                  <c:v>16.615751943702502</c:v>
                </c:pt>
                <c:pt idx="24">
                  <c:v>15.888028127179528</c:v>
                </c:pt>
                <c:pt idx="25">
                  <c:v>15.129340597769243</c:v>
                </c:pt>
                <c:pt idx="26">
                  <c:v>15.555715797512272</c:v>
                </c:pt>
                <c:pt idx="27">
                  <c:v>15.159678812013471</c:v>
                </c:pt>
                <c:pt idx="28">
                  <c:v>14.390305038774098</c:v>
                </c:pt>
                <c:pt idx="29">
                  <c:v>15.039036036870575</c:v>
                </c:pt>
                <c:pt idx="30">
                  <c:v>15.251058958433399</c:v>
                </c:pt>
                <c:pt idx="31">
                  <c:v>16.376836001517418</c:v>
                </c:pt>
                <c:pt idx="32">
                  <c:v>16.878350449123865</c:v>
                </c:pt>
                <c:pt idx="33">
                  <c:v>16.927000225868213</c:v>
                </c:pt>
                <c:pt idx="34">
                  <c:v>16.254364706987282</c:v>
                </c:pt>
                <c:pt idx="35">
                  <c:v>15.917688442964369</c:v>
                </c:pt>
                <c:pt idx="36">
                  <c:v>16.184899239169006</c:v>
                </c:pt>
                <c:pt idx="37">
                  <c:v>15.771391044259422</c:v>
                </c:pt>
                <c:pt idx="38">
                  <c:v>16.186017291016281</c:v>
                </c:pt>
                <c:pt idx="39">
                  <c:v>15.920620859611514</c:v>
                </c:pt>
                <c:pt idx="40">
                  <c:v>14.860040737278686</c:v>
                </c:pt>
                <c:pt idx="41">
                  <c:v>14.798578480222533</c:v>
                </c:pt>
                <c:pt idx="42">
                  <c:v>14.475714197813353</c:v>
                </c:pt>
                <c:pt idx="43">
                  <c:v>13.717974777203949</c:v>
                </c:pt>
                <c:pt idx="44">
                  <c:v>14.343330315914637</c:v>
                </c:pt>
                <c:pt idx="45">
                  <c:v>14.237705318898273</c:v>
                </c:pt>
                <c:pt idx="46">
                  <c:v>14.90424565216027</c:v>
                </c:pt>
                <c:pt idx="47">
                  <c:v>15.142932971596938</c:v>
                </c:pt>
                <c:pt idx="48">
                  <c:v>15.323924373855322</c:v>
                </c:pt>
                <c:pt idx="49">
                  <c:v>15.316516390674179</c:v>
                </c:pt>
                <c:pt idx="50">
                  <c:v>15.120285793995908</c:v>
                </c:pt>
                <c:pt idx="51">
                  <c:v>14.90184356518054</c:v>
                </c:pt>
                <c:pt idx="52">
                  <c:v>14.920727539763446</c:v>
                </c:pt>
                <c:pt idx="53">
                  <c:v>14.780529752836959</c:v>
                </c:pt>
                <c:pt idx="54">
                  <c:v>14.708216028823786</c:v>
                </c:pt>
                <c:pt idx="55">
                  <c:v>14.409536120546633</c:v>
                </c:pt>
                <c:pt idx="56">
                  <c:v>13.619463496277062</c:v>
                </c:pt>
                <c:pt idx="57">
                  <c:v>13.560321928148925</c:v>
                </c:pt>
                <c:pt idx="58">
                  <c:v>12.728288192567527</c:v>
                </c:pt>
                <c:pt idx="59">
                  <c:v>12.576216350747291</c:v>
                </c:pt>
                <c:pt idx="60">
                  <c:v>12.87300683963443</c:v>
                </c:pt>
                <c:pt idx="61">
                  <c:v>13.079465600796842</c:v>
                </c:pt>
                <c:pt idx="62">
                  <c:v>13.401394752774511</c:v>
                </c:pt>
                <c:pt idx="63">
                  <c:v>13.890887690355399</c:v>
                </c:pt>
                <c:pt idx="64">
                  <c:v>14.199400211725344</c:v>
                </c:pt>
                <c:pt idx="65">
                  <c:v>13.992973124219661</c:v>
                </c:pt>
                <c:pt idx="66">
                  <c:v>14.409536120546633</c:v>
                </c:pt>
                <c:pt idx="67">
                  <c:v>14.62480216718631</c:v>
                </c:pt>
                <c:pt idx="68">
                  <c:v>14.322868347258291</c:v>
                </c:pt>
                <c:pt idx="69">
                  <c:v>14.483382487832653</c:v>
                </c:pt>
                <c:pt idx="70">
                  <c:v>14.581761815082977</c:v>
                </c:pt>
                <c:pt idx="71">
                  <c:v>14.058856562445021</c:v>
                </c:pt>
                <c:pt idx="72">
                  <c:v>13.771777578391042</c:v>
                </c:pt>
                <c:pt idx="73">
                  <c:v>13.788912001087661</c:v>
                </c:pt>
                <c:pt idx="74">
                  <c:v>13.27914154015374</c:v>
                </c:pt>
                <c:pt idx="75">
                  <c:v>12.732391969313866</c:v>
                </c:pt>
                <c:pt idx="76">
                  <c:v>12.739430093667577</c:v>
                </c:pt>
                <c:pt idx="77">
                  <c:v>11.248380529952573</c:v>
                </c:pt>
                <c:pt idx="78">
                  <c:v>10.792697382356227</c:v>
                </c:pt>
                <c:pt idx="79">
                  <c:v>10.036216008014371</c:v>
                </c:pt>
                <c:pt idx="80">
                  <c:v>10.172085455058943</c:v>
                </c:pt>
                <c:pt idx="81">
                  <c:v>10.144952080687354</c:v>
                </c:pt>
                <c:pt idx="82">
                  <c:v>9.8308257870824782</c:v>
                </c:pt>
                <c:pt idx="83">
                  <c:v>9.3031494989264623</c:v>
                </c:pt>
                <c:pt idx="84">
                  <c:v>8.8505447032228108</c:v>
                </c:pt>
                <c:pt idx="85">
                  <c:v>9.0993422440084188</c:v>
                </c:pt>
                <c:pt idx="86">
                  <c:v>8.1686445762968436</c:v>
                </c:pt>
                <c:pt idx="87">
                  <c:v>8.336619886219566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0FA-4EBF-A3E6-266EE0491575}"/>
            </c:ext>
          </c:extLst>
        </c:ser>
        <c:ser>
          <c:idx val="6"/>
          <c:order val="5"/>
          <c:tx>
            <c:strRef>
              <c:f>Sheet!$AZ$1</c:f>
              <c:strCache>
                <c:ptCount val="1"/>
                <c:pt idx="0">
                  <c:v>Рвх = 17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Sheet!$AZ$2:$AZ$89</c:f>
              <c:numCache>
                <c:formatCode>General</c:formatCode>
                <c:ptCount val="88"/>
                <c:pt idx="0">
                  <c:v>8.1641316635600543</c:v>
                </c:pt>
                <c:pt idx="1">
                  <c:v>8.0321165190164017</c:v>
                </c:pt>
                <c:pt idx="2">
                  <c:v>8.3889962449617261</c:v>
                </c:pt>
                <c:pt idx="3">
                  <c:v>8.3577620040993921</c:v>
                </c:pt>
                <c:pt idx="4">
                  <c:v>8.8870986291193166</c:v>
                </c:pt>
                <c:pt idx="5">
                  <c:v>9.395285893818496</c:v>
                </c:pt>
                <c:pt idx="6">
                  <c:v>11.20598405050605</c:v>
                </c:pt>
                <c:pt idx="7">
                  <c:v>12.829507944030425</c:v>
                </c:pt>
                <c:pt idx="8">
                  <c:v>14.570015037526113</c:v>
                </c:pt>
                <c:pt idx="9">
                  <c:v>14.653453820249021</c:v>
                </c:pt>
                <c:pt idx="10">
                  <c:v>14.895668547621021</c:v>
                </c:pt>
                <c:pt idx="11">
                  <c:v>15.008248086959137</c:v>
                </c:pt>
                <c:pt idx="12">
                  <c:v>15.159329751527736</c:v>
                </c:pt>
                <c:pt idx="13">
                  <c:v>14.509752348790547</c:v>
                </c:pt>
                <c:pt idx="14">
                  <c:v>13.721449765730586</c:v>
                </c:pt>
                <c:pt idx="15">
                  <c:v>13.341664028661363</c:v>
                </c:pt>
                <c:pt idx="16">
                  <c:v>12.562613542757411</c:v>
                </c:pt>
                <c:pt idx="17">
                  <c:v>13.163155143330203</c:v>
                </c:pt>
                <c:pt idx="18">
                  <c:v>13.431978871951593</c:v>
                </c:pt>
                <c:pt idx="19">
                  <c:v>13.126834203899056</c:v>
                </c:pt>
                <c:pt idx="20">
                  <c:v>14.237705318898273</c:v>
                </c:pt>
                <c:pt idx="21">
                  <c:v>14.425803095267295</c:v>
                </c:pt>
                <c:pt idx="22">
                  <c:v>15.296427054997247</c:v>
                </c:pt>
                <c:pt idx="23">
                  <c:v>16.323752447461782</c:v>
                </c:pt>
                <c:pt idx="24">
                  <c:v>15.731495123745889</c:v>
                </c:pt>
                <c:pt idx="25">
                  <c:v>15.011358608397355</c:v>
                </c:pt>
                <c:pt idx="26">
                  <c:v>15.477114659511303</c:v>
                </c:pt>
                <c:pt idx="27">
                  <c:v>15.177142087977822</c:v>
                </c:pt>
                <c:pt idx="28">
                  <c:v>14.357208255610912</c:v>
                </c:pt>
                <c:pt idx="29">
                  <c:v>14.959600646847344</c:v>
                </c:pt>
                <c:pt idx="30">
                  <c:v>15.180986707572147</c:v>
                </c:pt>
                <c:pt idx="31">
                  <c:v>16.4448531631277</c:v>
                </c:pt>
                <c:pt idx="32">
                  <c:v>17.399228835020157</c:v>
                </c:pt>
                <c:pt idx="33">
                  <c:v>17.401232110583006</c:v>
                </c:pt>
                <c:pt idx="34">
                  <c:v>16.786880544546637</c:v>
                </c:pt>
                <c:pt idx="35">
                  <c:v>16.397589121991938</c:v>
                </c:pt>
                <c:pt idx="36">
                  <c:v>16.765248690411802</c:v>
                </c:pt>
                <c:pt idx="37">
                  <c:v>16.435011034350762</c:v>
                </c:pt>
                <c:pt idx="38">
                  <c:v>16.909859532582196</c:v>
                </c:pt>
                <c:pt idx="39">
                  <c:v>16.506690182524782</c:v>
                </c:pt>
                <c:pt idx="40">
                  <c:v>15.471057491601318</c:v>
                </c:pt>
                <c:pt idx="41">
                  <c:v>15.453256027737439</c:v>
                </c:pt>
                <c:pt idx="42">
                  <c:v>15.192876235649925</c:v>
                </c:pt>
                <c:pt idx="43">
                  <c:v>14.567666817815239</c:v>
                </c:pt>
                <c:pt idx="44">
                  <c:v>15.067805307205546</c:v>
                </c:pt>
                <c:pt idx="45">
                  <c:v>14.960289577779381</c:v>
                </c:pt>
                <c:pt idx="46">
                  <c:v>15.581526405504666</c:v>
                </c:pt>
                <c:pt idx="47">
                  <c:v>15.780109045689791</c:v>
                </c:pt>
                <c:pt idx="48">
                  <c:v>15.950342020627021</c:v>
                </c:pt>
                <c:pt idx="49">
                  <c:v>15.909627081886203</c:v>
                </c:pt>
                <c:pt idx="50">
                  <c:v>15.626438245867801</c:v>
                </c:pt>
                <c:pt idx="51">
                  <c:v>15.375880675647224</c:v>
                </c:pt>
                <c:pt idx="52">
                  <c:v>15.402456821958271</c:v>
                </c:pt>
                <c:pt idx="53">
                  <c:v>15.180637156459607</c:v>
                </c:pt>
                <c:pt idx="54">
                  <c:v>15.190077862170378</c:v>
                </c:pt>
                <c:pt idx="55">
                  <c:v>14.9021866967595</c:v>
                </c:pt>
                <c:pt idx="56">
                  <c:v>14.075375833896908</c:v>
                </c:pt>
                <c:pt idx="57">
                  <c:v>14.232133209776759</c:v>
                </c:pt>
                <c:pt idx="58">
                  <c:v>13.260808395142819</c:v>
                </c:pt>
                <c:pt idx="59">
                  <c:v>12.812975626204578</c:v>
                </c:pt>
                <c:pt idx="60">
                  <c:v>13.139535118503405</c:v>
                </c:pt>
                <c:pt idx="61">
                  <c:v>13.670676299458878</c:v>
                </c:pt>
                <c:pt idx="62">
                  <c:v>14.032983029329703</c:v>
                </c:pt>
                <c:pt idx="63">
                  <c:v>14.502070097133398</c:v>
                </c:pt>
                <c:pt idx="64">
                  <c:v>14.800282327612321</c:v>
                </c:pt>
                <c:pt idx="65">
                  <c:v>14.62210842717991</c:v>
                </c:pt>
                <c:pt idx="66">
                  <c:v>14.998575030390462</c:v>
                </c:pt>
                <c:pt idx="67">
                  <c:v>15.229652710097549</c:v>
                </c:pt>
                <c:pt idx="68">
                  <c:v>14.932413236644827</c:v>
                </c:pt>
                <c:pt idx="69">
                  <c:v>15.054627009958828</c:v>
                </c:pt>
                <c:pt idx="70">
                  <c:v>15.167360176517059</c:v>
                </c:pt>
                <c:pt idx="71">
                  <c:v>14.573034733353813</c:v>
                </c:pt>
                <c:pt idx="72">
                  <c:v>14.288610573906086</c:v>
                </c:pt>
                <c:pt idx="73">
                  <c:v>14.270198032105689</c:v>
                </c:pt>
                <c:pt idx="74">
                  <c:v>13.688945675479248</c:v>
                </c:pt>
                <c:pt idx="75">
                  <c:v>13.122301138863289</c:v>
                </c:pt>
                <c:pt idx="76">
                  <c:v>13.015174642177227</c:v>
                </c:pt>
                <c:pt idx="77">
                  <c:v>11.598184150767723</c:v>
                </c:pt>
                <c:pt idx="78">
                  <c:v>11.138584400924188</c:v>
                </c:pt>
                <c:pt idx="79">
                  <c:v>10.393695755622359</c:v>
                </c:pt>
                <c:pt idx="80">
                  <c:v>10.517438955544959</c:v>
                </c:pt>
                <c:pt idx="81">
                  <c:v>10.448405040049726</c:v>
                </c:pt>
                <c:pt idx="82">
                  <c:v>10.246841063205212</c:v>
                </c:pt>
                <c:pt idx="83">
                  <c:v>9.6478379449788196</c:v>
                </c:pt>
                <c:pt idx="84">
                  <c:v>9.2761977851323802</c:v>
                </c:pt>
                <c:pt idx="85">
                  <c:v>9.4887717518064836</c:v>
                </c:pt>
                <c:pt idx="86">
                  <c:v>8.6129118025249323</c:v>
                </c:pt>
                <c:pt idx="87">
                  <c:v>8.7395686875832741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0FA-4EBF-A3E6-266EE0491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04240"/>
        <c:axId val="229009680"/>
      </c:scatterChart>
      <c:valAx>
        <c:axId val="229004240"/>
        <c:scaling>
          <c:orientation val="minMax"/>
          <c:max val="1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09680"/>
        <c:crosses val="autoZero"/>
        <c:crossBetween val="midCat"/>
        <c:majorUnit val="1"/>
      </c:valAx>
      <c:valAx>
        <c:axId val="229009680"/>
        <c:scaling>
          <c:orientation val="minMax"/>
        </c:scaling>
        <c:delete val="0"/>
        <c:axPos val="l"/>
        <c:majorGridlines/>
        <c:title>
          <c:tx>
            <c:rich>
              <a:bodyPr rot="0" vert="horz" anchor="t" anchorCtr="0"/>
              <a:lstStyle/>
              <a:p>
                <a:pPr>
                  <a:defRPr sz="1150"/>
                </a:pPr>
                <a:r>
                  <a:rPr lang="ru-RU" sz="1150" kern="1000" spc="-40" baseline="0"/>
                  <a:t>Рвых, Вт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290042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0690853726885641"/>
          <c:y val="0.64623957039207325"/>
          <c:w val="0.61089050910201015"/>
          <c:h val="0.18358212154362732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/>
              <a:t>Выходная мощность</a:t>
            </a:r>
          </a:p>
        </c:rich>
      </c:tx>
      <c:layout>
        <c:manualLayout>
          <c:xMode val="edge"/>
          <c:yMode val="edge"/>
          <c:x val="0.32534290543524991"/>
          <c:y val="1.86915850457717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0839530475357247"/>
          <c:w val="0.88550859231851597"/>
          <c:h val="0.72559935343447912"/>
        </c:manualLayout>
      </c:layout>
      <c:scatterChart>
        <c:scatterStyle val="smoothMarker"/>
        <c:varyColors val="0"/>
        <c:ser>
          <c:idx val="11"/>
          <c:order val="0"/>
          <c:tx>
            <c:strRef>
              <c:f>[W2_089_0.xlsx]Sheet!$CT$1</c:f>
              <c:strCache>
                <c:ptCount val="1"/>
                <c:pt idx="0">
                  <c:v>tимп = 50 мкс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[W2_089_0.xlsx]Sheet!$CT$2:$CT$17</c:f>
              <c:numCache>
                <c:formatCode>General</c:formatCode>
                <c:ptCount val="16"/>
                <c:pt idx="0">
                  <c:v>4.4584099573869009</c:v>
                </c:pt>
                <c:pt idx="1">
                  <c:v>22.597479443720939</c:v>
                </c:pt>
                <c:pt idx="2">
                  <c:v>66.221650370176249</c:v>
                </c:pt>
                <c:pt idx="3">
                  <c:v>100.78827215051496</c:v>
                </c:pt>
                <c:pt idx="4">
                  <c:v>110.81026666298278</c:v>
                </c:pt>
                <c:pt idx="5">
                  <c:v>105.47754184432523</c:v>
                </c:pt>
                <c:pt idx="6">
                  <c:v>97.777741144796281</c:v>
                </c:pt>
                <c:pt idx="7">
                  <c:v>95.117406463368653</c:v>
                </c:pt>
                <c:pt idx="8">
                  <c:v>88.316123882886387</c:v>
                </c:pt>
                <c:pt idx="9">
                  <c:v>84.672035450129172</c:v>
                </c:pt>
                <c:pt idx="10">
                  <c:v>83.558377798222722</c:v>
                </c:pt>
                <c:pt idx="11">
                  <c:v>86.640310492644048</c:v>
                </c:pt>
                <c:pt idx="12">
                  <c:v>116.24385391449761</c:v>
                </c:pt>
                <c:pt idx="13">
                  <c:v>84.162765983654822</c:v>
                </c:pt>
                <c:pt idx="14">
                  <c:v>45.823683851384473</c:v>
                </c:pt>
                <c:pt idx="15">
                  <c:v>20.030417429984112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156-48EB-B356-4DFE032FD848}"/>
            </c:ext>
          </c:extLst>
        </c:ser>
        <c:ser>
          <c:idx val="8"/>
          <c:order val="1"/>
          <c:tx>
            <c:v>tимп = 100 мкс</c:v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[W2_089_0.xlsx]Sheet!$CQ$2:$CQ$17</c:f>
              <c:numCache>
                <c:formatCode>General</c:formatCode>
                <c:ptCount val="16"/>
                <c:pt idx="0">
                  <c:v>4.5780443963267627</c:v>
                </c:pt>
                <c:pt idx="1">
                  <c:v>23.793591437881769</c:v>
                </c:pt>
                <c:pt idx="2">
                  <c:v>65.750642347499848</c:v>
                </c:pt>
                <c:pt idx="3">
                  <c:v>99.519915821328823</c:v>
                </c:pt>
                <c:pt idx="4">
                  <c:v>109.2144240925978</c:v>
                </c:pt>
                <c:pt idx="5">
                  <c:v>103.98243900528962</c:v>
                </c:pt>
                <c:pt idx="6">
                  <c:v>96.948255783172655</c:v>
                </c:pt>
                <c:pt idx="7">
                  <c:v>95.05172437510798</c:v>
                </c:pt>
                <c:pt idx="8">
                  <c:v>89.668519651977547</c:v>
                </c:pt>
                <c:pt idx="9">
                  <c:v>87.950841687214037</c:v>
                </c:pt>
                <c:pt idx="10">
                  <c:v>87.738458519749472</c:v>
                </c:pt>
                <c:pt idx="11">
                  <c:v>92.3889433239017</c:v>
                </c:pt>
                <c:pt idx="12">
                  <c:v>115.86973134157444</c:v>
                </c:pt>
                <c:pt idx="13">
                  <c:v>84.085284898354843</c:v>
                </c:pt>
                <c:pt idx="14">
                  <c:v>45.918743953360888</c:v>
                </c:pt>
                <c:pt idx="15">
                  <c:v>20.173906329411398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156-48EB-B356-4DFE032FD848}"/>
            </c:ext>
          </c:extLst>
        </c:ser>
        <c:ser>
          <c:idx val="9"/>
          <c:order val="2"/>
          <c:tx>
            <c:strRef>
              <c:f>[W2_089_0.xlsx]Sheet!$CR$1</c:f>
              <c:strCache>
                <c:ptCount val="1"/>
                <c:pt idx="0">
                  <c:v>tимп = 200 мкс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[W2_089_0.xlsx]Sheet!$CR$2:$CR$17</c:f>
              <c:numCache>
                <c:formatCode>General</c:formatCode>
                <c:ptCount val="16"/>
                <c:pt idx="0">
                  <c:v>4.8281416152936423</c:v>
                </c:pt>
                <c:pt idx="1">
                  <c:v>23.875913674942183</c:v>
                </c:pt>
                <c:pt idx="2">
                  <c:v>64.224391767043144</c:v>
                </c:pt>
                <c:pt idx="3">
                  <c:v>97.523661862088673</c:v>
                </c:pt>
                <c:pt idx="4">
                  <c:v>107.4682062164226</c:v>
                </c:pt>
                <c:pt idx="5">
                  <c:v>103.05284833787327</c:v>
                </c:pt>
                <c:pt idx="6">
                  <c:v>96.369587492124893</c:v>
                </c:pt>
                <c:pt idx="7">
                  <c:v>94.484376170016986</c:v>
                </c:pt>
                <c:pt idx="8">
                  <c:v>89.235980517838314</c:v>
                </c:pt>
                <c:pt idx="9">
                  <c:v>87.526588213889994</c:v>
                </c:pt>
                <c:pt idx="10">
                  <c:v>87.516511923075868</c:v>
                </c:pt>
                <c:pt idx="11">
                  <c:v>92.155232681078161</c:v>
                </c:pt>
                <c:pt idx="12">
                  <c:v>112.27162277827415</c:v>
                </c:pt>
                <c:pt idx="13">
                  <c:v>81.043838044724851</c:v>
                </c:pt>
                <c:pt idx="14">
                  <c:v>44.095066306950791</c:v>
                </c:pt>
                <c:pt idx="15">
                  <c:v>19.696542614123679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156-48EB-B356-4DFE032FD848}"/>
            </c:ext>
          </c:extLst>
        </c:ser>
        <c:ser>
          <c:idx val="10"/>
          <c:order val="3"/>
          <c:tx>
            <c:strRef>
              <c:f>[W2_089_0.xlsx]Sheet!$CS$1</c:f>
              <c:strCache>
                <c:ptCount val="1"/>
                <c:pt idx="0">
                  <c:v>tимп = 500 мкс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[W2_089_0.xlsx]Sheet!$CS$2:$CS$17</c:f>
              <c:numCache>
                <c:formatCode>General</c:formatCode>
                <c:ptCount val="16"/>
                <c:pt idx="0">
                  <c:v>4.820365838675448</c:v>
                </c:pt>
                <c:pt idx="1">
                  <c:v>22.927674104172734</c:v>
                </c:pt>
                <c:pt idx="2">
                  <c:v>57.650091376985451</c:v>
                </c:pt>
                <c:pt idx="3">
                  <c:v>87.924518768501997</c:v>
                </c:pt>
                <c:pt idx="4">
                  <c:v>97.921937971128344</c:v>
                </c:pt>
                <c:pt idx="5">
                  <c:v>95.754677959007182</c:v>
                </c:pt>
                <c:pt idx="6">
                  <c:v>90.66506975081235</c:v>
                </c:pt>
                <c:pt idx="7">
                  <c:v>88.789170771122841</c:v>
                </c:pt>
                <c:pt idx="8">
                  <c:v>84.069797242980641</c:v>
                </c:pt>
                <c:pt idx="9">
                  <c:v>82.364487415657976</c:v>
                </c:pt>
                <c:pt idx="10">
                  <c:v>82.678007158401527</c:v>
                </c:pt>
                <c:pt idx="11">
                  <c:v>86.700180174736673</c:v>
                </c:pt>
                <c:pt idx="12">
                  <c:v>98.621135821104147</c:v>
                </c:pt>
                <c:pt idx="13">
                  <c:v>71.321423065258742</c:v>
                </c:pt>
                <c:pt idx="14">
                  <c:v>40.447343192782661</c:v>
                </c:pt>
                <c:pt idx="15">
                  <c:v>18.004870414753533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156-48EB-B356-4DFE032FD848}"/>
            </c:ext>
          </c:extLst>
        </c:ser>
        <c:ser>
          <c:idx val="7"/>
          <c:order val="4"/>
          <c:tx>
            <c:strRef>
              <c:f>[W2_089_0.xlsx]Sheet!$CP$1</c:f>
              <c:strCache>
                <c:ptCount val="1"/>
                <c:pt idx="0">
                  <c:v>tимп = 1 мс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[W2_089_0.xlsx]Sheet!$CP$2:$CP$17</c:f>
              <c:numCache>
                <c:formatCode>General</c:formatCode>
                <c:ptCount val="16"/>
                <c:pt idx="0">
                  <c:v>4.4996631168057615</c:v>
                </c:pt>
                <c:pt idx="1">
                  <c:v>21.196297187040059</c:v>
                </c:pt>
                <c:pt idx="2">
                  <c:v>48.651921798495408</c:v>
                </c:pt>
                <c:pt idx="3">
                  <c:v>74.612226509532221</c:v>
                </c:pt>
                <c:pt idx="4">
                  <c:v>83.806943131489106</c:v>
                </c:pt>
                <c:pt idx="5">
                  <c:v>84.28688425032847</c:v>
                </c:pt>
                <c:pt idx="6">
                  <c:v>80.917042309653255</c:v>
                </c:pt>
                <c:pt idx="7">
                  <c:v>79.1334317458806</c:v>
                </c:pt>
                <c:pt idx="8">
                  <c:v>75.221155414119281</c:v>
                </c:pt>
                <c:pt idx="9">
                  <c:v>73.525840875511051</c:v>
                </c:pt>
                <c:pt idx="10">
                  <c:v>74.129317219832487</c:v>
                </c:pt>
                <c:pt idx="11">
                  <c:v>77.360630384149673</c:v>
                </c:pt>
                <c:pt idx="12">
                  <c:v>81.389803507089866</c:v>
                </c:pt>
                <c:pt idx="13">
                  <c:v>60.453298199697265</c:v>
                </c:pt>
                <c:pt idx="14">
                  <c:v>36.065337443551492</c:v>
                </c:pt>
                <c:pt idx="15">
                  <c:v>17.277861963024367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156-48EB-B356-4DFE032FD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06416"/>
        <c:axId val="229008592"/>
      </c:scatterChart>
      <c:valAx>
        <c:axId val="229006416"/>
        <c:scaling>
          <c:orientation val="minMax"/>
          <c:max val="3.5"/>
          <c:min val="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08592"/>
        <c:crosses val="autoZero"/>
        <c:crossBetween val="midCat"/>
        <c:majorUnit val="0.1"/>
      </c:valAx>
      <c:valAx>
        <c:axId val="229008592"/>
        <c:scaling>
          <c:orientation val="minMax"/>
        </c:scaling>
        <c:delete val="0"/>
        <c:axPos val="l"/>
        <c:majorGridlines/>
        <c:title>
          <c:tx>
            <c:rich>
              <a:bodyPr rot="0" vert="horz" anchor="t" anchorCtr="0"/>
              <a:lstStyle/>
              <a:p>
                <a:pPr>
                  <a:defRPr sz="1150"/>
                </a:pPr>
                <a:r>
                  <a:rPr lang="ru-RU" sz="1150" kern="1000" spc="-40" baseline="0"/>
                  <a:t>Рвых, Вт</a:t>
                </a:r>
              </a:p>
            </c:rich>
          </c:tx>
          <c:layout>
            <c:manualLayout>
              <c:xMode val="edge"/>
              <c:yMode val="edge"/>
              <c:x val="3.7397157816005983E-3"/>
              <c:y val="2.6402759106331219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29006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9743991425155623"/>
          <c:y val="0.5240621599129377"/>
          <c:w val="0.28645178717802233"/>
          <c:h val="0.2427260717856469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200"/>
              <a:t>Вносимые потери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2293687300862731"/>
          <c:w val="0.88550859231851597"/>
          <c:h val="0.68921876359705836"/>
        </c:manualLayout>
      </c:layout>
      <c:scatterChart>
        <c:scatterStyle val="smoothMarker"/>
        <c:varyColors val="0"/>
        <c:ser>
          <c:idx val="3"/>
          <c:order val="0"/>
          <c:tx>
            <c:strRef>
              <c:f>Лист1!$B$45</c:f>
              <c:strCache>
                <c:ptCount val="1"/>
                <c:pt idx="0">
                  <c:v>Uуп1=-20 В</c:v>
                </c:pt>
              </c:strCache>
            </c:strRef>
          </c:tx>
          <c:spPr>
            <a:ln w="15875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Лист1!$B$46:$B$2045</c:f>
              <c:numCache>
                <c:formatCode>0.000</c:formatCode>
                <c:ptCount val="2000"/>
                <c:pt idx="0">
                  <c:v>-0.28703527133700008</c:v>
                </c:pt>
                <c:pt idx="1">
                  <c:v>-0.38073067296099994</c:v>
                </c:pt>
                <c:pt idx="2">
                  <c:v>-0.26044350600700011</c:v>
                </c:pt>
                <c:pt idx="3">
                  <c:v>-0.25867393681700002</c:v>
                </c:pt>
                <c:pt idx="4">
                  <c:v>-0.27337750283099949</c:v>
                </c:pt>
                <c:pt idx="5">
                  <c:v>-0.33277229923799995</c:v>
                </c:pt>
                <c:pt idx="6">
                  <c:v>-0.25568123822200128</c:v>
                </c:pt>
                <c:pt idx="7">
                  <c:v>-0.31343978896700031</c:v>
                </c:pt>
                <c:pt idx="8">
                  <c:v>-0.2870917158910003</c:v>
                </c:pt>
                <c:pt idx="9">
                  <c:v>-0.26445073619700027</c:v>
                </c:pt>
                <c:pt idx="10">
                  <c:v>-0.29822646525399887</c:v>
                </c:pt>
                <c:pt idx="11">
                  <c:v>-0.2753633015179997</c:v>
                </c:pt>
                <c:pt idx="12">
                  <c:v>-0.28803881420300043</c:v>
                </c:pt>
                <c:pt idx="13">
                  <c:v>-0.27858045492100031</c:v>
                </c:pt>
                <c:pt idx="14">
                  <c:v>-0.2752050417229997</c:v>
                </c:pt>
                <c:pt idx="15">
                  <c:v>-0.29632664847899987</c:v>
                </c:pt>
                <c:pt idx="16">
                  <c:v>-0.2889135686139998</c:v>
                </c:pt>
                <c:pt idx="17">
                  <c:v>-0.29689068245799882</c:v>
                </c:pt>
                <c:pt idx="18">
                  <c:v>-0.27552814352200006</c:v>
                </c:pt>
                <c:pt idx="19">
                  <c:v>-0.2699488335070005</c:v>
                </c:pt>
                <c:pt idx="20">
                  <c:v>-0.28368703883499968</c:v>
                </c:pt>
                <c:pt idx="21">
                  <c:v>-0.26050616757200046</c:v>
                </c:pt>
                <c:pt idx="22">
                  <c:v>-0.28692410000599988</c:v>
                </c:pt>
                <c:pt idx="23">
                  <c:v>-0.2579709710820004</c:v>
                </c:pt>
                <c:pt idx="24">
                  <c:v>-0.26754628255499924</c:v>
                </c:pt>
                <c:pt idx="25">
                  <c:v>-0.26432031610600032</c:v>
                </c:pt>
                <c:pt idx="26">
                  <c:v>-0.24258749545200031</c:v>
                </c:pt>
                <c:pt idx="27">
                  <c:v>-0.25858231938800003</c:v>
                </c:pt>
                <c:pt idx="28">
                  <c:v>-0.23040220213300033</c:v>
                </c:pt>
                <c:pt idx="29">
                  <c:v>-0.23264909219900046</c:v>
                </c:pt>
                <c:pt idx="30">
                  <c:v>-0.24378197849399968</c:v>
                </c:pt>
                <c:pt idx="31">
                  <c:v>-0.22602385765900024</c:v>
                </c:pt>
                <c:pt idx="32">
                  <c:v>-0.24674414472100015</c:v>
                </c:pt>
                <c:pt idx="33">
                  <c:v>-0.24184502846599901</c:v>
                </c:pt>
                <c:pt idx="34">
                  <c:v>-0.30498173500900005</c:v>
                </c:pt>
                <c:pt idx="35">
                  <c:v>-0.33190171087500009</c:v>
                </c:pt>
                <c:pt idx="36">
                  <c:v>-0.36968598550499954</c:v>
                </c:pt>
                <c:pt idx="37">
                  <c:v>-0.4007652849229999</c:v>
                </c:pt>
                <c:pt idx="38">
                  <c:v>-0.40251703160999963</c:v>
                </c:pt>
                <c:pt idx="39">
                  <c:v>-0.4098974954010004</c:v>
                </c:pt>
                <c:pt idx="40">
                  <c:v>-0.35152540610599914</c:v>
                </c:pt>
                <c:pt idx="41">
                  <c:v>-0.36094464706100005</c:v>
                </c:pt>
                <c:pt idx="42">
                  <c:v>-0.36578555788600076</c:v>
                </c:pt>
                <c:pt idx="43">
                  <c:v>-0.36344746853700027</c:v>
                </c:pt>
                <c:pt idx="44">
                  <c:v>-0.36695377200199975</c:v>
                </c:pt>
                <c:pt idx="45">
                  <c:v>-0.36453106332500013</c:v>
                </c:pt>
                <c:pt idx="46">
                  <c:v>-0.39383862842200051</c:v>
                </c:pt>
                <c:pt idx="47">
                  <c:v>-0.38277289392599967</c:v>
                </c:pt>
                <c:pt idx="48">
                  <c:v>-0.39104330354799999</c:v>
                </c:pt>
                <c:pt idx="49">
                  <c:v>-0.36742135596900038</c:v>
                </c:pt>
                <c:pt idx="50">
                  <c:v>-0.36092584311299974</c:v>
                </c:pt>
                <c:pt idx="51">
                  <c:v>-0.37107268525599968</c:v>
                </c:pt>
                <c:pt idx="52">
                  <c:v>-0.36114978681999971</c:v>
                </c:pt>
                <c:pt idx="53">
                  <c:v>-0.3682187304609999</c:v>
                </c:pt>
                <c:pt idx="54">
                  <c:v>-0.35650477283400067</c:v>
                </c:pt>
                <c:pt idx="55">
                  <c:v>-0.35428588313099951</c:v>
                </c:pt>
                <c:pt idx="56">
                  <c:v>-0.38988417112599977</c:v>
                </c:pt>
                <c:pt idx="57">
                  <c:v>-0.36092908374500021</c:v>
                </c:pt>
                <c:pt idx="58">
                  <c:v>-0.35003585423100037</c:v>
                </c:pt>
                <c:pt idx="59">
                  <c:v>-0.33659246781699909</c:v>
                </c:pt>
                <c:pt idx="60">
                  <c:v>-0.32024924019699891</c:v>
                </c:pt>
                <c:pt idx="61">
                  <c:v>-0.32854865514700082</c:v>
                </c:pt>
                <c:pt idx="62">
                  <c:v>-0.29673202593400105</c:v>
                </c:pt>
                <c:pt idx="63">
                  <c:v>-0.3037768027000004</c:v>
                </c:pt>
                <c:pt idx="64">
                  <c:v>-0.29639969666800037</c:v>
                </c:pt>
                <c:pt idx="65">
                  <c:v>-0.31163333013600086</c:v>
                </c:pt>
                <c:pt idx="66">
                  <c:v>-0.30906824617000056</c:v>
                </c:pt>
                <c:pt idx="67">
                  <c:v>-0.28846350378199959</c:v>
                </c:pt>
                <c:pt idx="68">
                  <c:v>-0.31336084790799962</c:v>
                </c:pt>
                <c:pt idx="69">
                  <c:v>-0.3142937885559991</c:v>
                </c:pt>
                <c:pt idx="70">
                  <c:v>-0.31644140778200069</c:v>
                </c:pt>
                <c:pt idx="71">
                  <c:v>-0.32120336575299979</c:v>
                </c:pt>
                <c:pt idx="72">
                  <c:v>-0.30742851275899885</c:v>
                </c:pt>
                <c:pt idx="73">
                  <c:v>-0.33033868658600052</c:v>
                </c:pt>
                <c:pt idx="74">
                  <c:v>-0.31111321468500031</c:v>
                </c:pt>
                <c:pt idx="75">
                  <c:v>-0.30702922339600019</c:v>
                </c:pt>
                <c:pt idx="76">
                  <c:v>-0.288877730404</c:v>
                </c:pt>
                <c:pt idx="77">
                  <c:v>-0.30700237966299981</c:v>
                </c:pt>
                <c:pt idx="78">
                  <c:v>-0.32843235951400013</c:v>
                </c:pt>
                <c:pt idx="79">
                  <c:v>-0.32280303311100145</c:v>
                </c:pt>
                <c:pt idx="80">
                  <c:v>-0.32839442034100008</c:v>
                </c:pt>
                <c:pt idx="81">
                  <c:v>-0.32679994863400008</c:v>
                </c:pt>
                <c:pt idx="82">
                  <c:v>-0.34905505215999949</c:v>
                </c:pt>
                <c:pt idx="83">
                  <c:v>-0.35680053052500027</c:v>
                </c:pt>
                <c:pt idx="84">
                  <c:v>-0.33569696640299912</c:v>
                </c:pt>
                <c:pt idx="85">
                  <c:v>-0.34937322937000015</c:v>
                </c:pt>
                <c:pt idx="86">
                  <c:v>-0.34750984801800044</c:v>
                </c:pt>
                <c:pt idx="87">
                  <c:v>-0.36117288607499937</c:v>
                </c:pt>
                <c:pt idx="88">
                  <c:v>-0.35064443787400029</c:v>
                </c:pt>
                <c:pt idx="89">
                  <c:v>-0.33275322268800134</c:v>
                </c:pt>
                <c:pt idx="90">
                  <c:v>-0.35009120099000041</c:v>
                </c:pt>
                <c:pt idx="91">
                  <c:v>-0.35336382180500014</c:v>
                </c:pt>
                <c:pt idx="92">
                  <c:v>-0.36321835408700032</c:v>
                </c:pt>
                <c:pt idx="93">
                  <c:v>-0.33984403637999949</c:v>
                </c:pt>
                <c:pt idx="94">
                  <c:v>-0.34177926355000032</c:v>
                </c:pt>
                <c:pt idx="95">
                  <c:v>-0.36325290778899888</c:v>
                </c:pt>
                <c:pt idx="96">
                  <c:v>-0.34904739742100033</c:v>
                </c:pt>
                <c:pt idx="97">
                  <c:v>-0.35465159303400051</c:v>
                </c:pt>
                <c:pt idx="98">
                  <c:v>-0.34544771434199961</c:v>
                </c:pt>
                <c:pt idx="99">
                  <c:v>-0.35578823539699889</c:v>
                </c:pt>
                <c:pt idx="100">
                  <c:v>-0.36874893611699855</c:v>
                </c:pt>
                <c:pt idx="101">
                  <c:v>-0.35772790913600139</c:v>
                </c:pt>
                <c:pt idx="102">
                  <c:v>-0.35598139659699868</c:v>
                </c:pt>
                <c:pt idx="103">
                  <c:v>-0.34861120188800138</c:v>
                </c:pt>
                <c:pt idx="104">
                  <c:v>-0.36636330193100092</c:v>
                </c:pt>
                <c:pt idx="105">
                  <c:v>-0.36470617991200038</c:v>
                </c:pt>
                <c:pt idx="106">
                  <c:v>-0.35384834014100008</c:v>
                </c:pt>
                <c:pt idx="107">
                  <c:v>-0.3631704368620004</c:v>
                </c:pt>
                <c:pt idx="108">
                  <c:v>-0.35908152504800012</c:v>
                </c:pt>
                <c:pt idx="109">
                  <c:v>-0.37585694515799972</c:v>
                </c:pt>
                <c:pt idx="110">
                  <c:v>-0.36066617718700072</c:v>
                </c:pt>
                <c:pt idx="111">
                  <c:v>-0.35168933393499974</c:v>
                </c:pt>
                <c:pt idx="112">
                  <c:v>-0.37736464696099925</c:v>
                </c:pt>
                <c:pt idx="113">
                  <c:v>-0.38070080452600102</c:v>
                </c:pt>
                <c:pt idx="114">
                  <c:v>-0.38359132115099981</c:v>
                </c:pt>
                <c:pt idx="115">
                  <c:v>-0.37062733227700012</c:v>
                </c:pt>
                <c:pt idx="116">
                  <c:v>-0.37627103915499954</c:v>
                </c:pt>
                <c:pt idx="117">
                  <c:v>-0.3985741194590004</c:v>
                </c:pt>
                <c:pt idx="118">
                  <c:v>-0.39896675231400119</c:v>
                </c:pt>
                <c:pt idx="119">
                  <c:v>-0.40259923124700009</c:v>
                </c:pt>
                <c:pt idx="120">
                  <c:v>-0.38818650737999921</c:v>
                </c:pt>
                <c:pt idx="121">
                  <c:v>-0.4083923431550005</c:v>
                </c:pt>
                <c:pt idx="122">
                  <c:v>-0.41569087115799991</c:v>
                </c:pt>
                <c:pt idx="123">
                  <c:v>-0.41427486348099973</c:v>
                </c:pt>
                <c:pt idx="124">
                  <c:v>-0.40006693502099983</c:v>
                </c:pt>
                <c:pt idx="125">
                  <c:v>-0.39463822755699979</c:v>
                </c:pt>
                <c:pt idx="126">
                  <c:v>-0.41661602353599991</c:v>
                </c:pt>
                <c:pt idx="127">
                  <c:v>-0.40466396651300041</c:v>
                </c:pt>
                <c:pt idx="128">
                  <c:v>-0.4003008712480004</c:v>
                </c:pt>
                <c:pt idx="129">
                  <c:v>-0.40074264966499967</c:v>
                </c:pt>
                <c:pt idx="130">
                  <c:v>-0.40524218053500027</c:v>
                </c:pt>
                <c:pt idx="131">
                  <c:v>-0.41934395785199996</c:v>
                </c:pt>
                <c:pt idx="132">
                  <c:v>-0.40266465377900046</c:v>
                </c:pt>
                <c:pt idx="133">
                  <c:v>-0.40411977134900029</c:v>
                </c:pt>
                <c:pt idx="134">
                  <c:v>-0.40694139145599972</c:v>
                </c:pt>
                <c:pt idx="135">
                  <c:v>-0.42175946775199991</c:v>
                </c:pt>
                <c:pt idx="136">
                  <c:v>-0.41907898777500041</c:v>
                </c:pt>
                <c:pt idx="137">
                  <c:v>-0.40584012825200044</c:v>
                </c:pt>
                <c:pt idx="138">
                  <c:v>-0.4186012991940003</c:v>
                </c:pt>
                <c:pt idx="139">
                  <c:v>-0.41826618107199898</c:v>
                </c:pt>
                <c:pt idx="140">
                  <c:v>-0.42460305058399983</c:v>
                </c:pt>
                <c:pt idx="141">
                  <c:v>-0.42815875691299943</c:v>
                </c:pt>
                <c:pt idx="142">
                  <c:v>-0.41125992077799978</c:v>
                </c:pt>
                <c:pt idx="143">
                  <c:v>-0.43182861712199988</c:v>
                </c:pt>
                <c:pt idx="144">
                  <c:v>-0.43026361326099982</c:v>
                </c:pt>
                <c:pt idx="145">
                  <c:v>-0.43250507953300016</c:v>
                </c:pt>
                <c:pt idx="146">
                  <c:v>-0.42498973605300033</c:v>
                </c:pt>
                <c:pt idx="147">
                  <c:v>-0.42108206655500025</c:v>
                </c:pt>
                <c:pt idx="148">
                  <c:v>-0.44933222269799911</c:v>
                </c:pt>
                <c:pt idx="149">
                  <c:v>-0.44287801756799994</c:v>
                </c:pt>
                <c:pt idx="150">
                  <c:v>-0.44103641865799964</c:v>
                </c:pt>
                <c:pt idx="151">
                  <c:v>-0.44506006248299979</c:v>
                </c:pt>
                <c:pt idx="152">
                  <c:v>-0.45627965158699962</c:v>
                </c:pt>
                <c:pt idx="153">
                  <c:v>-0.46854887952600033</c:v>
                </c:pt>
                <c:pt idx="154">
                  <c:v>-0.44890224157999992</c:v>
                </c:pt>
                <c:pt idx="155">
                  <c:v>-0.44110465187999948</c:v>
                </c:pt>
                <c:pt idx="156">
                  <c:v>-0.43445273214799957</c:v>
                </c:pt>
                <c:pt idx="157">
                  <c:v>-0.44511398993999929</c:v>
                </c:pt>
                <c:pt idx="158">
                  <c:v>-0.44977792131000011</c:v>
                </c:pt>
                <c:pt idx="159">
                  <c:v>-0.42798560991200002</c:v>
                </c:pt>
                <c:pt idx="160">
                  <c:v>-0.43391422239399968</c:v>
                </c:pt>
                <c:pt idx="161">
                  <c:v>-0.44167591108499998</c:v>
                </c:pt>
                <c:pt idx="162">
                  <c:v>-0.4467383243430002</c:v>
                </c:pt>
                <c:pt idx="163">
                  <c:v>-0.44626892678599928</c:v>
                </c:pt>
                <c:pt idx="164">
                  <c:v>-0.43709028608200035</c:v>
                </c:pt>
                <c:pt idx="165">
                  <c:v>-0.44884163994299892</c:v>
                </c:pt>
                <c:pt idx="166">
                  <c:v>-0.44897144628600033</c:v>
                </c:pt>
                <c:pt idx="167">
                  <c:v>-0.44919553280799995</c:v>
                </c:pt>
                <c:pt idx="168">
                  <c:v>-0.43734962612500139</c:v>
                </c:pt>
                <c:pt idx="169">
                  <c:v>-0.43958168584100066</c:v>
                </c:pt>
                <c:pt idx="170">
                  <c:v>-0.45527640930199981</c:v>
                </c:pt>
                <c:pt idx="171">
                  <c:v>-0.45307428361400026</c:v>
                </c:pt>
                <c:pt idx="172">
                  <c:v>-0.4521120612020012</c:v>
                </c:pt>
                <c:pt idx="173">
                  <c:v>-0.44589653134300145</c:v>
                </c:pt>
                <c:pt idx="174">
                  <c:v>-0.45926809173800093</c:v>
                </c:pt>
                <c:pt idx="175">
                  <c:v>-0.46904404497500107</c:v>
                </c:pt>
                <c:pt idx="176">
                  <c:v>-0.46028737687300103</c:v>
                </c:pt>
                <c:pt idx="177">
                  <c:v>-0.45506943243899867</c:v>
                </c:pt>
                <c:pt idx="178">
                  <c:v>-0.46096024277600001</c:v>
                </c:pt>
                <c:pt idx="179">
                  <c:v>-0.4711795368489996</c:v>
                </c:pt>
                <c:pt idx="180">
                  <c:v>-0.46973125821200024</c:v>
                </c:pt>
                <c:pt idx="181">
                  <c:v>-0.46270374683400106</c:v>
                </c:pt>
                <c:pt idx="182">
                  <c:v>-0.46373728056899854</c:v>
                </c:pt>
                <c:pt idx="183">
                  <c:v>-0.47091320074900045</c:v>
                </c:pt>
                <c:pt idx="184">
                  <c:v>-0.4840700407279997</c:v>
                </c:pt>
                <c:pt idx="185">
                  <c:v>-0.47674345811299984</c:v>
                </c:pt>
                <c:pt idx="186">
                  <c:v>-0.47167719474099923</c:v>
                </c:pt>
                <c:pt idx="187">
                  <c:v>-0.48017328174899948</c:v>
                </c:pt>
                <c:pt idx="188">
                  <c:v>-0.48888101274199969</c:v>
                </c:pt>
                <c:pt idx="189">
                  <c:v>-0.49294370896799944</c:v>
                </c:pt>
                <c:pt idx="190">
                  <c:v>-0.48019565834899974</c:v>
                </c:pt>
                <c:pt idx="191">
                  <c:v>-0.48702168736100038</c:v>
                </c:pt>
                <c:pt idx="192">
                  <c:v>-0.49630112104400109</c:v>
                </c:pt>
                <c:pt idx="193">
                  <c:v>-0.50028579165899989</c:v>
                </c:pt>
                <c:pt idx="194">
                  <c:v>-0.49662850783600043</c:v>
                </c:pt>
                <c:pt idx="195">
                  <c:v>-0.48703388599800029</c:v>
                </c:pt>
                <c:pt idx="196">
                  <c:v>-0.49224276231300024</c:v>
                </c:pt>
                <c:pt idx="197">
                  <c:v>-0.49737849717799987</c:v>
                </c:pt>
                <c:pt idx="198">
                  <c:v>-0.49550783411799998</c:v>
                </c:pt>
                <c:pt idx="199">
                  <c:v>-0.4948299537290004</c:v>
                </c:pt>
                <c:pt idx="200">
                  <c:v>-0.49575278082799995</c:v>
                </c:pt>
                <c:pt idx="201">
                  <c:v>-0.50843427257200013</c:v>
                </c:pt>
                <c:pt idx="202">
                  <c:v>-0.50298925286799978</c:v>
                </c:pt>
                <c:pt idx="203">
                  <c:v>-0.49500017026500076</c:v>
                </c:pt>
                <c:pt idx="204">
                  <c:v>-0.4992157193859994</c:v>
                </c:pt>
                <c:pt idx="205">
                  <c:v>-0.50339445052799958</c:v>
                </c:pt>
                <c:pt idx="206">
                  <c:v>-0.51892312869699975</c:v>
                </c:pt>
                <c:pt idx="207">
                  <c:v>-0.504290162757</c:v>
                </c:pt>
                <c:pt idx="208">
                  <c:v>-0.49899840997599909</c:v>
                </c:pt>
                <c:pt idx="209">
                  <c:v>-0.50098844571499979</c:v>
                </c:pt>
                <c:pt idx="210">
                  <c:v>-0.50901354503300034</c:v>
                </c:pt>
                <c:pt idx="211">
                  <c:v>-0.51726951121599996</c:v>
                </c:pt>
                <c:pt idx="212">
                  <c:v>-0.50967865963700032</c:v>
                </c:pt>
                <c:pt idx="213">
                  <c:v>-0.51137656396800035</c:v>
                </c:pt>
                <c:pt idx="214">
                  <c:v>-0.52393775914599994</c:v>
                </c:pt>
                <c:pt idx="215">
                  <c:v>-0.52504839329799957</c:v>
                </c:pt>
                <c:pt idx="216">
                  <c:v>-0.51933838375799979</c:v>
                </c:pt>
                <c:pt idx="217">
                  <c:v>-0.51796016576199988</c:v>
                </c:pt>
                <c:pt idx="218">
                  <c:v>-0.53099225565700037</c:v>
                </c:pt>
                <c:pt idx="219">
                  <c:v>-0.53997602853999971</c:v>
                </c:pt>
                <c:pt idx="220">
                  <c:v>-0.54556525102500009</c:v>
                </c:pt>
                <c:pt idx="221">
                  <c:v>-0.5497485700660002</c:v>
                </c:pt>
                <c:pt idx="222">
                  <c:v>-0.55125076782700022</c:v>
                </c:pt>
                <c:pt idx="223">
                  <c:v>-0.56614935859700022</c:v>
                </c:pt>
                <c:pt idx="224">
                  <c:v>-0.55565847079400132</c:v>
                </c:pt>
                <c:pt idx="225">
                  <c:v>-0.55358701541999888</c:v>
                </c:pt>
                <c:pt idx="226">
                  <c:v>-0.53958338106000026</c:v>
                </c:pt>
                <c:pt idx="227">
                  <c:v>-0.53796462169000026</c:v>
                </c:pt>
                <c:pt idx="228">
                  <c:v>-0.54615490430899993</c:v>
                </c:pt>
                <c:pt idx="229">
                  <c:v>-0.53429467621400029</c:v>
                </c:pt>
                <c:pt idx="230">
                  <c:v>-0.53567437260999895</c:v>
                </c:pt>
                <c:pt idx="231">
                  <c:v>-0.53774727732899941</c:v>
                </c:pt>
                <c:pt idx="232">
                  <c:v>-0.54235317583799969</c:v>
                </c:pt>
                <c:pt idx="233">
                  <c:v>-0.54197977089499971</c:v>
                </c:pt>
                <c:pt idx="234">
                  <c:v>-0.53292334431000021</c:v>
                </c:pt>
                <c:pt idx="235">
                  <c:v>-0.53741060549700037</c:v>
                </c:pt>
                <c:pt idx="236">
                  <c:v>-0.53314721695999967</c:v>
                </c:pt>
                <c:pt idx="237">
                  <c:v>-0.53831418953899968</c:v>
                </c:pt>
                <c:pt idx="238">
                  <c:v>-0.53136272237700022</c:v>
                </c:pt>
                <c:pt idx="239">
                  <c:v>-0.52580690113800022</c:v>
                </c:pt>
                <c:pt idx="240">
                  <c:v>-0.54419604737700034</c:v>
                </c:pt>
                <c:pt idx="241">
                  <c:v>-0.54439574722700013</c:v>
                </c:pt>
                <c:pt idx="242">
                  <c:v>-0.5452013771190003</c:v>
                </c:pt>
                <c:pt idx="243">
                  <c:v>-0.53709393084099999</c:v>
                </c:pt>
                <c:pt idx="244">
                  <c:v>-0.53380655411599953</c:v>
                </c:pt>
                <c:pt idx="245">
                  <c:v>-0.5452680678359999</c:v>
                </c:pt>
                <c:pt idx="246">
                  <c:v>-0.54408661663499869</c:v>
                </c:pt>
                <c:pt idx="247">
                  <c:v>-0.54637247397900013</c:v>
                </c:pt>
                <c:pt idx="248">
                  <c:v>-0.54011389664599996</c:v>
                </c:pt>
                <c:pt idx="249">
                  <c:v>-0.54221790657099955</c:v>
                </c:pt>
                <c:pt idx="250">
                  <c:v>-0.55103908168200022</c:v>
                </c:pt>
                <c:pt idx="251">
                  <c:v>-0.54197011985899968</c:v>
                </c:pt>
                <c:pt idx="252">
                  <c:v>-0.54004299139699907</c:v>
                </c:pt>
                <c:pt idx="253">
                  <c:v>-0.54846634690300022</c:v>
                </c:pt>
                <c:pt idx="254">
                  <c:v>-0.55831558107700019</c:v>
                </c:pt>
                <c:pt idx="255">
                  <c:v>-0.55617749892800017</c:v>
                </c:pt>
                <c:pt idx="256">
                  <c:v>-0.55154395165099923</c:v>
                </c:pt>
                <c:pt idx="257">
                  <c:v>-0.55490426158100126</c:v>
                </c:pt>
                <c:pt idx="258">
                  <c:v>-0.55218203460500026</c:v>
                </c:pt>
                <c:pt idx="259">
                  <c:v>-0.56640477437299952</c:v>
                </c:pt>
                <c:pt idx="260">
                  <c:v>-0.56274066809000001</c:v>
                </c:pt>
                <c:pt idx="261">
                  <c:v>-0.56022135595999878</c:v>
                </c:pt>
                <c:pt idx="262">
                  <c:v>-0.57087365491299902</c:v>
                </c:pt>
                <c:pt idx="263">
                  <c:v>-0.57144418135200037</c:v>
                </c:pt>
                <c:pt idx="264">
                  <c:v>-0.5771843090509996</c:v>
                </c:pt>
                <c:pt idx="265">
                  <c:v>-0.57421066882100047</c:v>
                </c:pt>
                <c:pt idx="266">
                  <c:v>-0.57760300578100088</c:v>
                </c:pt>
                <c:pt idx="267">
                  <c:v>-0.58518364524600019</c:v>
                </c:pt>
                <c:pt idx="268">
                  <c:v>-0.58145146793899904</c:v>
                </c:pt>
                <c:pt idx="269">
                  <c:v>-0.57788066757600054</c:v>
                </c:pt>
                <c:pt idx="270">
                  <c:v>-0.57163509392000011</c:v>
                </c:pt>
                <c:pt idx="271">
                  <c:v>-0.57689052158500109</c:v>
                </c:pt>
                <c:pt idx="272">
                  <c:v>-0.58655804332600092</c:v>
                </c:pt>
                <c:pt idx="273">
                  <c:v>-0.58319986200200025</c:v>
                </c:pt>
                <c:pt idx="274">
                  <c:v>-0.58526954756400107</c:v>
                </c:pt>
                <c:pt idx="275">
                  <c:v>-0.58403872866600004</c:v>
                </c:pt>
                <c:pt idx="276">
                  <c:v>-0.59282234872500039</c:v>
                </c:pt>
                <c:pt idx="277">
                  <c:v>-0.59333100866099975</c:v>
                </c:pt>
                <c:pt idx="278">
                  <c:v>-0.5872808054829991</c:v>
                </c:pt>
                <c:pt idx="279">
                  <c:v>-0.58815458381400021</c:v>
                </c:pt>
                <c:pt idx="280">
                  <c:v>-0.5953338630739996</c:v>
                </c:pt>
                <c:pt idx="281">
                  <c:v>-0.59862973392299901</c:v>
                </c:pt>
                <c:pt idx="282">
                  <c:v>-0.59128628892700041</c:v>
                </c:pt>
                <c:pt idx="283">
                  <c:v>-0.5945073773239995</c:v>
                </c:pt>
                <c:pt idx="284">
                  <c:v>-0.59590800080699868</c:v>
                </c:pt>
                <c:pt idx="285">
                  <c:v>-0.6008161784149989</c:v>
                </c:pt>
                <c:pt idx="286">
                  <c:v>-0.60533574054000039</c:v>
                </c:pt>
                <c:pt idx="287">
                  <c:v>-0.59707729740299986</c:v>
                </c:pt>
                <c:pt idx="288">
                  <c:v>-0.60357782069700128</c:v>
                </c:pt>
                <c:pt idx="289">
                  <c:v>-0.61196831312100008</c:v>
                </c:pt>
                <c:pt idx="290">
                  <c:v>-0.61229800809199908</c:v>
                </c:pt>
                <c:pt idx="291">
                  <c:v>-0.61533004093100041</c:v>
                </c:pt>
                <c:pt idx="292">
                  <c:v>-0.61465110777599929</c:v>
                </c:pt>
                <c:pt idx="293">
                  <c:v>-0.62169398280699906</c:v>
                </c:pt>
                <c:pt idx="294">
                  <c:v>-0.62513608283700073</c:v>
                </c:pt>
                <c:pt idx="295">
                  <c:v>-0.62123594537199955</c:v>
                </c:pt>
                <c:pt idx="296">
                  <c:v>-0.6195256980889996</c:v>
                </c:pt>
                <c:pt idx="297">
                  <c:v>-0.62323288259600007</c:v>
                </c:pt>
                <c:pt idx="298">
                  <c:v>-0.63935603329599955</c:v>
                </c:pt>
                <c:pt idx="299">
                  <c:v>-0.63801951115500033</c:v>
                </c:pt>
                <c:pt idx="300">
                  <c:v>-0.64583511986699971</c:v>
                </c:pt>
                <c:pt idx="301">
                  <c:v>-0.64868013381599987</c:v>
                </c:pt>
                <c:pt idx="302">
                  <c:v>-0.64710810370299954</c:v>
                </c:pt>
                <c:pt idx="303">
                  <c:v>-0.6475209491699998</c:v>
                </c:pt>
                <c:pt idx="304">
                  <c:v>-0.64115645339199989</c:v>
                </c:pt>
                <c:pt idx="305">
                  <c:v>-0.63569638059999878</c:v>
                </c:pt>
                <c:pt idx="306">
                  <c:v>-0.64099062315999955</c:v>
                </c:pt>
                <c:pt idx="307">
                  <c:v>-0.64384824789300032</c:v>
                </c:pt>
                <c:pt idx="308">
                  <c:v>-0.6415752308329985</c:v>
                </c:pt>
                <c:pt idx="309">
                  <c:v>-0.63778101024899914</c:v>
                </c:pt>
                <c:pt idx="310">
                  <c:v>-0.64029296512499989</c:v>
                </c:pt>
                <c:pt idx="311">
                  <c:v>-0.63599698432499951</c:v>
                </c:pt>
                <c:pt idx="312">
                  <c:v>-0.64477526333999946</c:v>
                </c:pt>
                <c:pt idx="313">
                  <c:v>-0.64660655880599893</c:v>
                </c:pt>
                <c:pt idx="314">
                  <c:v>-0.64316290951299959</c:v>
                </c:pt>
                <c:pt idx="315">
                  <c:v>-0.65226049273899944</c:v>
                </c:pt>
                <c:pt idx="316">
                  <c:v>-0.647975230151</c:v>
                </c:pt>
                <c:pt idx="317">
                  <c:v>-0.65055885075300046</c:v>
                </c:pt>
                <c:pt idx="318">
                  <c:v>-0.64198200439599984</c:v>
                </c:pt>
                <c:pt idx="319">
                  <c:v>-0.64029059583200021</c:v>
                </c:pt>
                <c:pt idx="320">
                  <c:v>-0.63947656727300028</c:v>
                </c:pt>
                <c:pt idx="321">
                  <c:v>-0.64308336446400005</c:v>
                </c:pt>
                <c:pt idx="322">
                  <c:v>-0.64410377383300044</c:v>
                </c:pt>
                <c:pt idx="323">
                  <c:v>-0.64428582146699942</c:v>
                </c:pt>
                <c:pt idx="324">
                  <c:v>-0.64829490227600006</c:v>
                </c:pt>
                <c:pt idx="325">
                  <c:v>-0.64952919464399961</c:v>
                </c:pt>
                <c:pt idx="326">
                  <c:v>-0.65562726618399969</c:v>
                </c:pt>
                <c:pt idx="327">
                  <c:v>-0.66096320891700089</c:v>
                </c:pt>
                <c:pt idx="328">
                  <c:v>-0.65696014832099991</c:v>
                </c:pt>
                <c:pt idx="329">
                  <c:v>-0.65478248826399965</c:v>
                </c:pt>
                <c:pt idx="330">
                  <c:v>-0.65585226456599965</c:v>
                </c:pt>
                <c:pt idx="331">
                  <c:v>-0.6508940707819989</c:v>
                </c:pt>
                <c:pt idx="332">
                  <c:v>-0.65853972609599998</c:v>
                </c:pt>
                <c:pt idx="333">
                  <c:v>-0.66464641519000045</c:v>
                </c:pt>
                <c:pt idx="334">
                  <c:v>-0.67250371020499888</c:v>
                </c:pt>
                <c:pt idx="335">
                  <c:v>-0.67944241742099953</c:v>
                </c:pt>
                <c:pt idx="336">
                  <c:v>-0.67302182513199982</c:v>
                </c:pt>
                <c:pt idx="337">
                  <c:v>-0.67500520585699997</c:v>
                </c:pt>
                <c:pt idx="338">
                  <c:v>-0.67510514513499853</c:v>
                </c:pt>
                <c:pt idx="339">
                  <c:v>-0.68202915870900038</c:v>
                </c:pt>
                <c:pt idx="340">
                  <c:v>-0.68166120892199999</c:v>
                </c:pt>
                <c:pt idx="341">
                  <c:v>-0.68612985491799972</c:v>
                </c:pt>
                <c:pt idx="342">
                  <c:v>-0.68856517549400043</c:v>
                </c:pt>
                <c:pt idx="343">
                  <c:v>-0.69204839458499989</c:v>
                </c:pt>
                <c:pt idx="344">
                  <c:v>-0.70074878904900073</c:v>
                </c:pt>
                <c:pt idx="345">
                  <c:v>-0.697546380066</c:v>
                </c:pt>
                <c:pt idx="346">
                  <c:v>-0.70737530581200037</c:v>
                </c:pt>
                <c:pt idx="347">
                  <c:v>-0.70922314029099975</c:v>
                </c:pt>
                <c:pt idx="348">
                  <c:v>-0.70709816304600093</c:v>
                </c:pt>
                <c:pt idx="349">
                  <c:v>-0.70813625622399967</c:v>
                </c:pt>
                <c:pt idx="350">
                  <c:v>-0.71245240970099966</c:v>
                </c:pt>
                <c:pt idx="351">
                  <c:v>-0.7108990267669999</c:v>
                </c:pt>
                <c:pt idx="352">
                  <c:v>-0.71864528815700157</c:v>
                </c:pt>
                <c:pt idx="353">
                  <c:v>-0.71888045482300011</c:v>
                </c:pt>
                <c:pt idx="354">
                  <c:v>-0.72310004124100102</c:v>
                </c:pt>
                <c:pt idx="355">
                  <c:v>-0.72887102404199977</c:v>
                </c:pt>
                <c:pt idx="356">
                  <c:v>-0.72841193387800141</c:v>
                </c:pt>
                <c:pt idx="357">
                  <c:v>-0.73200763731299978</c:v>
                </c:pt>
                <c:pt idx="358">
                  <c:v>-0.73731231619000037</c:v>
                </c:pt>
                <c:pt idx="359">
                  <c:v>-0.74493693079100032</c:v>
                </c:pt>
                <c:pt idx="360">
                  <c:v>-0.75120303739100047</c:v>
                </c:pt>
                <c:pt idx="361">
                  <c:v>-0.74421610997999876</c:v>
                </c:pt>
                <c:pt idx="362">
                  <c:v>-0.74079354481899973</c:v>
                </c:pt>
                <c:pt idx="363">
                  <c:v>-0.74256909889700007</c:v>
                </c:pt>
                <c:pt idx="364">
                  <c:v>-0.7427360365729998</c:v>
                </c:pt>
                <c:pt idx="365">
                  <c:v>-0.74816099624100019</c:v>
                </c:pt>
                <c:pt idx="366">
                  <c:v>-0.74340947946699931</c:v>
                </c:pt>
                <c:pt idx="367">
                  <c:v>-0.75136394887800018</c:v>
                </c:pt>
                <c:pt idx="368">
                  <c:v>-0.75721421539699962</c:v>
                </c:pt>
                <c:pt idx="369">
                  <c:v>-0.75575152761999997</c:v>
                </c:pt>
                <c:pt idx="370">
                  <c:v>-0.74857576746699994</c:v>
                </c:pt>
                <c:pt idx="371">
                  <c:v>-0.75475769352000122</c:v>
                </c:pt>
                <c:pt idx="372">
                  <c:v>-0.75517984559800089</c:v>
                </c:pt>
                <c:pt idx="373">
                  <c:v>-0.75726712467599977</c:v>
                </c:pt>
                <c:pt idx="374">
                  <c:v>-0.75255099391000013</c:v>
                </c:pt>
                <c:pt idx="375">
                  <c:v>-0.7530551731199997</c:v>
                </c:pt>
                <c:pt idx="376">
                  <c:v>-0.76046703109400049</c:v>
                </c:pt>
                <c:pt idx="377">
                  <c:v>-0.75729704271300047</c:v>
                </c:pt>
                <c:pt idx="378">
                  <c:v>-0.75851311458299953</c:v>
                </c:pt>
                <c:pt idx="379">
                  <c:v>-0.75932929568000007</c:v>
                </c:pt>
                <c:pt idx="380">
                  <c:v>-0.76715331172200041</c:v>
                </c:pt>
                <c:pt idx="381">
                  <c:v>-0.77207490433099846</c:v>
                </c:pt>
                <c:pt idx="382">
                  <c:v>-0.77648237401400033</c:v>
                </c:pt>
                <c:pt idx="383">
                  <c:v>-0.77222394491899993</c:v>
                </c:pt>
                <c:pt idx="384">
                  <c:v>-0.76889134728200015</c:v>
                </c:pt>
                <c:pt idx="385">
                  <c:v>-0.7735876435169996</c:v>
                </c:pt>
                <c:pt idx="386">
                  <c:v>-0.7833040978189999</c:v>
                </c:pt>
                <c:pt idx="387">
                  <c:v>-0.78663641050300015</c:v>
                </c:pt>
                <c:pt idx="388">
                  <c:v>-0.79292767357300065</c:v>
                </c:pt>
                <c:pt idx="389">
                  <c:v>-0.78698885410999952</c:v>
                </c:pt>
                <c:pt idx="390">
                  <c:v>-0.79202873141399999</c:v>
                </c:pt>
                <c:pt idx="391">
                  <c:v>-0.7915986496380002</c:v>
                </c:pt>
                <c:pt idx="392">
                  <c:v>-0.78739806449999983</c:v>
                </c:pt>
                <c:pt idx="393">
                  <c:v>-0.79436132857900033</c:v>
                </c:pt>
                <c:pt idx="394">
                  <c:v>-0.80209276425999887</c:v>
                </c:pt>
                <c:pt idx="395">
                  <c:v>-0.81583710294600031</c:v>
                </c:pt>
                <c:pt idx="396">
                  <c:v>-0.81283493341799951</c:v>
                </c:pt>
                <c:pt idx="397">
                  <c:v>-0.81107885318099859</c:v>
                </c:pt>
                <c:pt idx="398">
                  <c:v>-0.81623934221600025</c:v>
                </c:pt>
                <c:pt idx="399">
                  <c:v>-0.82330004712099947</c:v>
                </c:pt>
                <c:pt idx="400">
                  <c:v>-0.82969831071900046</c:v>
                </c:pt>
                <c:pt idx="401">
                  <c:v>-0.82418806910500009</c:v>
                </c:pt>
                <c:pt idx="402">
                  <c:v>-0.82519869321799977</c:v>
                </c:pt>
                <c:pt idx="403">
                  <c:v>-0.83816103163600042</c:v>
                </c:pt>
                <c:pt idx="404">
                  <c:v>-0.844440208651</c:v>
                </c:pt>
                <c:pt idx="405">
                  <c:v>-0.84788517628600002</c:v>
                </c:pt>
                <c:pt idx="406">
                  <c:v>-0.85773231197399968</c:v>
                </c:pt>
                <c:pt idx="407">
                  <c:v>-0.86239953880999987</c:v>
                </c:pt>
                <c:pt idx="408">
                  <c:v>-0.87208632531699992</c:v>
                </c:pt>
                <c:pt idx="409">
                  <c:v>-0.87215486095999994</c:v>
                </c:pt>
                <c:pt idx="410">
                  <c:v>-0.87105604703200012</c:v>
                </c:pt>
                <c:pt idx="411">
                  <c:v>-0.88508087396900026</c:v>
                </c:pt>
                <c:pt idx="412">
                  <c:v>-0.88547556409700012</c:v>
                </c:pt>
                <c:pt idx="413">
                  <c:v>-0.88481325390699972</c:v>
                </c:pt>
                <c:pt idx="414">
                  <c:v>-0.88321430824999991</c:v>
                </c:pt>
                <c:pt idx="415">
                  <c:v>-0.88470856811699961</c:v>
                </c:pt>
                <c:pt idx="416">
                  <c:v>-0.8910592929000003</c:v>
                </c:pt>
                <c:pt idx="417">
                  <c:v>-0.90074819853200139</c:v>
                </c:pt>
                <c:pt idx="418">
                  <c:v>-0.8966080670069998</c:v>
                </c:pt>
                <c:pt idx="419">
                  <c:v>-0.89602588651700021</c:v>
                </c:pt>
                <c:pt idx="420">
                  <c:v>-0.89436784062499941</c:v>
                </c:pt>
                <c:pt idx="421">
                  <c:v>-0.89859332569899986</c:v>
                </c:pt>
                <c:pt idx="422">
                  <c:v>-0.90084534302800057</c:v>
                </c:pt>
                <c:pt idx="423">
                  <c:v>-0.89995755837199964</c:v>
                </c:pt>
                <c:pt idx="424">
                  <c:v>-0.90755147827000027</c:v>
                </c:pt>
                <c:pt idx="425">
                  <c:v>-0.91317494948099998</c:v>
                </c:pt>
                <c:pt idx="426">
                  <c:v>-0.91389515364299956</c:v>
                </c:pt>
                <c:pt idx="427">
                  <c:v>-0.90857964935400037</c:v>
                </c:pt>
                <c:pt idx="428">
                  <c:v>-0.90469199789099997</c:v>
                </c:pt>
                <c:pt idx="429">
                  <c:v>-0.91501598298000031</c:v>
                </c:pt>
                <c:pt idx="430">
                  <c:v>-0.92535887269200101</c:v>
                </c:pt>
                <c:pt idx="431">
                  <c:v>-0.93218881703900003</c:v>
                </c:pt>
                <c:pt idx="432">
                  <c:v>-0.92384456035100049</c:v>
                </c:pt>
                <c:pt idx="433">
                  <c:v>-0.92319760636299963</c:v>
                </c:pt>
                <c:pt idx="434">
                  <c:v>-0.92302200949999957</c:v>
                </c:pt>
                <c:pt idx="435">
                  <c:v>-0.91713117267000055</c:v>
                </c:pt>
                <c:pt idx="436">
                  <c:v>-0.91595791702200013</c:v>
                </c:pt>
                <c:pt idx="437">
                  <c:v>-0.92629569422899971</c:v>
                </c:pt>
                <c:pt idx="438">
                  <c:v>-0.9413859759590002</c:v>
                </c:pt>
                <c:pt idx="439">
                  <c:v>-0.94372152364600004</c:v>
                </c:pt>
                <c:pt idx="440">
                  <c:v>-0.94151019441600048</c:v>
                </c:pt>
                <c:pt idx="441">
                  <c:v>-0.93684578188599965</c:v>
                </c:pt>
                <c:pt idx="442">
                  <c:v>-0.94023445227200031</c:v>
                </c:pt>
                <c:pt idx="443">
                  <c:v>-0.95176422437400032</c:v>
                </c:pt>
                <c:pt idx="444">
                  <c:v>-0.95904176428400079</c:v>
                </c:pt>
                <c:pt idx="445">
                  <c:v>-0.95375325413099954</c:v>
                </c:pt>
                <c:pt idx="446">
                  <c:v>-0.95964376074700031</c:v>
                </c:pt>
                <c:pt idx="447">
                  <c:v>-0.96234261054399939</c:v>
                </c:pt>
                <c:pt idx="448">
                  <c:v>-0.96481106809500039</c:v>
                </c:pt>
                <c:pt idx="449">
                  <c:v>-0.96105245047299881</c:v>
                </c:pt>
                <c:pt idx="450">
                  <c:v>-0.96847717903000019</c:v>
                </c:pt>
                <c:pt idx="451">
                  <c:v>-0.98317022940999987</c:v>
                </c:pt>
                <c:pt idx="452">
                  <c:v>-0.98726354905699987</c:v>
                </c:pt>
                <c:pt idx="453">
                  <c:v>-0.9788112309770004</c:v>
                </c:pt>
                <c:pt idx="454">
                  <c:v>-0.97274357783500032</c:v>
                </c:pt>
                <c:pt idx="455">
                  <c:v>-0.97875564725199993</c:v>
                </c:pt>
                <c:pt idx="456">
                  <c:v>-0.99296955812800136</c:v>
                </c:pt>
                <c:pt idx="457">
                  <c:v>-0.99553160669600027</c:v>
                </c:pt>
                <c:pt idx="458">
                  <c:v>-0.99706897019199991</c:v>
                </c:pt>
                <c:pt idx="459">
                  <c:v>-1.0007863908799992</c:v>
                </c:pt>
                <c:pt idx="460">
                  <c:v>-1.0005413207200005</c:v>
                </c:pt>
                <c:pt idx="461">
                  <c:v>-1.0021672581500005</c:v>
                </c:pt>
                <c:pt idx="462">
                  <c:v>-0.99697008191899872</c:v>
                </c:pt>
                <c:pt idx="463">
                  <c:v>-0.9940531850190002</c:v>
                </c:pt>
                <c:pt idx="464">
                  <c:v>-1.0013098875699995</c:v>
                </c:pt>
                <c:pt idx="465">
                  <c:v>-1.0106477065899997</c:v>
                </c:pt>
                <c:pt idx="466">
                  <c:v>-1.0163868280800001</c:v>
                </c:pt>
                <c:pt idx="467">
                  <c:v>-1.0086834746999995</c:v>
                </c:pt>
                <c:pt idx="468">
                  <c:v>-1.0119063383599987</c:v>
                </c:pt>
                <c:pt idx="469">
                  <c:v>-1.0168934046100011</c:v>
                </c:pt>
                <c:pt idx="470">
                  <c:v>-1.0188259998899998</c:v>
                </c:pt>
                <c:pt idx="471">
                  <c:v>-1.0119631381600007</c:v>
                </c:pt>
                <c:pt idx="472">
                  <c:v>-1.0167809064600004</c:v>
                </c:pt>
                <c:pt idx="473">
                  <c:v>-1.0300173678599995</c:v>
                </c:pt>
                <c:pt idx="474">
                  <c:v>-1.0362093552100005</c:v>
                </c:pt>
                <c:pt idx="475">
                  <c:v>-1.0344199433899997</c:v>
                </c:pt>
                <c:pt idx="476">
                  <c:v>-1.0393713117500005</c:v>
                </c:pt>
                <c:pt idx="477">
                  <c:v>-1.0537420005200004</c:v>
                </c:pt>
                <c:pt idx="478">
                  <c:v>-1.0679090691599999</c:v>
                </c:pt>
                <c:pt idx="479">
                  <c:v>-1.0751551674600006</c:v>
                </c:pt>
                <c:pt idx="480">
                  <c:v>-1.0761919012499992</c:v>
                </c:pt>
                <c:pt idx="481">
                  <c:v>-1.0808967335199995</c:v>
                </c:pt>
                <c:pt idx="482">
                  <c:v>-1.0921257132400002</c:v>
                </c:pt>
                <c:pt idx="483">
                  <c:v>-1.0917214832499995</c:v>
                </c:pt>
                <c:pt idx="484">
                  <c:v>-1.09590938829</c:v>
                </c:pt>
                <c:pt idx="485">
                  <c:v>-1.1107562934799997</c:v>
                </c:pt>
                <c:pt idx="486">
                  <c:v>-1.1210170916599995</c:v>
                </c:pt>
                <c:pt idx="487">
                  <c:v>-1.1290160559799995</c:v>
                </c:pt>
                <c:pt idx="488">
                  <c:v>-1.1220370680799994</c:v>
                </c:pt>
                <c:pt idx="489">
                  <c:v>-1.1111259290700017</c:v>
                </c:pt>
                <c:pt idx="490">
                  <c:v>-1.1142546422700004</c:v>
                </c:pt>
                <c:pt idx="491">
                  <c:v>-1.1181412120699998</c:v>
                </c:pt>
                <c:pt idx="492">
                  <c:v>-1.1121799562600005</c:v>
                </c:pt>
                <c:pt idx="493">
                  <c:v>-1.1078120905899997</c:v>
                </c:pt>
                <c:pt idx="494">
                  <c:v>-1.1089566052199999</c:v>
                </c:pt>
                <c:pt idx="495">
                  <c:v>-1.11408451989</c:v>
                </c:pt>
                <c:pt idx="496">
                  <c:v>-1.1097243538899995</c:v>
                </c:pt>
                <c:pt idx="497">
                  <c:v>-1.1069179814899985</c:v>
                </c:pt>
                <c:pt idx="498">
                  <c:v>-1.0992707592100006</c:v>
                </c:pt>
                <c:pt idx="499">
                  <c:v>-1.103485858929999</c:v>
                </c:pt>
                <c:pt idx="500">
                  <c:v>-1.1079572381899998</c:v>
                </c:pt>
                <c:pt idx="501">
                  <c:v>-1.1070490119799996</c:v>
                </c:pt>
                <c:pt idx="502">
                  <c:v>-1.1139837380099997</c:v>
                </c:pt>
                <c:pt idx="503">
                  <c:v>-1.1188131020500001</c:v>
                </c:pt>
                <c:pt idx="504">
                  <c:v>-1.1243150369300001</c:v>
                </c:pt>
                <c:pt idx="505">
                  <c:v>-1.1205268443099998</c:v>
                </c:pt>
                <c:pt idx="506">
                  <c:v>-1.1198636000700002</c:v>
                </c:pt>
                <c:pt idx="507">
                  <c:v>-1.1204681503999998</c:v>
                </c:pt>
                <c:pt idx="508">
                  <c:v>-1.1281074980700001</c:v>
                </c:pt>
                <c:pt idx="509">
                  <c:v>-1.1384750342099998</c:v>
                </c:pt>
                <c:pt idx="510">
                  <c:v>-1.1385089937799988</c:v>
                </c:pt>
                <c:pt idx="511">
                  <c:v>-1.1403133324099994</c:v>
                </c:pt>
                <c:pt idx="512">
                  <c:v>-1.1497807730100005</c:v>
                </c:pt>
                <c:pt idx="513">
                  <c:v>-1.1597589960999999</c:v>
                </c:pt>
                <c:pt idx="514">
                  <c:v>-1.1686723043400005</c:v>
                </c:pt>
                <c:pt idx="515">
                  <c:v>-1.1712048308499994</c:v>
                </c:pt>
                <c:pt idx="516">
                  <c:v>-1.1799994669199996</c:v>
                </c:pt>
                <c:pt idx="517">
                  <c:v>-1.177291985550001</c:v>
                </c:pt>
                <c:pt idx="518">
                  <c:v>-1.17045302515</c:v>
                </c:pt>
                <c:pt idx="519">
                  <c:v>-1.1657451382599995</c:v>
                </c:pt>
                <c:pt idx="520">
                  <c:v>-1.16620744828</c:v>
                </c:pt>
                <c:pt idx="521">
                  <c:v>-1.1748061353300001</c:v>
                </c:pt>
                <c:pt idx="522">
                  <c:v>-1.1746860289999999</c:v>
                </c:pt>
                <c:pt idx="523">
                  <c:v>-1.1774092973400001</c:v>
                </c:pt>
                <c:pt idx="524">
                  <c:v>-1.1744706932800002</c:v>
                </c:pt>
                <c:pt idx="525">
                  <c:v>-1.1760654513100006</c:v>
                </c:pt>
                <c:pt idx="526">
                  <c:v>-1.1829220103000004</c:v>
                </c:pt>
                <c:pt idx="527">
                  <c:v>-1.1798942168499995</c:v>
                </c:pt>
                <c:pt idx="528">
                  <c:v>-1.1746898177800005</c:v>
                </c:pt>
                <c:pt idx="529">
                  <c:v>-1.1820655791799997</c:v>
                </c:pt>
                <c:pt idx="530">
                  <c:v>-1.1934077233099996</c:v>
                </c:pt>
                <c:pt idx="531">
                  <c:v>-1.1998045605600018</c:v>
                </c:pt>
                <c:pt idx="532">
                  <c:v>-1.1977768009899998</c:v>
                </c:pt>
                <c:pt idx="533">
                  <c:v>-1.2000835570900001</c:v>
                </c:pt>
                <c:pt idx="534">
                  <c:v>-1.2011621779299999</c:v>
                </c:pt>
                <c:pt idx="535">
                  <c:v>-1.2087974610700003</c:v>
                </c:pt>
                <c:pt idx="536">
                  <c:v>-1.2074584540300013</c:v>
                </c:pt>
                <c:pt idx="537">
                  <c:v>-1.2179418601200005</c:v>
                </c:pt>
                <c:pt idx="538">
                  <c:v>-1.2303166044</c:v>
                </c:pt>
                <c:pt idx="539">
                  <c:v>-1.2467036887999998</c:v>
                </c:pt>
                <c:pt idx="540">
                  <c:v>-1.2571069623299995</c:v>
                </c:pt>
                <c:pt idx="541">
                  <c:v>-1.2566726482900001</c:v>
                </c:pt>
                <c:pt idx="542">
                  <c:v>-1.2645368703899997</c:v>
                </c:pt>
                <c:pt idx="543">
                  <c:v>-1.270985518639999</c:v>
                </c:pt>
                <c:pt idx="544">
                  <c:v>-1.2758515371700017</c:v>
                </c:pt>
                <c:pt idx="545">
                  <c:v>-1.2736418695099996</c:v>
                </c:pt>
                <c:pt idx="546">
                  <c:v>-1.2677436297599998</c:v>
                </c:pt>
                <c:pt idx="547">
                  <c:v>-1.2650272507000004</c:v>
                </c:pt>
                <c:pt idx="548">
                  <c:v>-1.2652139585000004</c:v>
                </c:pt>
                <c:pt idx="549">
                  <c:v>-1.2641737812699996</c:v>
                </c:pt>
                <c:pt idx="550">
                  <c:v>-1.2534704109599999</c:v>
                </c:pt>
                <c:pt idx="551">
                  <c:v>-1.2496056218600002</c:v>
                </c:pt>
                <c:pt idx="552">
                  <c:v>-1.2532382700000002</c:v>
                </c:pt>
                <c:pt idx="553">
                  <c:v>-1.2526319479099999</c:v>
                </c:pt>
                <c:pt idx="554">
                  <c:v>-1.2561600788999998</c:v>
                </c:pt>
                <c:pt idx="555">
                  <c:v>-1.2590944893</c:v>
                </c:pt>
                <c:pt idx="556">
                  <c:v>-1.2617766318200005</c:v>
                </c:pt>
                <c:pt idx="557">
                  <c:v>-1.2706500383699995</c:v>
                </c:pt>
                <c:pt idx="558">
                  <c:v>-1.2629057488699997</c:v>
                </c:pt>
                <c:pt idx="559">
                  <c:v>-1.2624803076599993</c:v>
                </c:pt>
                <c:pt idx="560">
                  <c:v>-1.2578905937800005</c:v>
                </c:pt>
                <c:pt idx="561">
                  <c:v>-1.2695110035900001</c:v>
                </c:pt>
                <c:pt idx="562">
                  <c:v>-1.2660268658000005</c:v>
                </c:pt>
                <c:pt idx="563">
                  <c:v>-1.2591292242399998</c:v>
                </c:pt>
                <c:pt idx="564">
                  <c:v>-1.2690227679899992</c:v>
                </c:pt>
                <c:pt idx="565">
                  <c:v>-1.2733985815199991</c:v>
                </c:pt>
                <c:pt idx="566">
                  <c:v>-1.2778923852400015</c:v>
                </c:pt>
                <c:pt idx="567">
                  <c:v>-1.2852181277600014</c:v>
                </c:pt>
                <c:pt idx="568">
                  <c:v>-1.2754079735199999</c:v>
                </c:pt>
                <c:pt idx="569">
                  <c:v>-1.2825808619900003</c:v>
                </c:pt>
                <c:pt idx="570">
                  <c:v>-1.3020299034099998</c:v>
                </c:pt>
                <c:pt idx="571">
                  <c:v>-1.3006425498800001</c:v>
                </c:pt>
                <c:pt idx="572">
                  <c:v>-1.3077260301300011</c:v>
                </c:pt>
                <c:pt idx="573">
                  <c:v>-1.3085999618099999</c:v>
                </c:pt>
                <c:pt idx="574">
                  <c:v>-1.3138161271100002</c:v>
                </c:pt>
                <c:pt idx="575">
                  <c:v>-1.3153497443500008</c:v>
                </c:pt>
                <c:pt idx="576">
                  <c:v>-1.3121654649799999</c:v>
                </c:pt>
                <c:pt idx="577">
                  <c:v>-1.3112668483500003</c:v>
                </c:pt>
                <c:pt idx="578">
                  <c:v>-1.3180094118900008</c:v>
                </c:pt>
                <c:pt idx="579">
                  <c:v>-1.3296474288900004</c:v>
                </c:pt>
                <c:pt idx="580">
                  <c:v>-1.3308784118999986</c:v>
                </c:pt>
                <c:pt idx="581">
                  <c:v>-1.3264038874500004</c:v>
                </c:pt>
                <c:pt idx="582">
                  <c:v>-1.3268401785200004</c:v>
                </c:pt>
                <c:pt idx="583">
                  <c:v>-1.3248122977600003</c:v>
                </c:pt>
                <c:pt idx="584">
                  <c:v>-1.3270524178700016</c:v>
                </c:pt>
                <c:pt idx="585">
                  <c:v>-1.3144385576699995</c:v>
                </c:pt>
                <c:pt idx="586">
                  <c:v>-1.3125745695900004</c:v>
                </c:pt>
                <c:pt idx="587">
                  <c:v>-1.3187566587899995</c:v>
                </c:pt>
                <c:pt idx="588">
                  <c:v>-1.3242429443299999</c:v>
                </c:pt>
                <c:pt idx="589">
                  <c:v>-1.3291980729799997</c:v>
                </c:pt>
                <c:pt idx="590">
                  <c:v>-1.3294631586900003</c:v>
                </c:pt>
                <c:pt idx="591">
                  <c:v>-1.3267816487200002</c:v>
                </c:pt>
                <c:pt idx="592">
                  <c:v>-1.3309584438800004</c:v>
                </c:pt>
                <c:pt idx="593">
                  <c:v>-1.3316799199899996</c:v>
                </c:pt>
                <c:pt idx="594">
                  <c:v>-1.3314995717500002</c:v>
                </c:pt>
                <c:pt idx="595">
                  <c:v>-1.3369653549499985</c:v>
                </c:pt>
                <c:pt idx="596">
                  <c:v>-1.3492856644899995</c:v>
                </c:pt>
                <c:pt idx="597">
                  <c:v>-1.3575456573300002</c:v>
                </c:pt>
                <c:pt idx="598">
                  <c:v>-1.3695066382899999</c:v>
                </c:pt>
                <c:pt idx="599">
                  <c:v>-1.3755345666999998</c:v>
                </c:pt>
                <c:pt idx="600">
                  <c:v>-1.3724347647400013</c:v>
                </c:pt>
                <c:pt idx="601">
                  <c:v>-1.3721448691</c:v>
                </c:pt>
                <c:pt idx="602">
                  <c:v>-1.36979858904</c:v>
                </c:pt>
                <c:pt idx="603">
                  <c:v>-1.3693200529599996</c:v>
                </c:pt>
                <c:pt idx="604">
                  <c:v>-1.3801580736999985</c:v>
                </c:pt>
                <c:pt idx="605">
                  <c:v>-1.3910840359899996</c:v>
                </c:pt>
                <c:pt idx="606">
                  <c:v>-1.3948712675399999</c:v>
                </c:pt>
                <c:pt idx="607">
                  <c:v>-1.4043614357699998</c:v>
                </c:pt>
                <c:pt idx="608">
                  <c:v>-1.4042672254700006</c:v>
                </c:pt>
                <c:pt idx="609">
                  <c:v>-1.404028604069999</c:v>
                </c:pt>
                <c:pt idx="610">
                  <c:v>-1.3950931011600005</c:v>
                </c:pt>
                <c:pt idx="611">
                  <c:v>-1.3944212699000003</c:v>
                </c:pt>
                <c:pt idx="612">
                  <c:v>-1.3925188791700003</c:v>
                </c:pt>
                <c:pt idx="613">
                  <c:v>-1.4084472168799995</c:v>
                </c:pt>
                <c:pt idx="614">
                  <c:v>-1.4193616684199988</c:v>
                </c:pt>
                <c:pt idx="615">
                  <c:v>-1.4191699679299989</c:v>
                </c:pt>
                <c:pt idx="616">
                  <c:v>-1.4220028632899997</c:v>
                </c:pt>
                <c:pt idx="617">
                  <c:v>-1.4154108703500001</c:v>
                </c:pt>
                <c:pt idx="618">
                  <c:v>-1.4189774353100002</c:v>
                </c:pt>
                <c:pt idx="619">
                  <c:v>-1.4090064759500005</c:v>
                </c:pt>
                <c:pt idx="620">
                  <c:v>-1.4078161510100005</c:v>
                </c:pt>
                <c:pt idx="621">
                  <c:v>-1.4163143173100015</c:v>
                </c:pt>
                <c:pt idx="622">
                  <c:v>-1.4362181382800001</c:v>
                </c:pt>
                <c:pt idx="623">
                  <c:v>-1.4448850264499993</c:v>
                </c:pt>
                <c:pt idx="624">
                  <c:v>-1.4426857151900001</c:v>
                </c:pt>
                <c:pt idx="625">
                  <c:v>-1.4440562351899997</c:v>
                </c:pt>
                <c:pt idx="626">
                  <c:v>-1.4446557320000002</c:v>
                </c:pt>
                <c:pt idx="627">
                  <c:v>-1.4357780671700013</c:v>
                </c:pt>
                <c:pt idx="628">
                  <c:v>-1.4330601943199994</c:v>
                </c:pt>
                <c:pt idx="629">
                  <c:v>-1.4283333167000001</c:v>
                </c:pt>
                <c:pt idx="630">
                  <c:v>-1.4415883682100004</c:v>
                </c:pt>
                <c:pt idx="631">
                  <c:v>-1.4609357666599998</c:v>
                </c:pt>
                <c:pt idx="632">
                  <c:v>-1.4690923843400006</c:v>
                </c:pt>
                <c:pt idx="633">
                  <c:v>-1.4674067417899994</c:v>
                </c:pt>
                <c:pt idx="634">
                  <c:v>-1.4604685087100013</c:v>
                </c:pt>
                <c:pt idx="635">
                  <c:v>-1.4638302089999986</c:v>
                </c:pt>
                <c:pt idx="636">
                  <c:v>-1.4725488958999999</c:v>
                </c:pt>
                <c:pt idx="637">
                  <c:v>-1.4712497291400004</c:v>
                </c:pt>
                <c:pt idx="638">
                  <c:v>-1.4797873176400003</c:v>
                </c:pt>
                <c:pt idx="639">
                  <c:v>-1.4958914891299993</c:v>
                </c:pt>
                <c:pt idx="640">
                  <c:v>-1.5099772594899998</c:v>
                </c:pt>
                <c:pt idx="641">
                  <c:v>-1.5066521011000011</c:v>
                </c:pt>
                <c:pt idx="642">
                  <c:v>-1.4940334652600002</c:v>
                </c:pt>
                <c:pt idx="643">
                  <c:v>-1.4878868187000003</c:v>
                </c:pt>
                <c:pt idx="644">
                  <c:v>-1.4978605229199995</c:v>
                </c:pt>
                <c:pt idx="645">
                  <c:v>-1.5040007996</c:v>
                </c:pt>
                <c:pt idx="646">
                  <c:v>-1.4986070924499992</c:v>
                </c:pt>
                <c:pt idx="647">
                  <c:v>-1.5024050522700003</c:v>
                </c:pt>
                <c:pt idx="648">
                  <c:v>-1.5198234533799999</c:v>
                </c:pt>
                <c:pt idx="649">
                  <c:v>-1.5291043000299998</c:v>
                </c:pt>
                <c:pt idx="650">
                  <c:v>-1.52595332851</c:v>
                </c:pt>
                <c:pt idx="651">
                  <c:v>-1.5256204513400005</c:v>
                </c:pt>
                <c:pt idx="652">
                  <c:v>-1.52723606884</c:v>
                </c:pt>
                <c:pt idx="653">
                  <c:v>-1.5275600251100001</c:v>
                </c:pt>
                <c:pt idx="654">
                  <c:v>-1.5340188541000002</c:v>
                </c:pt>
                <c:pt idx="655">
                  <c:v>-1.5336258462500008</c:v>
                </c:pt>
                <c:pt idx="656">
                  <c:v>-1.5394911969799998</c:v>
                </c:pt>
                <c:pt idx="657">
                  <c:v>-1.5638510317100001</c:v>
                </c:pt>
                <c:pt idx="658">
                  <c:v>-1.5683822249599986</c:v>
                </c:pt>
                <c:pt idx="659">
                  <c:v>-1.5697387929699993</c:v>
                </c:pt>
                <c:pt idx="660">
                  <c:v>-1.5724983572699984</c:v>
                </c:pt>
                <c:pt idx="661">
                  <c:v>-1.5719838478299997</c:v>
                </c:pt>
                <c:pt idx="662">
                  <c:v>-1.5787222103399996</c:v>
                </c:pt>
                <c:pt idx="663">
                  <c:v>-1.5807199204699998</c:v>
                </c:pt>
                <c:pt idx="664">
                  <c:v>-1.5780771004200007</c:v>
                </c:pt>
                <c:pt idx="665">
                  <c:v>-1.5813146480899996</c:v>
                </c:pt>
                <c:pt idx="666">
                  <c:v>-1.5986521374000002</c:v>
                </c:pt>
                <c:pt idx="667">
                  <c:v>-1.6034512751999996</c:v>
                </c:pt>
                <c:pt idx="668">
                  <c:v>-1.6058144269100003</c:v>
                </c:pt>
                <c:pt idx="669">
                  <c:v>-1.6089934575500007</c:v>
                </c:pt>
                <c:pt idx="670">
                  <c:v>-1.6045788063800002</c:v>
                </c:pt>
                <c:pt idx="671">
                  <c:v>-1.6073061383600007</c:v>
                </c:pt>
                <c:pt idx="672">
                  <c:v>-1.6116022399800007</c:v>
                </c:pt>
                <c:pt idx="673">
                  <c:v>-1.6082701467499998</c:v>
                </c:pt>
                <c:pt idx="674">
                  <c:v>-1.6213029752299994</c:v>
                </c:pt>
                <c:pt idx="675">
                  <c:v>-1.6430112282999996</c:v>
                </c:pt>
                <c:pt idx="676">
                  <c:v>-1.64449493558</c:v>
                </c:pt>
                <c:pt idx="677">
                  <c:v>-1.6380246096000013</c:v>
                </c:pt>
                <c:pt idx="678">
                  <c:v>-1.6299578151700003</c:v>
                </c:pt>
                <c:pt idx="679">
                  <c:v>-1.6408527910599995</c:v>
                </c:pt>
                <c:pt idx="680">
                  <c:v>-1.6544580194899994</c:v>
                </c:pt>
                <c:pt idx="681">
                  <c:v>-1.6480366021199999</c:v>
                </c:pt>
                <c:pt idx="682">
                  <c:v>-1.6587604459599989</c:v>
                </c:pt>
                <c:pt idx="683">
                  <c:v>-1.6677920704899998</c:v>
                </c:pt>
                <c:pt idx="684">
                  <c:v>-1.6872919801799995</c:v>
                </c:pt>
                <c:pt idx="685">
                  <c:v>-1.6884014517099994</c:v>
                </c:pt>
                <c:pt idx="686">
                  <c:v>-1.6869855606600002</c:v>
                </c:pt>
                <c:pt idx="687">
                  <c:v>-1.69079258176</c:v>
                </c:pt>
                <c:pt idx="688">
                  <c:v>-1.7017562553400007</c:v>
                </c:pt>
                <c:pt idx="689">
                  <c:v>-1.7149062561099992</c:v>
                </c:pt>
                <c:pt idx="690">
                  <c:v>-1.7046588055500007</c:v>
                </c:pt>
                <c:pt idx="691">
                  <c:v>-1.7072141115899997</c:v>
                </c:pt>
                <c:pt idx="692">
                  <c:v>-1.7272985939499998</c:v>
                </c:pt>
                <c:pt idx="693">
                  <c:v>-1.7337320281200004</c:v>
                </c:pt>
                <c:pt idx="694">
                  <c:v>-1.7424336969000001</c:v>
                </c:pt>
                <c:pt idx="695">
                  <c:v>-1.7461418703299998</c:v>
                </c:pt>
                <c:pt idx="696">
                  <c:v>-1.7585380668500004</c:v>
                </c:pt>
                <c:pt idx="697">
                  <c:v>-1.7752737605500004</c:v>
                </c:pt>
                <c:pt idx="698">
                  <c:v>-1.7808295078000005</c:v>
                </c:pt>
                <c:pt idx="699">
                  <c:v>-1.7751281301299995</c:v>
                </c:pt>
                <c:pt idx="700">
                  <c:v>-1.7842248214800016</c:v>
                </c:pt>
                <c:pt idx="701">
                  <c:v>-1.7891602690899997</c:v>
                </c:pt>
                <c:pt idx="702">
                  <c:v>-1.8054473117999994</c:v>
                </c:pt>
                <c:pt idx="703">
                  <c:v>-1.8041937014000009</c:v>
                </c:pt>
                <c:pt idx="704">
                  <c:v>-1.8043426196099994</c:v>
                </c:pt>
                <c:pt idx="705">
                  <c:v>-1.8123209331299996</c:v>
                </c:pt>
                <c:pt idx="706">
                  <c:v>-1.8328970999799996</c:v>
                </c:pt>
                <c:pt idx="707">
                  <c:v>-1.8429468454900002</c:v>
                </c:pt>
                <c:pt idx="708">
                  <c:v>-1.8399279562999995</c:v>
                </c:pt>
                <c:pt idx="709">
                  <c:v>-1.8512333374199985</c:v>
                </c:pt>
                <c:pt idx="710">
                  <c:v>-1.8574259425999997</c:v>
                </c:pt>
                <c:pt idx="711">
                  <c:v>-1.8655835618599999</c:v>
                </c:pt>
                <c:pt idx="712">
                  <c:v>-1.8526678216600003</c:v>
                </c:pt>
                <c:pt idx="713">
                  <c:v>-1.8569313068200004</c:v>
                </c:pt>
                <c:pt idx="714">
                  <c:v>-1.8644374824999992</c:v>
                </c:pt>
                <c:pt idx="715">
                  <c:v>-1.8879483830400003</c:v>
                </c:pt>
                <c:pt idx="716">
                  <c:v>-1.88648212563</c:v>
                </c:pt>
                <c:pt idx="717">
                  <c:v>-1.8787950798900002</c:v>
                </c:pt>
                <c:pt idx="718">
                  <c:v>-1.8923738149199998</c:v>
                </c:pt>
                <c:pt idx="719">
                  <c:v>-1.9052191076100002</c:v>
                </c:pt>
                <c:pt idx="720">
                  <c:v>-1.9079550151200002</c:v>
                </c:pt>
                <c:pt idx="721">
                  <c:v>-1.8926081230900005</c:v>
                </c:pt>
                <c:pt idx="722">
                  <c:v>-1.8841784826599997</c:v>
                </c:pt>
                <c:pt idx="723">
                  <c:v>-1.8964893356099999</c:v>
                </c:pt>
                <c:pt idx="724">
                  <c:v>-1.8986249126599999</c:v>
                </c:pt>
                <c:pt idx="725">
                  <c:v>-1.8974164752299996</c:v>
                </c:pt>
                <c:pt idx="726">
                  <c:v>-1.8802023236300005</c:v>
                </c:pt>
                <c:pt idx="727">
                  <c:v>-1.8834280619399999</c:v>
                </c:pt>
                <c:pt idx="728">
                  <c:v>-1.8956186832599997</c:v>
                </c:pt>
                <c:pt idx="729">
                  <c:v>-1.8901708484899993</c:v>
                </c:pt>
                <c:pt idx="730">
                  <c:v>-1.8770287472799985</c:v>
                </c:pt>
                <c:pt idx="731">
                  <c:v>-1.8679955696299997</c:v>
                </c:pt>
                <c:pt idx="732">
                  <c:v>-1.8738866595499994</c:v>
                </c:pt>
                <c:pt idx="733">
                  <c:v>-1.8838052040199995</c:v>
                </c:pt>
                <c:pt idx="734">
                  <c:v>-1.8687243218799998</c:v>
                </c:pt>
                <c:pt idx="735">
                  <c:v>-1.8620666164799984</c:v>
                </c:pt>
                <c:pt idx="736">
                  <c:v>-1.86939858648</c:v>
                </c:pt>
                <c:pt idx="737">
                  <c:v>-1.8826625283600007</c:v>
                </c:pt>
                <c:pt idx="738">
                  <c:v>-1.8800470254299995</c:v>
                </c:pt>
                <c:pt idx="739">
                  <c:v>-1.8736247493199998</c:v>
                </c:pt>
                <c:pt idx="740">
                  <c:v>-1.8862794940900005</c:v>
                </c:pt>
                <c:pt idx="741">
                  <c:v>-1.9155175273300007</c:v>
                </c:pt>
                <c:pt idx="742">
                  <c:v>-1.92231845607</c:v>
                </c:pt>
                <c:pt idx="743">
                  <c:v>-1.9170640537399999</c:v>
                </c:pt>
                <c:pt idx="744">
                  <c:v>-1.92967693937</c:v>
                </c:pt>
                <c:pt idx="745">
                  <c:v>-1.9476797601200013</c:v>
                </c:pt>
                <c:pt idx="746">
                  <c:v>-1.9642615511900006</c:v>
                </c:pt>
                <c:pt idx="747">
                  <c:v>-1.9651904934199997</c:v>
                </c:pt>
                <c:pt idx="748">
                  <c:v>-1.96737815164</c:v>
                </c:pt>
                <c:pt idx="749">
                  <c:v>-1.9933595310399996</c:v>
                </c:pt>
                <c:pt idx="750">
                  <c:v>-2.0160152370600004</c:v>
                </c:pt>
                <c:pt idx="751">
                  <c:v>-2.0310406472399993</c:v>
                </c:pt>
                <c:pt idx="752">
                  <c:v>-2.0345193555099996</c:v>
                </c:pt>
                <c:pt idx="753">
                  <c:v>-2.0583280463199998</c:v>
                </c:pt>
                <c:pt idx="754">
                  <c:v>-2.0875037507199981</c:v>
                </c:pt>
                <c:pt idx="755">
                  <c:v>-2.1015750083300002</c:v>
                </c:pt>
                <c:pt idx="756">
                  <c:v>-2.112205491960002</c:v>
                </c:pt>
                <c:pt idx="757">
                  <c:v>-2.1109164980000008</c:v>
                </c:pt>
                <c:pt idx="758">
                  <c:v>-2.1336003246999997</c:v>
                </c:pt>
                <c:pt idx="759">
                  <c:v>-2.1547444230099995</c:v>
                </c:pt>
                <c:pt idx="760">
                  <c:v>-2.15670045861</c:v>
                </c:pt>
                <c:pt idx="761">
                  <c:v>-2.1476778281399995</c:v>
                </c:pt>
                <c:pt idx="762">
                  <c:v>-2.1736855720900001</c:v>
                </c:pt>
                <c:pt idx="763">
                  <c:v>-2.2013083781699998</c:v>
                </c:pt>
                <c:pt idx="764">
                  <c:v>-2.2225923967899992</c:v>
                </c:pt>
                <c:pt idx="765">
                  <c:v>-2.2203512533500005</c:v>
                </c:pt>
                <c:pt idx="766">
                  <c:v>-2.22820784974</c:v>
                </c:pt>
                <c:pt idx="767">
                  <c:v>-2.2520696918699992</c:v>
                </c:pt>
                <c:pt idx="768">
                  <c:v>-2.2751546378700001</c:v>
                </c:pt>
                <c:pt idx="769">
                  <c:v>-2.2831402822200002</c:v>
                </c:pt>
                <c:pt idx="770">
                  <c:v>-2.2819444402199993</c:v>
                </c:pt>
                <c:pt idx="771">
                  <c:v>-2.30622683096</c:v>
                </c:pt>
                <c:pt idx="772">
                  <c:v>-2.3256114492000006</c:v>
                </c:pt>
                <c:pt idx="773">
                  <c:v>-2.3323809102500004</c:v>
                </c:pt>
                <c:pt idx="774">
                  <c:v>-2.3327035454999998</c:v>
                </c:pt>
                <c:pt idx="775">
                  <c:v>-2.3481580854700002</c:v>
                </c:pt>
                <c:pt idx="776">
                  <c:v>-2.3896348734199995</c:v>
                </c:pt>
                <c:pt idx="777">
                  <c:v>-2.4035315567300004</c:v>
                </c:pt>
                <c:pt idx="778">
                  <c:v>-2.4072776863699992</c:v>
                </c:pt>
                <c:pt idx="779">
                  <c:v>-2.4181995875500002</c:v>
                </c:pt>
                <c:pt idx="780">
                  <c:v>-2.4409962814900004</c:v>
                </c:pt>
                <c:pt idx="781">
                  <c:v>-2.4789768313900002</c:v>
                </c:pt>
                <c:pt idx="782">
                  <c:v>-2.4933000840900004</c:v>
                </c:pt>
                <c:pt idx="783">
                  <c:v>-2.4820860827599982</c:v>
                </c:pt>
                <c:pt idx="784">
                  <c:v>-2.4938300114499996</c:v>
                </c:pt>
                <c:pt idx="785">
                  <c:v>-2.5216481411700005</c:v>
                </c:pt>
                <c:pt idx="786">
                  <c:v>-2.52938296088</c:v>
                </c:pt>
                <c:pt idx="787">
                  <c:v>-2.5124808836500003</c:v>
                </c:pt>
                <c:pt idx="788">
                  <c:v>-2.5330455569700003</c:v>
                </c:pt>
                <c:pt idx="789">
                  <c:v>-2.5671481683300001</c:v>
                </c:pt>
                <c:pt idx="790">
                  <c:v>-2.5957369161199995</c:v>
                </c:pt>
                <c:pt idx="791">
                  <c:v>-2.5998718526999998</c:v>
                </c:pt>
                <c:pt idx="792">
                  <c:v>-2.60791237236</c:v>
                </c:pt>
                <c:pt idx="793">
                  <c:v>-2.62907820687</c:v>
                </c:pt>
                <c:pt idx="794">
                  <c:v>-2.6625789108600002</c:v>
                </c:pt>
                <c:pt idx="795">
                  <c:v>-2.6744395023099998</c:v>
                </c:pt>
                <c:pt idx="796">
                  <c:v>-2.6584869571499996</c:v>
                </c:pt>
                <c:pt idx="797">
                  <c:v>-2.6633500107300003</c:v>
                </c:pt>
                <c:pt idx="798">
                  <c:v>-2.7084522223899987</c:v>
                </c:pt>
                <c:pt idx="799">
                  <c:v>-2.7264538106100016</c:v>
                </c:pt>
                <c:pt idx="800">
                  <c:v>-2.7408676555299993</c:v>
                </c:pt>
                <c:pt idx="801">
                  <c:v>-2.7427811740400005</c:v>
                </c:pt>
                <c:pt idx="802">
                  <c:v>-2.7690876471900006</c:v>
                </c:pt>
                <c:pt idx="803">
                  <c:v>-2.7902444418999997</c:v>
                </c:pt>
                <c:pt idx="804">
                  <c:v>-2.7840033895100005</c:v>
                </c:pt>
                <c:pt idx="805">
                  <c:v>-2.7906398256499996</c:v>
                </c:pt>
                <c:pt idx="806">
                  <c:v>-2.806110219529999</c:v>
                </c:pt>
                <c:pt idx="807">
                  <c:v>-2.8467667549299995</c:v>
                </c:pt>
                <c:pt idx="808">
                  <c:v>-2.8638060531099994</c:v>
                </c:pt>
                <c:pt idx="809">
                  <c:v>-2.8654515857599994</c:v>
                </c:pt>
                <c:pt idx="810">
                  <c:v>-2.8786189487600011</c:v>
                </c:pt>
                <c:pt idx="811">
                  <c:v>-2.9084465105600006</c:v>
                </c:pt>
                <c:pt idx="812">
                  <c:v>-2.9319250656900007</c:v>
                </c:pt>
                <c:pt idx="813">
                  <c:v>-2.9190747332699991</c:v>
                </c:pt>
                <c:pt idx="814">
                  <c:v>-2.9139144648499995</c:v>
                </c:pt>
                <c:pt idx="815">
                  <c:v>-2.9411391902099999</c:v>
                </c:pt>
                <c:pt idx="816">
                  <c:v>-2.9763211109499981</c:v>
                </c:pt>
                <c:pt idx="817">
                  <c:v>-2.9928650227399993</c:v>
                </c:pt>
                <c:pt idx="818">
                  <c:v>-2.9885442625200009</c:v>
                </c:pt>
                <c:pt idx="819">
                  <c:v>-3.0136535827399982</c:v>
                </c:pt>
                <c:pt idx="820">
                  <c:v>-3.0476162236299995</c:v>
                </c:pt>
                <c:pt idx="821">
                  <c:v>-3.0648147592499999</c:v>
                </c:pt>
                <c:pt idx="822">
                  <c:v>-3.0431508580400002</c:v>
                </c:pt>
                <c:pt idx="823">
                  <c:v>-3.0438722829200011</c:v>
                </c:pt>
                <c:pt idx="824">
                  <c:v>-3.0836494669899994</c:v>
                </c:pt>
                <c:pt idx="825">
                  <c:v>-3.1174787562700002</c:v>
                </c:pt>
                <c:pt idx="826">
                  <c:v>-3.1257681886600004</c:v>
                </c:pt>
                <c:pt idx="827">
                  <c:v>-3.1308595494600002</c:v>
                </c:pt>
                <c:pt idx="828">
                  <c:v>-3.1421007448900005</c:v>
                </c:pt>
                <c:pt idx="829">
                  <c:v>-3.1784904096600011</c:v>
                </c:pt>
                <c:pt idx="830">
                  <c:v>-3.1971985971399999</c:v>
                </c:pt>
                <c:pt idx="831">
                  <c:v>-3.1802558739400006</c:v>
                </c:pt>
                <c:pt idx="832">
                  <c:v>-3.1852017296800001</c:v>
                </c:pt>
                <c:pt idx="833">
                  <c:v>-3.2198934958599996</c:v>
                </c:pt>
                <c:pt idx="834">
                  <c:v>-3.2657448663999999</c:v>
                </c:pt>
                <c:pt idx="835">
                  <c:v>-3.2692530436200009</c:v>
                </c:pt>
                <c:pt idx="836">
                  <c:v>-3.2864992516700005</c:v>
                </c:pt>
                <c:pt idx="837">
                  <c:v>-3.3112794941699999</c:v>
                </c:pt>
                <c:pt idx="838">
                  <c:v>-3.338675964400001</c:v>
                </c:pt>
                <c:pt idx="839">
                  <c:v>-3.34765653948</c:v>
                </c:pt>
                <c:pt idx="840">
                  <c:v>-3.3315439589799993</c:v>
                </c:pt>
                <c:pt idx="841">
                  <c:v>-3.3409747360199997</c:v>
                </c:pt>
                <c:pt idx="842">
                  <c:v>-3.3860046640000001</c:v>
                </c:pt>
                <c:pt idx="843">
                  <c:v>-3.4239515790399992</c:v>
                </c:pt>
                <c:pt idx="844">
                  <c:v>-3.4196302189200001</c:v>
                </c:pt>
                <c:pt idx="845">
                  <c:v>-3.4360904624400002</c:v>
                </c:pt>
                <c:pt idx="846">
                  <c:v>-3.4576042386300001</c:v>
                </c:pt>
                <c:pt idx="847">
                  <c:v>-3.4872166536000004</c:v>
                </c:pt>
                <c:pt idx="848">
                  <c:v>-3.5009600749700005</c:v>
                </c:pt>
                <c:pt idx="849">
                  <c:v>-3.4956257550200003</c:v>
                </c:pt>
                <c:pt idx="850">
                  <c:v>-3.5118078495299994</c:v>
                </c:pt>
                <c:pt idx="851">
                  <c:v>-3.5621459162500004</c:v>
                </c:pt>
                <c:pt idx="852">
                  <c:v>-3.5797234222299994</c:v>
                </c:pt>
                <c:pt idx="853">
                  <c:v>-3.588067649350001</c:v>
                </c:pt>
                <c:pt idx="854">
                  <c:v>-3.6041861681600009</c:v>
                </c:pt>
                <c:pt idx="855">
                  <c:v>-3.6350652933099998</c:v>
                </c:pt>
                <c:pt idx="856">
                  <c:v>-3.6840047952400026</c:v>
                </c:pt>
                <c:pt idx="857">
                  <c:v>-3.6766648246599996</c:v>
                </c:pt>
                <c:pt idx="858">
                  <c:v>-3.6730844334299997</c:v>
                </c:pt>
                <c:pt idx="859">
                  <c:v>-3.6911202139400019</c:v>
                </c:pt>
                <c:pt idx="860">
                  <c:v>-3.7335208019000001</c:v>
                </c:pt>
                <c:pt idx="861">
                  <c:v>-3.7585467579500005</c:v>
                </c:pt>
                <c:pt idx="862">
                  <c:v>-3.7553588623600005</c:v>
                </c:pt>
                <c:pt idx="863">
                  <c:v>-3.7823239173899976</c:v>
                </c:pt>
                <c:pt idx="864">
                  <c:v>-3.8041890024100002</c:v>
                </c:pt>
                <c:pt idx="865">
                  <c:v>-3.8265045620199993</c:v>
                </c:pt>
                <c:pt idx="866">
                  <c:v>-3.8340662753600001</c:v>
                </c:pt>
                <c:pt idx="867">
                  <c:v>-3.8392672386299997</c:v>
                </c:pt>
                <c:pt idx="868">
                  <c:v>-3.8645283241600001</c:v>
                </c:pt>
                <c:pt idx="869">
                  <c:v>-3.8891545438599993</c:v>
                </c:pt>
                <c:pt idx="870">
                  <c:v>-3.9102580262900006</c:v>
                </c:pt>
                <c:pt idx="871">
                  <c:v>-3.9158101005300008</c:v>
                </c:pt>
                <c:pt idx="872">
                  <c:v>-3.92954194579</c:v>
                </c:pt>
                <c:pt idx="873">
                  <c:v>-3.9788294966600009</c:v>
                </c:pt>
                <c:pt idx="874">
                  <c:v>-4.0006296386399995</c:v>
                </c:pt>
                <c:pt idx="875">
                  <c:v>-4.0091509446500009</c:v>
                </c:pt>
                <c:pt idx="876">
                  <c:v>-4.0193927319299991</c:v>
                </c:pt>
                <c:pt idx="877">
                  <c:v>-4.05869189591</c:v>
                </c:pt>
                <c:pt idx="878">
                  <c:v>-4.0994899318700009</c:v>
                </c:pt>
                <c:pt idx="879">
                  <c:v>-4.1089129420999999</c:v>
                </c:pt>
                <c:pt idx="880">
                  <c:v>-4.1162166681999999</c:v>
                </c:pt>
                <c:pt idx="881">
                  <c:v>-4.1470602192600001</c:v>
                </c:pt>
                <c:pt idx="882">
                  <c:v>-4.1901621014200012</c:v>
                </c:pt>
                <c:pt idx="883">
                  <c:v>-4.2077540543099996</c:v>
                </c:pt>
                <c:pt idx="884">
                  <c:v>-4.2056751005699997</c:v>
                </c:pt>
                <c:pt idx="885">
                  <c:v>-4.2326067282600013</c:v>
                </c:pt>
                <c:pt idx="886">
                  <c:v>-4.2852369378499997</c:v>
                </c:pt>
                <c:pt idx="887">
                  <c:v>-4.3167024575199999</c:v>
                </c:pt>
                <c:pt idx="888">
                  <c:v>-4.3050380810800002</c:v>
                </c:pt>
                <c:pt idx="889">
                  <c:v>-4.2957411819099995</c:v>
                </c:pt>
                <c:pt idx="890">
                  <c:v>-4.3328720492299997</c:v>
                </c:pt>
                <c:pt idx="891">
                  <c:v>-4.3719840388100017</c:v>
                </c:pt>
                <c:pt idx="892">
                  <c:v>-4.4184677857099981</c:v>
                </c:pt>
                <c:pt idx="893">
                  <c:v>-4.4193279300000015</c:v>
                </c:pt>
                <c:pt idx="894">
                  <c:v>-4.4618176871299999</c:v>
                </c:pt>
                <c:pt idx="895">
                  <c:v>-4.5151104782999996</c:v>
                </c:pt>
                <c:pt idx="896">
                  <c:v>-4.5369787579500001</c:v>
                </c:pt>
                <c:pt idx="897">
                  <c:v>-4.5380179147499993</c:v>
                </c:pt>
                <c:pt idx="898">
                  <c:v>-4.5377027795</c:v>
                </c:pt>
                <c:pt idx="899">
                  <c:v>-4.5662680888900002</c:v>
                </c:pt>
                <c:pt idx="900">
                  <c:v>-4.5952751254899997</c:v>
                </c:pt>
                <c:pt idx="901">
                  <c:v>-4.5988369824999999</c:v>
                </c:pt>
                <c:pt idx="902">
                  <c:v>-4.6256957379099992</c:v>
                </c:pt>
                <c:pt idx="903">
                  <c:v>-4.6757419927000008</c:v>
                </c:pt>
                <c:pt idx="904">
                  <c:v>-4.7554076106400007</c:v>
                </c:pt>
                <c:pt idx="905">
                  <c:v>-4.7885611577100002</c:v>
                </c:pt>
                <c:pt idx="906">
                  <c:v>-4.7710422798300005</c:v>
                </c:pt>
                <c:pt idx="907">
                  <c:v>-4.7764932498499988</c:v>
                </c:pt>
                <c:pt idx="908">
                  <c:v>-4.7832026861299983</c:v>
                </c:pt>
                <c:pt idx="909">
                  <c:v>-4.8134471376400008</c:v>
                </c:pt>
                <c:pt idx="910">
                  <c:v>-4.8245032177400002</c:v>
                </c:pt>
                <c:pt idx="911">
                  <c:v>-4.8454082426699996</c:v>
                </c:pt>
                <c:pt idx="912">
                  <c:v>-4.8937757978800001</c:v>
                </c:pt>
                <c:pt idx="913">
                  <c:v>-4.9644817558100005</c:v>
                </c:pt>
                <c:pt idx="914">
                  <c:v>-4.9883162635099998</c:v>
                </c:pt>
                <c:pt idx="915">
                  <c:v>-4.9807697242900009</c:v>
                </c:pt>
                <c:pt idx="916">
                  <c:v>-5.00609391321</c:v>
                </c:pt>
                <c:pt idx="917">
                  <c:v>-5.0464701724699985</c:v>
                </c:pt>
                <c:pt idx="918">
                  <c:v>-5.0710948346699993</c:v>
                </c:pt>
                <c:pt idx="919">
                  <c:v>-5.0655468914300004</c:v>
                </c:pt>
                <c:pt idx="920">
                  <c:v>-5.0895563180399996</c:v>
                </c:pt>
                <c:pt idx="921">
                  <c:v>-5.1550563056100005</c:v>
                </c:pt>
                <c:pt idx="922">
                  <c:v>-5.2277333425100005</c:v>
                </c:pt>
                <c:pt idx="923">
                  <c:v>-5.2620682624800006</c:v>
                </c:pt>
                <c:pt idx="924">
                  <c:v>-5.2719966428400014</c:v>
                </c:pt>
                <c:pt idx="925">
                  <c:v>-5.2890798470699991</c:v>
                </c:pt>
                <c:pt idx="926">
                  <c:v>-5.3211812829799996</c:v>
                </c:pt>
                <c:pt idx="927">
                  <c:v>-5.3191302314100009</c:v>
                </c:pt>
                <c:pt idx="928">
                  <c:v>-5.3221797986999988</c:v>
                </c:pt>
                <c:pt idx="929">
                  <c:v>-5.3580138328500002</c:v>
                </c:pt>
                <c:pt idx="930">
                  <c:v>-5.4191494311299993</c:v>
                </c:pt>
                <c:pt idx="931">
                  <c:v>-5.4906221398399992</c:v>
                </c:pt>
                <c:pt idx="932">
                  <c:v>-5.5027780965300002</c:v>
                </c:pt>
                <c:pt idx="933">
                  <c:v>-5.5252262926700002</c:v>
                </c:pt>
                <c:pt idx="934">
                  <c:v>-5.5719387694</c:v>
                </c:pt>
                <c:pt idx="935">
                  <c:v>-5.6033880175099995</c:v>
                </c:pt>
                <c:pt idx="936">
                  <c:v>-5.6138164903499987</c:v>
                </c:pt>
                <c:pt idx="937">
                  <c:v>-5.5916365567799993</c:v>
                </c:pt>
                <c:pt idx="938">
                  <c:v>-5.6204305458100006</c:v>
                </c:pt>
                <c:pt idx="939">
                  <c:v>-5.6676626629199998</c:v>
                </c:pt>
                <c:pt idx="940">
                  <c:v>-5.7134990671900017</c:v>
                </c:pt>
                <c:pt idx="941">
                  <c:v>-5.7398587653200011</c:v>
                </c:pt>
                <c:pt idx="942">
                  <c:v>-5.765079590820001</c:v>
                </c:pt>
                <c:pt idx="943">
                  <c:v>-5.8119332788399998</c:v>
                </c:pt>
                <c:pt idx="944">
                  <c:v>-5.8480868785400002</c:v>
                </c:pt>
                <c:pt idx="945">
                  <c:v>-5.87112418192</c:v>
                </c:pt>
                <c:pt idx="946">
                  <c:v>-5.8805046559899985</c:v>
                </c:pt>
                <c:pt idx="947">
                  <c:v>-5.9235882950400001</c:v>
                </c:pt>
                <c:pt idx="948">
                  <c:v>-5.9817495801699998</c:v>
                </c:pt>
                <c:pt idx="949">
                  <c:v>-6.0024341053999999</c:v>
                </c:pt>
                <c:pt idx="950">
                  <c:v>-6.0087061494599991</c:v>
                </c:pt>
                <c:pt idx="951">
                  <c:v>-6.0476332444100001</c:v>
                </c:pt>
                <c:pt idx="952">
                  <c:v>-6.11267354703</c:v>
                </c:pt>
                <c:pt idx="953">
                  <c:v>-6.1694623042899996</c:v>
                </c:pt>
                <c:pt idx="954">
                  <c:v>-6.1728478457299998</c:v>
                </c:pt>
                <c:pt idx="955">
                  <c:v>-6.1936859111300002</c:v>
                </c:pt>
                <c:pt idx="956">
                  <c:v>-6.247813647280001</c:v>
                </c:pt>
                <c:pt idx="957">
                  <c:v>-6.3147649272499997</c:v>
                </c:pt>
                <c:pt idx="958">
                  <c:v>-6.3518171387100004</c:v>
                </c:pt>
                <c:pt idx="959">
                  <c:v>-6.36462916249</c:v>
                </c:pt>
                <c:pt idx="960">
                  <c:v>-6.4186873150500006</c:v>
                </c:pt>
                <c:pt idx="961">
                  <c:v>-6.4796359979999991</c:v>
                </c:pt>
                <c:pt idx="962">
                  <c:v>-6.5117788909299996</c:v>
                </c:pt>
                <c:pt idx="963">
                  <c:v>-6.5311119032400002</c:v>
                </c:pt>
                <c:pt idx="964">
                  <c:v>-6.5656779679100001</c:v>
                </c:pt>
                <c:pt idx="965">
                  <c:v>-6.6409153911800001</c:v>
                </c:pt>
                <c:pt idx="966">
                  <c:v>-6.7000628790699999</c:v>
                </c:pt>
                <c:pt idx="967">
                  <c:v>-6.7316421878499995</c:v>
                </c:pt>
                <c:pt idx="968">
                  <c:v>-6.7381043256000002</c:v>
                </c:pt>
                <c:pt idx="969">
                  <c:v>-6.7853500379499989</c:v>
                </c:pt>
                <c:pt idx="970">
                  <c:v>-6.85720937428</c:v>
                </c:pt>
                <c:pt idx="971">
                  <c:v>-6.8991577646900009</c:v>
                </c:pt>
                <c:pt idx="972">
                  <c:v>-6.9295353584100008</c:v>
                </c:pt>
                <c:pt idx="973">
                  <c:v>-6.9655027141100003</c:v>
                </c:pt>
                <c:pt idx="974">
                  <c:v>-7.02813507713</c:v>
                </c:pt>
                <c:pt idx="975">
                  <c:v>-7.0893408816799983</c:v>
                </c:pt>
                <c:pt idx="976">
                  <c:v>-7.1104805964500013</c:v>
                </c:pt>
                <c:pt idx="977">
                  <c:v>-7.13901097832</c:v>
                </c:pt>
                <c:pt idx="978">
                  <c:v>-7.1926818390899996</c:v>
                </c:pt>
                <c:pt idx="979">
                  <c:v>-7.2349107947100002</c:v>
                </c:pt>
                <c:pt idx="980">
                  <c:v>-7.2560741559300013</c:v>
                </c:pt>
                <c:pt idx="981">
                  <c:v>-7.2606603324999996</c:v>
                </c:pt>
                <c:pt idx="982">
                  <c:v>-7.299729537990002</c:v>
                </c:pt>
                <c:pt idx="983">
                  <c:v>-7.3680333367199999</c:v>
                </c:pt>
                <c:pt idx="984">
                  <c:v>-7.4242086997599994</c:v>
                </c:pt>
                <c:pt idx="985">
                  <c:v>-7.4473993242500001</c:v>
                </c:pt>
                <c:pt idx="986">
                  <c:v>-7.4779657426200004</c:v>
                </c:pt>
                <c:pt idx="987">
                  <c:v>-7.5147348220200003</c:v>
                </c:pt>
                <c:pt idx="988">
                  <c:v>-7.5399823118900002</c:v>
                </c:pt>
                <c:pt idx="989">
                  <c:v>-7.53767229324</c:v>
                </c:pt>
                <c:pt idx="990">
                  <c:v>-7.5486805062700002</c:v>
                </c:pt>
                <c:pt idx="991">
                  <c:v>-7.58962382101</c:v>
                </c:pt>
                <c:pt idx="992">
                  <c:v>-7.6489006995700013</c:v>
                </c:pt>
                <c:pt idx="993">
                  <c:v>-7.6931035447199996</c:v>
                </c:pt>
                <c:pt idx="994">
                  <c:v>-7.7110616023799992</c:v>
                </c:pt>
                <c:pt idx="995">
                  <c:v>-7.7341123757399988</c:v>
                </c:pt>
                <c:pt idx="996">
                  <c:v>-7.779204471309999</c:v>
                </c:pt>
                <c:pt idx="997">
                  <c:v>-7.7905640978800008</c:v>
                </c:pt>
                <c:pt idx="998">
                  <c:v>-7.7956448513600005</c:v>
                </c:pt>
                <c:pt idx="999">
                  <c:v>-7.7951563472300016</c:v>
                </c:pt>
                <c:pt idx="1000">
                  <c:v>-7.8180759026700022</c:v>
                </c:pt>
                <c:pt idx="1001">
                  <c:v>-7.8371514338799999</c:v>
                </c:pt>
                <c:pt idx="1002">
                  <c:v>-7.8333721258400004</c:v>
                </c:pt>
                <c:pt idx="1003">
                  <c:v>-7.8202435893200004</c:v>
                </c:pt>
                <c:pt idx="1004">
                  <c:v>-7.8341678889500006</c:v>
                </c:pt>
                <c:pt idx="1005">
                  <c:v>-7.8551579267999996</c:v>
                </c:pt>
                <c:pt idx="1006">
                  <c:v>-7.8492346094300007</c:v>
                </c:pt>
                <c:pt idx="1007">
                  <c:v>-7.8028708428299982</c:v>
                </c:pt>
                <c:pt idx="1008">
                  <c:v>-7.7706593327899984</c:v>
                </c:pt>
                <c:pt idx="1009">
                  <c:v>-7.7539466969500008</c:v>
                </c:pt>
                <c:pt idx="1010">
                  <c:v>-7.7358504603300009</c:v>
                </c:pt>
                <c:pt idx="1011">
                  <c:v>-7.6962571815500009</c:v>
                </c:pt>
                <c:pt idx="1012">
                  <c:v>-7.6421433400599987</c:v>
                </c:pt>
                <c:pt idx="1013">
                  <c:v>-7.6123370342600012</c:v>
                </c:pt>
                <c:pt idx="1014">
                  <c:v>-7.5794711589699997</c:v>
                </c:pt>
                <c:pt idx="1015">
                  <c:v>-7.5411398905600002</c:v>
                </c:pt>
                <c:pt idx="1016">
                  <c:v>-7.478191390430001</c:v>
                </c:pt>
                <c:pt idx="1017">
                  <c:v>-7.427379428120001</c:v>
                </c:pt>
                <c:pt idx="1018">
                  <c:v>-7.3989859879300006</c:v>
                </c:pt>
                <c:pt idx="1019">
                  <c:v>-7.3721481846899994</c:v>
                </c:pt>
                <c:pt idx="1020">
                  <c:v>-7.3058947549599997</c:v>
                </c:pt>
                <c:pt idx="1021">
                  <c:v>-7.2488241550900003</c:v>
                </c:pt>
                <c:pt idx="1022">
                  <c:v>-7.1951124331799985</c:v>
                </c:pt>
                <c:pt idx="1023">
                  <c:v>-7.1477669085700004</c:v>
                </c:pt>
                <c:pt idx="1024">
                  <c:v>-7.1020010174100001</c:v>
                </c:pt>
                <c:pt idx="1025">
                  <c:v>-7.028560377549999</c:v>
                </c:pt>
                <c:pt idx="1026">
                  <c:v>-6.9873123347000003</c:v>
                </c:pt>
                <c:pt idx="1027">
                  <c:v>-6.9632865120999989</c:v>
                </c:pt>
                <c:pt idx="1028">
                  <c:v>-6.9436921534899998</c:v>
                </c:pt>
                <c:pt idx="1029">
                  <c:v>-6.9148417306000001</c:v>
                </c:pt>
                <c:pt idx="1030">
                  <c:v>-6.8717742787300011</c:v>
                </c:pt>
                <c:pt idx="1031">
                  <c:v>-6.839971318169999</c:v>
                </c:pt>
                <c:pt idx="1032">
                  <c:v>-6.8177041274799999</c:v>
                </c:pt>
                <c:pt idx="1033">
                  <c:v>-6.7805566738699996</c:v>
                </c:pt>
                <c:pt idx="1034">
                  <c:v>-6.7536327133499992</c:v>
                </c:pt>
                <c:pt idx="1035">
                  <c:v>-6.7461414197699998</c:v>
                </c:pt>
                <c:pt idx="1036">
                  <c:v>-6.7457283554999989</c:v>
                </c:pt>
                <c:pt idx="1037">
                  <c:v>-6.7433837098999998</c:v>
                </c:pt>
                <c:pt idx="1038">
                  <c:v>-6.7347111314700001</c:v>
                </c:pt>
                <c:pt idx="1039">
                  <c:v>-6.7217149172500008</c:v>
                </c:pt>
                <c:pt idx="1040">
                  <c:v>-6.7131346733200008</c:v>
                </c:pt>
                <c:pt idx="1041">
                  <c:v>-6.7127251486399988</c:v>
                </c:pt>
                <c:pt idx="1042">
                  <c:v>-6.6983744705500001</c:v>
                </c:pt>
                <c:pt idx="1043">
                  <c:v>-6.6968603490399996</c:v>
                </c:pt>
                <c:pt idx="1044">
                  <c:v>-6.7160479856100004</c:v>
                </c:pt>
                <c:pt idx="1045">
                  <c:v>-6.7399224031099987</c:v>
                </c:pt>
                <c:pt idx="1046">
                  <c:v>-6.76277406069</c:v>
                </c:pt>
                <c:pt idx="1047">
                  <c:v>-6.7851770559699993</c:v>
                </c:pt>
                <c:pt idx="1048">
                  <c:v>-6.7886011589299997</c:v>
                </c:pt>
                <c:pt idx="1049">
                  <c:v>-6.8134456720600003</c:v>
                </c:pt>
                <c:pt idx="1050">
                  <c:v>-6.8168411632100003</c:v>
                </c:pt>
                <c:pt idx="1051">
                  <c:v>-6.7953909872100002</c:v>
                </c:pt>
                <c:pt idx="1052">
                  <c:v>-6.7606638002300006</c:v>
                </c:pt>
                <c:pt idx="1053">
                  <c:v>-6.7689605242000006</c:v>
                </c:pt>
                <c:pt idx="1054">
                  <c:v>-6.7820537165800001</c:v>
                </c:pt>
                <c:pt idx="1055">
                  <c:v>-6.7971044561199996</c:v>
                </c:pt>
                <c:pt idx="1056">
                  <c:v>-6.8021082482699988</c:v>
                </c:pt>
                <c:pt idx="1057">
                  <c:v>-6.8224483569900007</c:v>
                </c:pt>
                <c:pt idx="1058">
                  <c:v>-6.8431523098899998</c:v>
                </c:pt>
                <c:pt idx="1059">
                  <c:v>-6.8618898328200011</c:v>
                </c:pt>
                <c:pt idx="1060">
                  <c:v>-6.8588028059799999</c:v>
                </c:pt>
                <c:pt idx="1061">
                  <c:v>-6.8489681932899993</c:v>
                </c:pt>
                <c:pt idx="1062">
                  <c:v>-6.8547582819599997</c:v>
                </c:pt>
                <c:pt idx="1063">
                  <c:v>-6.8658384974500013</c:v>
                </c:pt>
                <c:pt idx="1064">
                  <c:v>-6.8756193951100002</c:v>
                </c:pt>
                <c:pt idx="1065">
                  <c:v>-6.8900191464299994</c:v>
                </c:pt>
                <c:pt idx="1066">
                  <c:v>-6.8970665244200005</c:v>
                </c:pt>
                <c:pt idx="1067">
                  <c:v>-6.9141895692400004</c:v>
                </c:pt>
                <c:pt idx="1068">
                  <c:v>-6.9355209975999994</c:v>
                </c:pt>
                <c:pt idx="1069">
                  <c:v>-6.9359842680200003</c:v>
                </c:pt>
                <c:pt idx="1070">
                  <c:v>-6.9360161146900001</c:v>
                </c:pt>
                <c:pt idx="1071">
                  <c:v>-6.9645295399999991</c:v>
                </c:pt>
                <c:pt idx="1072">
                  <c:v>-6.9865238217299996</c:v>
                </c:pt>
                <c:pt idx="1073">
                  <c:v>-7.0226183266200017</c:v>
                </c:pt>
                <c:pt idx="1074">
                  <c:v>-7.0219586319399996</c:v>
                </c:pt>
                <c:pt idx="1075">
                  <c:v>-7.0239174109199993</c:v>
                </c:pt>
                <c:pt idx="1076">
                  <c:v>-7.0497001241199992</c:v>
                </c:pt>
                <c:pt idx="1077">
                  <c:v>-7.0520236066599997</c:v>
                </c:pt>
                <c:pt idx="1078">
                  <c:v>-7.0724422173899999</c:v>
                </c:pt>
                <c:pt idx="1079">
                  <c:v>-7.0971946952099998</c:v>
                </c:pt>
                <c:pt idx="1080">
                  <c:v>-7.1345154897699992</c:v>
                </c:pt>
                <c:pt idx="1081">
                  <c:v>-7.1647702882599997</c:v>
                </c:pt>
                <c:pt idx="1082">
                  <c:v>-7.1871206509399999</c:v>
                </c:pt>
                <c:pt idx="1083">
                  <c:v>-7.213838226970001</c:v>
                </c:pt>
                <c:pt idx="1084">
                  <c:v>-7.2631630201600004</c:v>
                </c:pt>
                <c:pt idx="1085">
                  <c:v>-7.3062763269</c:v>
                </c:pt>
                <c:pt idx="1086">
                  <c:v>-7.340589293199999</c:v>
                </c:pt>
                <c:pt idx="1087">
                  <c:v>-7.3580763532100004</c:v>
                </c:pt>
                <c:pt idx="1088">
                  <c:v>-7.36947173173</c:v>
                </c:pt>
                <c:pt idx="1089">
                  <c:v>-7.378699267710001</c:v>
                </c:pt>
                <c:pt idx="1090">
                  <c:v>-7.4035607675000001</c:v>
                </c:pt>
                <c:pt idx="1091">
                  <c:v>-7.42153954641</c:v>
                </c:pt>
                <c:pt idx="1092">
                  <c:v>-7.4495172732999997</c:v>
                </c:pt>
                <c:pt idx="1093">
                  <c:v>-7.491337133830001</c:v>
                </c:pt>
                <c:pt idx="1094">
                  <c:v>-7.5333915923499992</c:v>
                </c:pt>
                <c:pt idx="1095">
                  <c:v>-7.5617507761200002</c:v>
                </c:pt>
                <c:pt idx="1096">
                  <c:v>-7.5648087453700006</c:v>
                </c:pt>
                <c:pt idx="1097">
                  <c:v>-7.5836879004400002</c:v>
                </c:pt>
                <c:pt idx="1098">
                  <c:v>-7.60903572482</c:v>
                </c:pt>
                <c:pt idx="1099">
                  <c:v>-7.6192164138700003</c:v>
                </c:pt>
                <c:pt idx="1100">
                  <c:v>-7.6153639491099998</c:v>
                </c:pt>
                <c:pt idx="1101">
                  <c:v>-7.6106441108299991</c:v>
                </c:pt>
                <c:pt idx="1102">
                  <c:v>-7.63009090092</c:v>
                </c:pt>
                <c:pt idx="1103">
                  <c:v>-7.6335624446700017</c:v>
                </c:pt>
                <c:pt idx="1104">
                  <c:v>-7.6416569706199997</c:v>
                </c:pt>
                <c:pt idx="1105">
                  <c:v>-7.6214519656000013</c:v>
                </c:pt>
                <c:pt idx="1106">
                  <c:v>-7.6181912950899999</c:v>
                </c:pt>
                <c:pt idx="1107">
                  <c:v>-7.6221611626000012</c:v>
                </c:pt>
                <c:pt idx="1108">
                  <c:v>-7.5967935858700013</c:v>
                </c:pt>
                <c:pt idx="1109">
                  <c:v>-7.5918258107799996</c:v>
                </c:pt>
                <c:pt idx="1110">
                  <c:v>-7.5961253106100006</c:v>
                </c:pt>
                <c:pt idx="1111">
                  <c:v>-7.6433953839199997</c:v>
                </c:pt>
                <c:pt idx="1112">
                  <c:v>-7.6549755019100001</c:v>
                </c:pt>
                <c:pt idx="1113">
                  <c:v>-7.6684598889300002</c:v>
                </c:pt>
                <c:pt idx="1114">
                  <c:v>-7.6951937153400003</c:v>
                </c:pt>
                <c:pt idx="1115">
                  <c:v>-7.7390998355200002</c:v>
                </c:pt>
                <c:pt idx="1116">
                  <c:v>-7.7400706454299995</c:v>
                </c:pt>
                <c:pt idx="1117">
                  <c:v>-7.7252343981299996</c:v>
                </c:pt>
                <c:pt idx="1118">
                  <c:v>-7.7330003617300003</c:v>
                </c:pt>
                <c:pt idx="1119">
                  <c:v>-7.7973805137499985</c:v>
                </c:pt>
                <c:pt idx="1120">
                  <c:v>-7.857069173070002</c:v>
                </c:pt>
                <c:pt idx="1121">
                  <c:v>-7.8924460808500001</c:v>
                </c:pt>
                <c:pt idx="1122">
                  <c:v>-7.9165737912099985</c:v>
                </c:pt>
                <c:pt idx="1123">
                  <c:v>-7.9999573368199979</c:v>
                </c:pt>
                <c:pt idx="1124">
                  <c:v>-8.0919327470599995</c:v>
                </c:pt>
                <c:pt idx="1125">
                  <c:v>-8.1321514114800006</c:v>
                </c:pt>
                <c:pt idx="1126">
                  <c:v>-8.1453903558</c:v>
                </c:pt>
                <c:pt idx="1127">
                  <c:v>-8.1861167943900011</c:v>
                </c:pt>
                <c:pt idx="1128">
                  <c:v>-8.2523000904400003</c:v>
                </c:pt>
                <c:pt idx="1129">
                  <c:v>-8.3180539556199999</c:v>
                </c:pt>
                <c:pt idx="1130">
                  <c:v>-8.3254417899999975</c:v>
                </c:pt>
                <c:pt idx="1131">
                  <c:v>-8.3605963493300006</c:v>
                </c:pt>
                <c:pt idx="1132">
                  <c:v>-8.4769373000399977</c:v>
                </c:pt>
                <c:pt idx="1133">
                  <c:v>-8.6116483333800016</c:v>
                </c:pt>
                <c:pt idx="1134">
                  <c:v>-8.6550925964399994</c:v>
                </c:pt>
                <c:pt idx="1135">
                  <c:v>-8.6427725178900019</c:v>
                </c:pt>
                <c:pt idx="1136">
                  <c:v>-8.682958490459999</c:v>
                </c:pt>
                <c:pt idx="1137">
                  <c:v>-8.7787985876400008</c:v>
                </c:pt>
                <c:pt idx="1138">
                  <c:v>-8.8191947442299998</c:v>
                </c:pt>
                <c:pt idx="1139">
                  <c:v>-8.8058974410899999</c:v>
                </c:pt>
                <c:pt idx="1140">
                  <c:v>-8.8977337420500007</c:v>
                </c:pt>
                <c:pt idx="1141">
                  <c:v>-9.0125603896600008</c:v>
                </c:pt>
                <c:pt idx="1142">
                  <c:v>-9.11583147234</c:v>
                </c:pt>
                <c:pt idx="1143">
                  <c:v>-9.1362626422499993</c:v>
                </c:pt>
                <c:pt idx="1144">
                  <c:v>-9.0830664900800002</c:v>
                </c:pt>
                <c:pt idx="1145">
                  <c:v>-9.0918591763100007</c:v>
                </c:pt>
                <c:pt idx="1146">
                  <c:v>-9.1576181441800006</c:v>
                </c:pt>
                <c:pt idx="1147">
                  <c:v>-9.2088126292299997</c:v>
                </c:pt>
                <c:pt idx="1148">
                  <c:v>-9.2392567534900003</c:v>
                </c:pt>
                <c:pt idx="1149">
                  <c:v>-9.2901815101899992</c:v>
                </c:pt>
                <c:pt idx="1150">
                  <c:v>-9.3493324829599995</c:v>
                </c:pt>
                <c:pt idx="1151">
                  <c:v>-9.3562873935800006</c:v>
                </c:pt>
                <c:pt idx="1152">
                  <c:v>-9.3077195149400005</c:v>
                </c:pt>
                <c:pt idx="1153">
                  <c:v>-9.2770863062799993</c:v>
                </c:pt>
                <c:pt idx="1154">
                  <c:v>-9.3047287150200013</c:v>
                </c:pt>
                <c:pt idx="1155">
                  <c:v>-9.3193299084899994</c:v>
                </c:pt>
                <c:pt idx="1156">
                  <c:v>-9.2897263248600002</c:v>
                </c:pt>
                <c:pt idx="1157">
                  <c:v>-9.2211790928200017</c:v>
                </c:pt>
                <c:pt idx="1158">
                  <c:v>-9.1927159424799996</c:v>
                </c:pt>
                <c:pt idx="1159">
                  <c:v>-9.1987579935399975</c:v>
                </c:pt>
                <c:pt idx="1160">
                  <c:v>-9.1831813768400004</c:v>
                </c:pt>
                <c:pt idx="1161">
                  <c:v>-9.1227247888900003</c:v>
                </c:pt>
                <c:pt idx="1162">
                  <c:v>-9.0826371539200004</c:v>
                </c:pt>
                <c:pt idx="1163">
                  <c:v>-9.0593574552600007</c:v>
                </c:pt>
                <c:pt idx="1164">
                  <c:v>-9.00920059215</c:v>
                </c:pt>
                <c:pt idx="1165">
                  <c:v>-8.9309225528499994</c:v>
                </c:pt>
                <c:pt idx="1166">
                  <c:v>-8.8697445636900003</c:v>
                </c:pt>
                <c:pt idx="1167">
                  <c:v>-8.8322481456599995</c:v>
                </c:pt>
                <c:pt idx="1168">
                  <c:v>-8.8258227431500007</c:v>
                </c:pt>
                <c:pt idx="1169">
                  <c:v>-8.7943087247299996</c:v>
                </c:pt>
                <c:pt idx="1170">
                  <c:v>-8.7283045344900003</c:v>
                </c:pt>
                <c:pt idx="1171">
                  <c:v>-8.6790006398500008</c:v>
                </c:pt>
                <c:pt idx="1172">
                  <c:v>-8.6774483361799994</c:v>
                </c:pt>
                <c:pt idx="1173">
                  <c:v>-8.6800256423699995</c:v>
                </c:pt>
                <c:pt idx="1174">
                  <c:v>-8.6396836656100024</c:v>
                </c:pt>
                <c:pt idx="1175">
                  <c:v>-8.5923085616999995</c:v>
                </c:pt>
                <c:pt idx="1176">
                  <c:v>-8.5763884849200007</c:v>
                </c:pt>
                <c:pt idx="1177">
                  <c:v>-8.5500776992199992</c:v>
                </c:pt>
                <c:pt idx="1178">
                  <c:v>-8.5272171900899991</c:v>
                </c:pt>
                <c:pt idx="1179">
                  <c:v>-8.4769210661500018</c:v>
                </c:pt>
                <c:pt idx="1180">
                  <c:v>-8.4412463979099996</c:v>
                </c:pt>
                <c:pt idx="1181">
                  <c:v>-8.4295411206300006</c:v>
                </c:pt>
                <c:pt idx="1182">
                  <c:v>-8.4171789408100004</c:v>
                </c:pt>
                <c:pt idx="1183">
                  <c:v>-8.3876565732300019</c:v>
                </c:pt>
                <c:pt idx="1184">
                  <c:v>-8.34270698019</c:v>
                </c:pt>
                <c:pt idx="1185">
                  <c:v>-8.3015788006199998</c:v>
                </c:pt>
                <c:pt idx="1186">
                  <c:v>-8.2758292945099985</c:v>
                </c:pt>
                <c:pt idx="1187">
                  <c:v>-8.2474686321800004</c:v>
                </c:pt>
                <c:pt idx="1188">
                  <c:v>-8.2204160488599989</c:v>
                </c:pt>
                <c:pt idx="1189">
                  <c:v>-8.1897091945800007</c:v>
                </c:pt>
                <c:pt idx="1190">
                  <c:v>-8.1751640168200002</c:v>
                </c:pt>
                <c:pt idx="1191">
                  <c:v>-8.1407487224499988</c:v>
                </c:pt>
                <c:pt idx="1192">
                  <c:v>-8.0890781432299992</c:v>
                </c:pt>
                <c:pt idx="1193">
                  <c:v>-8.0285439929799995</c:v>
                </c:pt>
                <c:pt idx="1194">
                  <c:v>-7.9741881529499992</c:v>
                </c:pt>
                <c:pt idx="1195">
                  <c:v>-7.9536268272800008</c:v>
                </c:pt>
                <c:pt idx="1196">
                  <c:v>-7.9628748589099994</c:v>
                </c:pt>
                <c:pt idx="1197">
                  <c:v>-7.9658910170999997</c:v>
                </c:pt>
                <c:pt idx="1198">
                  <c:v>-7.9701686708699979</c:v>
                </c:pt>
                <c:pt idx="1199">
                  <c:v>-7.9775970479299971</c:v>
                </c:pt>
                <c:pt idx="1200">
                  <c:v>-7.9641589083399991</c:v>
                </c:pt>
                <c:pt idx="1201">
                  <c:v>-7.9085958439699997</c:v>
                </c:pt>
                <c:pt idx="1202">
                  <c:v>-7.8467382277500004</c:v>
                </c:pt>
                <c:pt idx="1203">
                  <c:v>-7.8043371523599987</c:v>
                </c:pt>
                <c:pt idx="1204">
                  <c:v>-7.8098686921899994</c:v>
                </c:pt>
                <c:pt idx="1205">
                  <c:v>-7.8364083975499996</c:v>
                </c:pt>
                <c:pt idx="1206">
                  <c:v>-7.8679715136999997</c:v>
                </c:pt>
                <c:pt idx="1207">
                  <c:v>-7.8837871905199997</c:v>
                </c:pt>
                <c:pt idx="1208">
                  <c:v>-7.8910249556699981</c:v>
                </c:pt>
                <c:pt idx="1209">
                  <c:v>-7.8938343538199991</c:v>
                </c:pt>
                <c:pt idx="1210">
                  <c:v>-7.8559892541800007</c:v>
                </c:pt>
                <c:pt idx="1211">
                  <c:v>-7.8329337966299981</c:v>
                </c:pt>
                <c:pt idx="1212">
                  <c:v>-7.8158078754000009</c:v>
                </c:pt>
                <c:pt idx="1213">
                  <c:v>-7.8546029583700001</c:v>
                </c:pt>
                <c:pt idx="1214">
                  <c:v>-7.8914928578300012</c:v>
                </c:pt>
                <c:pt idx="1215">
                  <c:v>-7.9218069105199991</c:v>
                </c:pt>
                <c:pt idx="1216">
                  <c:v>-7.9744304943800017</c:v>
                </c:pt>
                <c:pt idx="1217">
                  <c:v>-8.0046948107600002</c:v>
                </c:pt>
                <c:pt idx="1218">
                  <c:v>-8.0138186061100001</c:v>
                </c:pt>
                <c:pt idx="1219">
                  <c:v>-7.9863159436800002</c:v>
                </c:pt>
                <c:pt idx="1220">
                  <c:v>-7.9421942845799993</c:v>
                </c:pt>
                <c:pt idx="1221">
                  <c:v>-7.9140646665399998</c:v>
                </c:pt>
                <c:pt idx="1222">
                  <c:v>-7.9186936588599997</c:v>
                </c:pt>
                <c:pt idx="1223">
                  <c:v>-7.9493687273400004</c:v>
                </c:pt>
                <c:pt idx="1224">
                  <c:v>-7.992367647940001</c:v>
                </c:pt>
                <c:pt idx="1225">
                  <c:v>-8.0667343196499992</c:v>
                </c:pt>
                <c:pt idx="1226">
                  <c:v>-8.1168537809299988</c:v>
                </c:pt>
                <c:pt idx="1227">
                  <c:v>-8.1457805755399999</c:v>
                </c:pt>
                <c:pt idx="1228">
                  <c:v>-8.1313784764299992</c:v>
                </c:pt>
                <c:pt idx="1229">
                  <c:v>-8.1061158330699996</c:v>
                </c:pt>
                <c:pt idx="1230">
                  <c:v>-8.0741430638700002</c:v>
                </c:pt>
                <c:pt idx="1231">
                  <c:v>-8.0628241870800021</c:v>
                </c:pt>
                <c:pt idx="1232">
                  <c:v>-8.0509690229800004</c:v>
                </c:pt>
                <c:pt idx="1233">
                  <c:v>-8.07702115789</c:v>
                </c:pt>
                <c:pt idx="1234">
                  <c:v>-8.0988732901199985</c:v>
                </c:pt>
                <c:pt idx="1235">
                  <c:v>-8.131173415630002</c:v>
                </c:pt>
                <c:pt idx="1236">
                  <c:v>-8.1149170541799993</c:v>
                </c:pt>
                <c:pt idx="1237">
                  <c:v>-8.0897539022899991</c:v>
                </c:pt>
                <c:pt idx="1238">
                  <c:v>-8.06854513617</c:v>
                </c:pt>
                <c:pt idx="1239">
                  <c:v>-8.0633439836799994</c:v>
                </c:pt>
                <c:pt idx="1240">
                  <c:v>-8.0740313322000006</c:v>
                </c:pt>
                <c:pt idx="1241">
                  <c:v>-8.0640338940900005</c:v>
                </c:pt>
                <c:pt idx="1242">
                  <c:v>-8.0492169693799998</c:v>
                </c:pt>
                <c:pt idx="1243">
                  <c:v>-8.0227215423500002</c:v>
                </c:pt>
                <c:pt idx="1244">
                  <c:v>-7.9935499319099996</c:v>
                </c:pt>
                <c:pt idx="1245">
                  <c:v>-7.9353929424299992</c:v>
                </c:pt>
                <c:pt idx="1246">
                  <c:v>-7.8922291864099989</c:v>
                </c:pt>
                <c:pt idx="1247">
                  <c:v>-7.8588157484799996</c:v>
                </c:pt>
                <c:pt idx="1248">
                  <c:v>-7.8421675543100005</c:v>
                </c:pt>
                <c:pt idx="1249">
                  <c:v>-7.8100627611100002</c:v>
                </c:pt>
                <c:pt idx="1250">
                  <c:v>-7.7507448821900002</c:v>
                </c:pt>
                <c:pt idx="1251">
                  <c:v>-7.7422661868000002</c:v>
                </c:pt>
                <c:pt idx="1252">
                  <c:v>-7.7451693796300001</c:v>
                </c:pt>
                <c:pt idx="1253">
                  <c:v>-7.7395276733499996</c:v>
                </c:pt>
                <c:pt idx="1254">
                  <c:v>-7.733200909649999</c:v>
                </c:pt>
                <c:pt idx="1255">
                  <c:v>-7.7107254647800003</c:v>
                </c:pt>
                <c:pt idx="1256">
                  <c:v>-7.6846435499199996</c:v>
                </c:pt>
                <c:pt idx="1257">
                  <c:v>-7.6689320540299999</c:v>
                </c:pt>
                <c:pt idx="1258">
                  <c:v>-7.6427102826800013</c:v>
                </c:pt>
                <c:pt idx="1259">
                  <c:v>-7.6064521251599979</c:v>
                </c:pt>
                <c:pt idx="1260">
                  <c:v>-7.6155672797999996</c:v>
                </c:pt>
                <c:pt idx="1261">
                  <c:v>-7.6231813232999999</c:v>
                </c:pt>
                <c:pt idx="1262">
                  <c:v>-7.6297668840400004</c:v>
                </c:pt>
                <c:pt idx="1263">
                  <c:v>-7.63010582254</c:v>
                </c:pt>
                <c:pt idx="1264">
                  <c:v>-7.6589917401699994</c:v>
                </c:pt>
                <c:pt idx="1265">
                  <c:v>-7.6763974328700009</c:v>
                </c:pt>
                <c:pt idx="1266">
                  <c:v>-7.7231295424599997</c:v>
                </c:pt>
                <c:pt idx="1267">
                  <c:v>-7.7417905233999997</c:v>
                </c:pt>
                <c:pt idx="1268">
                  <c:v>-7.7717985616499998</c:v>
                </c:pt>
                <c:pt idx="1269">
                  <c:v>-7.7846034549100009</c:v>
                </c:pt>
                <c:pt idx="1270">
                  <c:v>-7.8251941700899987</c:v>
                </c:pt>
                <c:pt idx="1271">
                  <c:v>-7.8189644085400003</c:v>
                </c:pt>
                <c:pt idx="1272">
                  <c:v>-7.8218869313599999</c:v>
                </c:pt>
                <c:pt idx="1273">
                  <c:v>-7.8266267130999996</c:v>
                </c:pt>
                <c:pt idx="1274">
                  <c:v>-7.8468678133300003</c:v>
                </c:pt>
                <c:pt idx="1275">
                  <c:v>-7.8602969673600001</c:v>
                </c:pt>
                <c:pt idx="1276">
                  <c:v>-7.8988879460600003</c:v>
                </c:pt>
                <c:pt idx="1277">
                  <c:v>-7.9456370844000013</c:v>
                </c:pt>
                <c:pt idx="1278">
                  <c:v>-8.0287536855300008</c:v>
                </c:pt>
                <c:pt idx="1279">
                  <c:v>-8.0994787162699993</c:v>
                </c:pt>
                <c:pt idx="1280">
                  <c:v>-8.1053389214999996</c:v>
                </c:pt>
                <c:pt idx="1281">
                  <c:v>-8.1247743463899997</c:v>
                </c:pt>
                <c:pt idx="1282">
                  <c:v>-8.1291522350199994</c:v>
                </c:pt>
                <c:pt idx="1283">
                  <c:v>-8.1520356331899997</c:v>
                </c:pt>
                <c:pt idx="1284">
                  <c:v>-8.1445259811500019</c:v>
                </c:pt>
                <c:pt idx="1285">
                  <c:v>-8.1496466625800004</c:v>
                </c:pt>
                <c:pt idx="1286">
                  <c:v>-8.1666864042999983</c:v>
                </c:pt>
                <c:pt idx="1287">
                  <c:v>-8.2202483154199992</c:v>
                </c:pt>
                <c:pt idx="1288">
                  <c:v>-8.2540239506100015</c:v>
                </c:pt>
                <c:pt idx="1289">
                  <c:v>-8.3020182572800003</c:v>
                </c:pt>
                <c:pt idx="1290">
                  <c:v>-8.3439407432999992</c:v>
                </c:pt>
                <c:pt idx="1291">
                  <c:v>-8.3938688637999999</c:v>
                </c:pt>
                <c:pt idx="1292">
                  <c:v>-8.4404170834399999</c:v>
                </c:pt>
                <c:pt idx="1293">
                  <c:v>-8.4435057106200002</c:v>
                </c:pt>
                <c:pt idx="1294">
                  <c:v>-8.4439555377999991</c:v>
                </c:pt>
                <c:pt idx="1295">
                  <c:v>-8.4578261507800008</c:v>
                </c:pt>
                <c:pt idx="1296">
                  <c:v>-8.5057114723700007</c:v>
                </c:pt>
                <c:pt idx="1297">
                  <c:v>-8.5406008569100003</c:v>
                </c:pt>
                <c:pt idx="1298">
                  <c:v>-8.5601446115800002</c:v>
                </c:pt>
                <c:pt idx="1299">
                  <c:v>-8.5755972221699999</c:v>
                </c:pt>
                <c:pt idx="1300">
                  <c:v>-8.5900470144500005</c:v>
                </c:pt>
                <c:pt idx="1301">
                  <c:v>-8.6195426678900002</c:v>
                </c:pt>
                <c:pt idx="1302">
                  <c:v>-8.6277064693399996</c:v>
                </c:pt>
                <c:pt idx="1303">
                  <c:v>-8.6292265706000002</c:v>
                </c:pt>
                <c:pt idx="1304">
                  <c:v>-8.6681695525499993</c:v>
                </c:pt>
                <c:pt idx="1305">
                  <c:v>-8.7120126831300002</c:v>
                </c:pt>
                <c:pt idx="1306">
                  <c:v>-8.7586669819900003</c:v>
                </c:pt>
                <c:pt idx="1307">
                  <c:v>-8.7972249661100008</c:v>
                </c:pt>
                <c:pt idx="1308">
                  <c:v>-8.8216327067000009</c:v>
                </c:pt>
                <c:pt idx="1309">
                  <c:v>-8.8635434956099992</c:v>
                </c:pt>
                <c:pt idx="1310">
                  <c:v>-8.8906522872899991</c:v>
                </c:pt>
                <c:pt idx="1311">
                  <c:v>-8.8715559288399977</c:v>
                </c:pt>
                <c:pt idx="1312">
                  <c:v>-8.8527092632199995</c:v>
                </c:pt>
                <c:pt idx="1313">
                  <c:v>-8.8841862354399996</c:v>
                </c:pt>
                <c:pt idx="1314">
                  <c:v>-8.9325121545199995</c:v>
                </c:pt>
                <c:pt idx="1315">
                  <c:v>-8.9543437641499999</c:v>
                </c:pt>
                <c:pt idx="1316">
                  <c:v>-8.9861205225000003</c:v>
                </c:pt>
                <c:pt idx="1317">
                  <c:v>-9.0356853759100026</c:v>
                </c:pt>
                <c:pt idx="1318">
                  <c:v>-9.1003255241600005</c:v>
                </c:pt>
                <c:pt idx="1319">
                  <c:v>-9.1493213242299998</c:v>
                </c:pt>
                <c:pt idx="1320">
                  <c:v>-9.1728430483899999</c:v>
                </c:pt>
                <c:pt idx="1321">
                  <c:v>-9.1791991373800013</c:v>
                </c:pt>
                <c:pt idx="1322">
                  <c:v>-9.1769451570400005</c:v>
                </c:pt>
                <c:pt idx="1323">
                  <c:v>-9.1913942101800004</c:v>
                </c:pt>
                <c:pt idx="1324">
                  <c:v>-9.2148794474700004</c:v>
                </c:pt>
                <c:pt idx="1325">
                  <c:v>-9.2493075529599995</c:v>
                </c:pt>
                <c:pt idx="1326">
                  <c:v>-9.2957676314699995</c:v>
                </c:pt>
                <c:pt idx="1327">
                  <c:v>-9.3675636675499998</c:v>
                </c:pt>
                <c:pt idx="1328">
                  <c:v>-9.3919285029200008</c:v>
                </c:pt>
                <c:pt idx="1329">
                  <c:v>-9.3977258187399997</c:v>
                </c:pt>
                <c:pt idx="1330">
                  <c:v>-9.4328255778599974</c:v>
                </c:pt>
                <c:pt idx="1331">
                  <c:v>-9.4600786554499994</c:v>
                </c:pt>
                <c:pt idx="1332">
                  <c:v>-9.5180545284299996</c:v>
                </c:pt>
                <c:pt idx="1333">
                  <c:v>-9.5726090724799988</c:v>
                </c:pt>
                <c:pt idx="1334">
                  <c:v>-9.605291138450001</c:v>
                </c:pt>
                <c:pt idx="1335">
                  <c:v>-9.6461727924799998</c:v>
                </c:pt>
                <c:pt idx="1336">
                  <c:v>-9.687027524020003</c:v>
                </c:pt>
                <c:pt idx="1337">
                  <c:v>-9.7300639550000003</c:v>
                </c:pt>
                <c:pt idx="1338">
                  <c:v>-9.7637028388700013</c:v>
                </c:pt>
                <c:pt idx="1339">
                  <c:v>-9.8069646913999993</c:v>
                </c:pt>
                <c:pt idx="1340">
                  <c:v>-9.8288370172799997</c:v>
                </c:pt>
                <c:pt idx="1341">
                  <c:v>-9.8566397331399997</c:v>
                </c:pt>
                <c:pt idx="1342">
                  <c:v>-9.8906719139200003</c:v>
                </c:pt>
                <c:pt idx="1343">
                  <c:v>-9.92904698155</c:v>
                </c:pt>
                <c:pt idx="1344">
                  <c:v>-10.025823055399998</c:v>
                </c:pt>
                <c:pt idx="1345">
                  <c:v>-10.094891991700001</c:v>
                </c:pt>
                <c:pt idx="1346">
                  <c:v>-10.136486681599999</c:v>
                </c:pt>
                <c:pt idx="1347">
                  <c:v>-10.1839682176</c:v>
                </c:pt>
                <c:pt idx="1348">
                  <c:v>-10.216887882800002</c:v>
                </c:pt>
                <c:pt idx="1349">
                  <c:v>-10.252952522199998</c:v>
                </c:pt>
                <c:pt idx="1350">
                  <c:v>-10.2926838292</c:v>
                </c:pt>
                <c:pt idx="1351">
                  <c:v>-10.315805430000001</c:v>
                </c:pt>
                <c:pt idx="1352">
                  <c:v>-10.379345581700001</c:v>
                </c:pt>
                <c:pt idx="1353">
                  <c:v>-10.4380899931</c:v>
                </c:pt>
                <c:pt idx="1354">
                  <c:v>-10.486409632600001</c:v>
                </c:pt>
                <c:pt idx="1355">
                  <c:v>-10.501025229</c:v>
                </c:pt>
                <c:pt idx="1356">
                  <c:v>-10.519596066400002</c:v>
                </c:pt>
                <c:pt idx="1357">
                  <c:v>-10.5693461412</c:v>
                </c:pt>
                <c:pt idx="1358">
                  <c:v>-10.546837878</c:v>
                </c:pt>
                <c:pt idx="1359">
                  <c:v>-10.540691671299999</c:v>
                </c:pt>
                <c:pt idx="1360">
                  <c:v>-10.4982620786</c:v>
                </c:pt>
                <c:pt idx="1361">
                  <c:v>-10.479183998899996</c:v>
                </c:pt>
                <c:pt idx="1362">
                  <c:v>-10.472226368199999</c:v>
                </c:pt>
                <c:pt idx="1363">
                  <c:v>-10.4746864038</c:v>
                </c:pt>
                <c:pt idx="1364">
                  <c:v>-10.4467534186</c:v>
                </c:pt>
                <c:pt idx="1365">
                  <c:v>-10.4418655176</c:v>
                </c:pt>
                <c:pt idx="1366">
                  <c:v>-10.453411640000001</c:v>
                </c:pt>
                <c:pt idx="1367">
                  <c:v>-10.462392853099999</c:v>
                </c:pt>
                <c:pt idx="1368">
                  <c:v>-10.443863287599999</c:v>
                </c:pt>
                <c:pt idx="1369">
                  <c:v>-10.4208290738</c:v>
                </c:pt>
                <c:pt idx="1370">
                  <c:v>-10.4080947062</c:v>
                </c:pt>
                <c:pt idx="1371">
                  <c:v>-10.4105945585</c:v>
                </c:pt>
                <c:pt idx="1372">
                  <c:v>-10.424260315</c:v>
                </c:pt>
                <c:pt idx="1373">
                  <c:v>-10.424528805800001</c:v>
                </c:pt>
                <c:pt idx="1374">
                  <c:v>-10.4468244387</c:v>
                </c:pt>
                <c:pt idx="1375">
                  <c:v>-10.462335533800001</c:v>
                </c:pt>
                <c:pt idx="1376">
                  <c:v>-10.477609746000001</c:v>
                </c:pt>
                <c:pt idx="1377">
                  <c:v>-10.511394001399999</c:v>
                </c:pt>
                <c:pt idx="1378">
                  <c:v>-10.5589359849</c:v>
                </c:pt>
                <c:pt idx="1379">
                  <c:v>-10.564859296</c:v>
                </c:pt>
                <c:pt idx="1380">
                  <c:v>-10.5908009726</c:v>
                </c:pt>
                <c:pt idx="1381">
                  <c:v>-10.5677623584</c:v>
                </c:pt>
                <c:pt idx="1382">
                  <c:v>-10.601392207</c:v>
                </c:pt>
                <c:pt idx="1383">
                  <c:v>-10.612079683999999</c:v>
                </c:pt>
                <c:pt idx="1384">
                  <c:v>-10.6535498325</c:v>
                </c:pt>
                <c:pt idx="1385">
                  <c:v>-10.6699585444</c:v>
                </c:pt>
                <c:pt idx="1386">
                  <c:v>-10.694010099</c:v>
                </c:pt>
                <c:pt idx="1387">
                  <c:v>-10.7331732964</c:v>
                </c:pt>
                <c:pt idx="1388">
                  <c:v>-10.773347320399999</c:v>
                </c:pt>
                <c:pt idx="1389">
                  <c:v>-10.779402095599998</c:v>
                </c:pt>
                <c:pt idx="1390">
                  <c:v>-10.780979560400002</c:v>
                </c:pt>
                <c:pt idx="1391">
                  <c:v>-10.8090920197</c:v>
                </c:pt>
                <c:pt idx="1392">
                  <c:v>-10.862231922599999</c:v>
                </c:pt>
                <c:pt idx="1393">
                  <c:v>-10.860604963</c:v>
                </c:pt>
                <c:pt idx="1394">
                  <c:v>-10.850472182200001</c:v>
                </c:pt>
                <c:pt idx="1395">
                  <c:v>-10.861210873400001</c:v>
                </c:pt>
                <c:pt idx="1396">
                  <c:v>-10.909708844200001</c:v>
                </c:pt>
                <c:pt idx="1397">
                  <c:v>-10.941426869200001</c:v>
                </c:pt>
                <c:pt idx="1398">
                  <c:v>-10.9659287796</c:v>
                </c:pt>
                <c:pt idx="1399">
                  <c:v>-10.950336374999996</c:v>
                </c:pt>
                <c:pt idx="1400">
                  <c:v>-10.984130973799999</c:v>
                </c:pt>
                <c:pt idx="1401">
                  <c:v>-10.9733440514</c:v>
                </c:pt>
                <c:pt idx="1402">
                  <c:v>-10.9812831303</c:v>
                </c:pt>
                <c:pt idx="1403">
                  <c:v>-10.9456968554</c:v>
                </c:pt>
                <c:pt idx="1404">
                  <c:v>-10.917857399000004</c:v>
                </c:pt>
                <c:pt idx="1405">
                  <c:v>-10.928653992199999</c:v>
                </c:pt>
                <c:pt idx="1406">
                  <c:v>-10.9422443206</c:v>
                </c:pt>
                <c:pt idx="1407">
                  <c:v>-10.949421789700001</c:v>
                </c:pt>
                <c:pt idx="1408">
                  <c:v>-10.960645980200001</c:v>
                </c:pt>
                <c:pt idx="1409">
                  <c:v>-10.970976330600003</c:v>
                </c:pt>
                <c:pt idx="1410">
                  <c:v>-10.9740487519</c:v>
                </c:pt>
                <c:pt idx="1411">
                  <c:v>-10.964274088499998</c:v>
                </c:pt>
                <c:pt idx="1412">
                  <c:v>-10.9306397223</c:v>
                </c:pt>
                <c:pt idx="1413">
                  <c:v>-10.9119529699</c:v>
                </c:pt>
                <c:pt idx="1414">
                  <c:v>-10.912568583399999</c:v>
                </c:pt>
                <c:pt idx="1415">
                  <c:v>-10.925941487199999</c:v>
                </c:pt>
                <c:pt idx="1416">
                  <c:v>-10.901197014899999</c:v>
                </c:pt>
                <c:pt idx="1417">
                  <c:v>-10.886621209400001</c:v>
                </c:pt>
                <c:pt idx="1418">
                  <c:v>-10.874263613899998</c:v>
                </c:pt>
                <c:pt idx="1419">
                  <c:v>-10.8773194458</c:v>
                </c:pt>
                <c:pt idx="1420">
                  <c:v>-10.8939314078</c:v>
                </c:pt>
                <c:pt idx="1421">
                  <c:v>-10.888214307799998</c:v>
                </c:pt>
                <c:pt idx="1422">
                  <c:v>-10.878943898199998</c:v>
                </c:pt>
                <c:pt idx="1423">
                  <c:v>-10.890308481</c:v>
                </c:pt>
                <c:pt idx="1424">
                  <c:v>-10.888109765700001</c:v>
                </c:pt>
                <c:pt idx="1425">
                  <c:v>-10.881551173199998</c:v>
                </c:pt>
                <c:pt idx="1426">
                  <c:v>-10.907356680099999</c:v>
                </c:pt>
                <c:pt idx="1427">
                  <c:v>-10.9499547504</c:v>
                </c:pt>
                <c:pt idx="1428">
                  <c:v>-10.9653133867</c:v>
                </c:pt>
                <c:pt idx="1429">
                  <c:v>-10.977402128</c:v>
                </c:pt>
                <c:pt idx="1430">
                  <c:v>-10.9766353681</c:v>
                </c:pt>
                <c:pt idx="1431">
                  <c:v>-10.959431548800001</c:v>
                </c:pt>
                <c:pt idx="1432">
                  <c:v>-10.994187071400001</c:v>
                </c:pt>
                <c:pt idx="1433">
                  <c:v>-10.9944620823</c:v>
                </c:pt>
                <c:pt idx="1434">
                  <c:v>-11.021646647900001</c:v>
                </c:pt>
                <c:pt idx="1435">
                  <c:v>-11.0029746421</c:v>
                </c:pt>
                <c:pt idx="1436">
                  <c:v>-11.0466614858</c:v>
                </c:pt>
                <c:pt idx="1437">
                  <c:v>-11.0364557466</c:v>
                </c:pt>
                <c:pt idx="1438">
                  <c:v>-11.078622474400001</c:v>
                </c:pt>
                <c:pt idx="1439">
                  <c:v>-11.081719522800002</c:v>
                </c:pt>
                <c:pt idx="1440">
                  <c:v>-11.106847055200003</c:v>
                </c:pt>
                <c:pt idx="1441">
                  <c:v>-11.120252457099999</c:v>
                </c:pt>
                <c:pt idx="1442">
                  <c:v>-11.099699124200001</c:v>
                </c:pt>
                <c:pt idx="1443">
                  <c:v>-11.086956725300002</c:v>
                </c:pt>
                <c:pt idx="1444">
                  <c:v>-11.083494832500001</c:v>
                </c:pt>
                <c:pt idx="1445">
                  <c:v>-11.1141957479</c:v>
                </c:pt>
                <c:pt idx="1446">
                  <c:v>-11.097400731</c:v>
                </c:pt>
                <c:pt idx="1447">
                  <c:v>-11.066115632100001</c:v>
                </c:pt>
                <c:pt idx="1448">
                  <c:v>-11.033278812700001</c:v>
                </c:pt>
                <c:pt idx="1449">
                  <c:v>-11.030236264599999</c:v>
                </c:pt>
                <c:pt idx="1450">
                  <c:v>-10.996868282400001</c:v>
                </c:pt>
                <c:pt idx="1451">
                  <c:v>-10.9510992664</c:v>
                </c:pt>
                <c:pt idx="1452">
                  <c:v>-10.900870108100001</c:v>
                </c:pt>
                <c:pt idx="1453">
                  <c:v>-10.862057052000001</c:v>
                </c:pt>
                <c:pt idx="1454">
                  <c:v>-10.828278191200001</c:v>
                </c:pt>
                <c:pt idx="1455">
                  <c:v>-10.771223362499999</c:v>
                </c:pt>
                <c:pt idx="1456">
                  <c:v>-10.689954130900002</c:v>
                </c:pt>
                <c:pt idx="1457">
                  <c:v>-10.639061089199998</c:v>
                </c:pt>
                <c:pt idx="1458">
                  <c:v>-10.647805963099998</c:v>
                </c:pt>
                <c:pt idx="1459">
                  <c:v>-10.644724143299999</c:v>
                </c:pt>
                <c:pt idx="1460">
                  <c:v>-10.598518295399998</c:v>
                </c:pt>
                <c:pt idx="1461">
                  <c:v>-10.602594673600001</c:v>
                </c:pt>
                <c:pt idx="1462">
                  <c:v>-10.619332997000001</c:v>
                </c:pt>
                <c:pt idx="1463">
                  <c:v>-10.604066032400002</c:v>
                </c:pt>
                <c:pt idx="1464">
                  <c:v>-10.5979730659</c:v>
                </c:pt>
                <c:pt idx="1465">
                  <c:v>-10.5804650137</c:v>
                </c:pt>
                <c:pt idx="1466">
                  <c:v>-10.565666021100002</c:v>
                </c:pt>
                <c:pt idx="1467">
                  <c:v>-10.589322858799999</c:v>
                </c:pt>
                <c:pt idx="1468">
                  <c:v>-10.586010916199999</c:v>
                </c:pt>
                <c:pt idx="1469">
                  <c:v>-10.5840233893</c:v>
                </c:pt>
                <c:pt idx="1470">
                  <c:v>-10.582627672299999</c:v>
                </c:pt>
                <c:pt idx="1471">
                  <c:v>-10.631996809</c:v>
                </c:pt>
                <c:pt idx="1472">
                  <c:v>-10.649273037</c:v>
                </c:pt>
                <c:pt idx="1473">
                  <c:v>-10.6533834978</c:v>
                </c:pt>
                <c:pt idx="1474">
                  <c:v>-10.642643340999999</c:v>
                </c:pt>
                <c:pt idx="1475">
                  <c:v>-10.647749649</c:v>
                </c:pt>
                <c:pt idx="1476">
                  <c:v>-10.662766170099999</c:v>
                </c:pt>
                <c:pt idx="1477">
                  <c:v>-10.670303019</c:v>
                </c:pt>
                <c:pt idx="1478">
                  <c:v>-10.658213915199999</c:v>
                </c:pt>
                <c:pt idx="1479">
                  <c:v>-10.647467087900001</c:v>
                </c:pt>
                <c:pt idx="1480">
                  <c:v>-10.6891034363</c:v>
                </c:pt>
                <c:pt idx="1481">
                  <c:v>-10.7099319924</c:v>
                </c:pt>
                <c:pt idx="1482">
                  <c:v>-10.719521307600001</c:v>
                </c:pt>
                <c:pt idx="1483">
                  <c:v>-10.7253020367</c:v>
                </c:pt>
                <c:pt idx="1484">
                  <c:v>-10.744469626500003</c:v>
                </c:pt>
                <c:pt idx="1485">
                  <c:v>-10.7533230662</c:v>
                </c:pt>
                <c:pt idx="1486">
                  <c:v>-10.758143331499998</c:v>
                </c:pt>
                <c:pt idx="1487">
                  <c:v>-10.766434949200001</c:v>
                </c:pt>
                <c:pt idx="1488">
                  <c:v>-10.7793924323</c:v>
                </c:pt>
                <c:pt idx="1489">
                  <c:v>-10.776984196600001</c:v>
                </c:pt>
                <c:pt idx="1490">
                  <c:v>-10.7532664565</c:v>
                </c:pt>
                <c:pt idx="1491">
                  <c:v>-10.757413380099997</c:v>
                </c:pt>
                <c:pt idx="1492">
                  <c:v>-10.779387507599999</c:v>
                </c:pt>
                <c:pt idx="1493">
                  <c:v>-10.832800552799998</c:v>
                </c:pt>
                <c:pt idx="1494">
                  <c:v>-10.8797404572</c:v>
                </c:pt>
                <c:pt idx="1495">
                  <c:v>-10.8919639415</c:v>
                </c:pt>
                <c:pt idx="1496">
                  <c:v>-10.885053849199998</c:v>
                </c:pt>
                <c:pt idx="1497">
                  <c:v>-10.8911114657</c:v>
                </c:pt>
                <c:pt idx="1498">
                  <c:v>-10.892515720900001</c:v>
                </c:pt>
                <c:pt idx="1499">
                  <c:v>-10.861222807000001</c:v>
                </c:pt>
                <c:pt idx="1500">
                  <c:v>-10.836837827700002</c:v>
                </c:pt>
                <c:pt idx="1501">
                  <c:v>-10.8740681977</c:v>
                </c:pt>
                <c:pt idx="1502">
                  <c:v>-10.9254371422</c:v>
                </c:pt>
                <c:pt idx="1503">
                  <c:v>-10.947445736000001</c:v>
                </c:pt>
                <c:pt idx="1504">
                  <c:v>-10.9384596607</c:v>
                </c:pt>
                <c:pt idx="1505">
                  <c:v>-10.9577018134</c:v>
                </c:pt>
                <c:pt idx="1506">
                  <c:v>-10.991060787</c:v>
                </c:pt>
                <c:pt idx="1507">
                  <c:v>-11.0268177156</c:v>
                </c:pt>
                <c:pt idx="1508">
                  <c:v>-11.014524539499998</c:v>
                </c:pt>
                <c:pt idx="1509">
                  <c:v>-10.981894735499999</c:v>
                </c:pt>
                <c:pt idx="1510">
                  <c:v>-11.007356616399999</c:v>
                </c:pt>
                <c:pt idx="1511">
                  <c:v>-11.0341627475</c:v>
                </c:pt>
                <c:pt idx="1512">
                  <c:v>-11.062711892299999</c:v>
                </c:pt>
                <c:pt idx="1513">
                  <c:v>-11.049434528799999</c:v>
                </c:pt>
                <c:pt idx="1514">
                  <c:v>-11.063353746299999</c:v>
                </c:pt>
                <c:pt idx="1515">
                  <c:v>-11.083337768299998</c:v>
                </c:pt>
                <c:pt idx="1516">
                  <c:v>-11.1108479484</c:v>
                </c:pt>
                <c:pt idx="1517">
                  <c:v>-11.105254199899999</c:v>
                </c:pt>
                <c:pt idx="1518">
                  <c:v>-11.0759976133</c:v>
                </c:pt>
                <c:pt idx="1519">
                  <c:v>-11.1101089</c:v>
                </c:pt>
                <c:pt idx="1520">
                  <c:v>-11.146835380599999</c:v>
                </c:pt>
                <c:pt idx="1521">
                  <c:v>-11.182029478699999</c:v>
                </c:pt>
                <c:pt idx="1522">
                  <c:v>-11.213723716800001</c:v>
                </c:pt>
                <c:pt idx="1523">
                  <c:v>-11.226340194399999</c:v>
                </c:pt>
                <c:pt idx="1524">
                  <c:v>-11.244274969799999</c:v>
                </c:pt>
                <c:pt idx="1525">
                  <c:v>-11.2264180525</c:v>
                </c:pt>
                <c:pt idx="1526">
                  <c:v>-11.1916851764</c:v>
                </c:pt>
                <c:pt idx="1527">
                  <c:v>-11.1603745635</c:v>
                </c:pt>
                <c:pt idx="1528">
                  <c:v>-11.190827000400001</c:v>
                </c:pt>
                <c:pt idx="1529">
                  <c:v>-11.224216671800001</c:v>
                </c:pt>
                <c:pt idx="1530">
                  <c:v>-11.256331207500001</c:v>
                </c:pt>
                <c:pt idx="1531">
                  <c:v>-11.285052870099999</c:v>
                </c:pt>
                <c:pt idx="1532">
                  <c:v>-11.319584760799998</c:v>
                </c:pt>
                <c:pt idx="1533">
                  <c:v>-11.373494562899999</c:v>
                </c:pt>
                <c:pt idx="1534">
                  <c:v>-11.371801348399998</c:v>
                </c:pt>
                <c:pt idx="1535">
                  <c:v>-11.371323743299996</c:v>
                </c:pt>
                <c:pt idx="1536">
                  <c:v>-11.364731653</c:v>
                </c:pt>
                <c:pt idx="1537">
                  <c:v>-11.3646270554</c:v>
                </c:pt>
                <c:pt idx="1538">
                  <c:v>-11.3875425438</c:v>
                </c:pt>
                <c:pt idx="1539">
                  <c:v>-11.3762703063</c:v>
                </c:pt>
                <c:pt idx="1540">
                  <c:v>-11.379860532800002</c:v>
                </c:pt>
                <c:pt idx="1541">
                  <c:v>-11.414913198600001</c:v>
                </c:pt>
                <c:pt idx="1542">
                  <c:v>-11.459250087099999</c:v>
                </c:pt>
                <c:pt idx="1543">
                  <c:v>-11.479719601100001</c:v>
                </c:pt>
                <c:pt idx="1544">
                  <c:v>-11.509504728799998</c:v>
                </c:pt>
                <c:pt idx="1545">
                  <c:v>-11.552120645400002</c:v>
                </c:pt>
                <c:pt idx="1546">
                  <c:v>-11.612789124700001</c:v>
                </c:pt>
                <c:pt idx="1547">
                  <c:v>-11.637973181899996</c:v>
                </c:pt>
                <c:pt idx="1548">
                  <c:v>-11.602779634099999</c:v>
                </c:pt>
                <c:pt idx="1549">
                  <c:v>-11.6040731933</c:v>
                </c:pt>
                <c:pt idx="1550">
                  <c:v>-11.603949247699997</c:v>
                </c:pt>
                <c:pt idx="1551">
                  <c:v>-11.646076793900001</c:v>
                </c:pt>
                <c:pt idx="1552">
                  <c:v>-11.642333027700001</c:v>
                </c:pt>
                <c:pt idx="1553">
                  <c:v>-11.6588972857</c:v>
                </c:pt>
                <c:pt idx="1554">
                  <c:v>-11.676029675100001</c:v>
                </c:pt>
                <c:pt idx="1555">
                  <c:v>-11.736470071399998</c:v>
                </c:pt>
                <c:pt idx="1556">
                  <c:v>-11.762786311199999</c:v>
                </c:pt>
                <c:pt idx="1557">
                  <c:v>-11.771736648299999</c:v>
                </c:pt>
                <c:pt idx="1558">
                  <c:v>-11.772627057000001</c:v>
                </c:pt>
                <c:pt idx="1559">
                  <c:v>-11.802581929900001</c:v>
                </c:pt>
                <c:pt idx="1560">
                  <c:v>-11.798207168799999</c:v>
                </c:pt>
                <c:pt idx="1561">
                  <c:v>-11.795880299100002</c:v>
                </c:pt>
                <c:pt idx="1562">
                  <c:v>-11.7578733886</c:v>
                </c:pt>
                <c:pt idx="1563">
                  <c:v>-11.781571549900001</c:v>
                </c:pt>
                <c:pt idx="1564">
                  <c:v>-11.792339519099999</c:v>
                </c:pt>
                <c:pt idx="1565">
                  <c:v>-11.786793325</c:v>
                </c:pt>
                <c:pt idx="1566">
                  <c:v>-11.7727298583</c:v>
                </c:pt>
                <c:pt idx="1567">
                  <c:v>-11.793053909899999</c:v>
                </c:pt>
                <c:pt idx="1568">
                  <c:v>-11.820408371099999</c:v>
                </c:pt>
                <c:pt idx="1569">
                  <c:v>-11.8164273527</c:v>
                </c:pt>
                <c:pt idx="1570">
                  <c:v>-11.802365438599999</c:v>
                </c:pt>
                <c:pt idx="1571">
                  <c:v>-11.773218242700001</c:v>
                </c:pt>
                <c:pt idx="1572">
                  <c:v>-11.816699983899998</c:v>
                </c:pt>
                <c:pt idx="1573">
                  <c:v>-11.8507606156</c:v>
                </c:pt>
                <c:pt idx="1574">
                  <c:v>-11.826218438099998</c:v>
                </c:pt>
                <c:pt idx="1575">
                  <c:v>-11.796341179100001</c:v>
                </c:pt>
                <c:pt idx="1576">
                  <c:v>-11.782881752600002</c:v>
                </c:pt>
                <c:pt idx="1577">
                  <c:v>-11.787154581699999</c:v>
                </c:pt>
                <c:pt idx="1578">
                  <c:v>-11.771305507199997</c:v>
                </c:pt>
                <c:pt idx="1579">
                  <c:v>-11.748194834699998</c:v>
                </c:pt>
                <c:pt idx="1580">
                  <c:v>-11.7958170325</c:v>
                </c:pt>
                <c:pt idx="1581">
                  <c:v>-11.8410801757</c:v>
                </c:pt>
                <c:pt idx="1582">
                  <c:v>-11.885535018999999</c:v>
                </c:pt>
                <c:pt idx="1583">
                  <c:v>-11.877314995000001</c:v>
                </c:pt>
                <c:pt idx="1584">
                  <c:v>-11.855374403400001</c:v>
                </c:pt>
                <c:pt idx="1585">
                  <c:v>-11.859733187</c:v>
                </c:pt>
                <c:pt idx="1586">
                  <c:v>-11.878547708199999</c:v>
                </c:pt>
                <c:pt idx="1587">
                  <c:v>-11.878836796400002</c:v>
                </c:pt>
                <c:pt idx="1588">
                  <c:v>-11.8503136193</c:v>
                </c:pt>
                <c:pt idx="1589">
                  <c:v>-11.8557774536</c:v>
                </c:pt>
                <c:pt idx="1590">
                  <c:v>-11.883258002400002</c:v>
                </c:pt>
                <c:pt idx="1591">
                  <c:v>-11.9188604838</c:v>
                </c:pt>
                <c:pt idx="1592">
                  <c:v>-11.9213219312</c:v>
                </c:pt>
                <c:pt idx="1593">
                  <c:v>-11.903222122700001</c:v>
                </c:pt>
                <c:pt idx="1594">
                  <c:v>-11.9595538856</c:v>
                </c:pt>
                <c:pt idx="1595">
                  <c:v>-11.995415546500002</c:v>
                </c:pt>
                <c:pt idx="1596">
                  <c:v>-12.0223747191</c:v>
                </c:pt>
                <c:pt idx="1597">
                  <c:v>-12.026624955400001</c:v>
                </c:pt>
                <c:pt idx="1598">
                  <c:v>-12.054496464999998</c:v>
                </c:pt>
                <c:pt idx="1599">
                  <c:v>-12.0973823658</c:v>
                </c:pt>
                <c:pt idx="1600">
                  <c:v>-12.1127407196</c:v>
                </c:pt>
                <c:pt idx="1601">
                  <c:v>-12.090502735199999</c:v>
                </c:pt>
                <c:pt idx="1602">
                  <c:v>-12.089776712300001</c:v>
                </c:pt>
                <c:pt idx="1603">
                  <c:v>-12.1322965954</c:v>
                </c:pt>
                <c:pt idx="1604">
                  <c:v>-12.174657273600001</c:v>
                </c:pt>
                <c:pt idx="1605">
                  <c:v>-12.186380535599998</c:v>
                </c:pt>
                <c:pt idx="1606">
                  <c:v>-12.187816055700001</c:v>
                </c:pt>
                <c:pt idx="1607">
                  <c:v>-12.247932735500001</c:v>
                </c:pt>
                <c:pt idx="1608">
                  <c:v>-12.291500599600001</c:v>
                </c:pt>
                <c:pt idx="1609">
                  <c:v>-12.3009169171</c:v>
                </c:pt>
                <c:pt idx="1610">
                  <c:v>-12.2834636275</c:v>
                </c:pt>
                <c:pt idx="1611">
                  <c:v>-12.307960082800001</c:v>
                </c:pt>
                <c:pt idx="1612">
                  <c:v>-12.330167164200001</c:v>
                </c:pt>
                <c:pt idx="1613">
                  <c:v>-12.307482895300002</c:v>
                </c:pt>
                <c:pt idx="1614">
                  <c:v>-12.2898289928</c:v>
                </c:pt>
                <c:pt idx="1615">
                  <c:v>-12.276498118699999</c:v>
                </c:pt>
                <c:pt idx="1616">
                  <c:v>-12.3235663117</c:v>
                </c:pt>
                <c:pt idx="1617">
                  <c:v>-12.321049653999999</c:v>
                </c:pt>
                <c:pt idx="1618">
                  <c:v>-12.304761859299999</c:v>
                </c:pt>
                <c:pt idx="1619">
                  <c:v>-12.2954589057</c:v>
                </c:pt>
                <c:pt idx="1620">
                  <c:v>-12.307353518999999</c:v>
                </c:pt>
                <c:pt idx="1621">
                  <c:v>-12.3219900445</c:v>
                </c:pt>
                <c:pt idx="1622">
                  <c:v>-12.3418460015</c:v>
                </c:pt>
                <c:pt idx="1623">
                  <c:v>-12.3346191925</c:v>
                </c:pt>
                <c:pt idx="1624">
                  <c:v>-12.3268639679</c:v>
                </c:pt>
                <c:pt idx="1625">
                  <c:v>-12.373186127399997</c:v>
                </c:pt>
                <c:pt idx="1626">
                  <c:v>-12.402532721899998</c:v>
                </c:pt>
                <c:pt idx="1627">
                  <c:v>-12.366061376799999</c:v>
                </c:pt>
                <c:pt idx="1628">
                  <c:v>-12.3329795832</c:v>
                </c:pt>
                <c:pt idx="1629">
                  <c:v>-12.3513164636</c:v>
                </c:pt>
                <c:pt idx="1630">
                  <c:v>-12.361569321999999</c:v>
                </c:pt>
                <c:pt idx="1631">
                  <c:v>-12.381510046500001</c:v>
                </c:pt>
                <c:pt idx="1632">
                  <c:v>-12.378782451099999</c:v>
                </c:pt>
                <c:pt idx="1633">
                  <c:v>-12.406745663400001</c:v>
                </c:pt>
                <c:pt idx="1634">
                  <c:v>-12.467602254199999</c:v>
                </c:pt>
                <c:pt idx="1635">
                  <c:v>-12.503102630600001</c:v>
                </c:pt>
                <c:pt idx="1636">
                  <c:v>-12.493528315300001</c:v>
                </c:pt>
                <c:pt idx="1637">
                  <c:v>-12.4648867065</c:v>
                </c:pt>
                <c:pt idx="1638">
                  <c:v>-12.483213926899996</c:v>
                </c:pt>
                <c:pt idx="1639">
                  <c:v>-12.480149287700002</c:v>
                </c:pt>
                <c:pt idx="1640">
                  <c:v>-12.4880405378</c:v>
                </c:pt>
                <c:pt idx="1641">
                  <c:v>-12.479332314600001</c:v>
                </c:pt>
                <c:pt idx="1642">
                  <c:v>-12.5083637871</c:v>
                </c:pt>
                <c:pt idx="1643">
                  <c:v>-12.5660916033</c:v>
                </c:pt>
                <c:pt idx="1644">
                  <c:v>-12.567808431700001</c:v>
                </c:pt>
                <c:pt idx="1645">
                  <c:v>-12.552469803399999</c:v>
                </c:pt>
                <c:pt idx="1646">
                  <c:v>-12.552366455899996</c:v>
                </c:pt>
                <c:pt idx="1647">
                  <c:v>-12.5931025637</c:v>
                </c:pt>
                <c:pt idx="1648">
                  <c:v>-12.638432329500001</c:v>
                </c:pt>
                <c:pt idx="1649">
                  <c:v>-12.623333231</c:v>
                </c:pt>
                <c:pt idx="1650">
                  <c:v>-12.627545661499999</c:v>
                </c:pt>
                <c:pt idx="1651">
                  <c:v>-12.659369001</c:v>
                </c:pt>
                <c:pt idx="1652">
                  <c:v>-12.7094096089</c:v>
                </c:pt>
                <c:pt idx="1653">
                  <c:v>-12.6896867337</c:v>
                </c:pt>
                <c:pt idx="1654">
                  <c:v>-12.678968490300003</c:v>
                </c:pt>
                <c:pt idx="1655">
                  <c:v>-12.7041155838</c:v>
                </c:pt>
                <c:pt idx="1656">
                  <c:v>-12.7524517186</c:v>
                </c:pt>
                <c:pt idx="1657">
                  <c:v>-12.7577854704</c:v>
                </c:pt>
                <c:pt idx="1658">
                  <c:v>-12.728486646300002</c:v>
                </c:pt>
                <c:pt idx="1659">
                  <c:v>-12.730107352799999</c:v>
                </c:pt>
                <c:pt idx="1660">
                  <c:v>-12.781124599</c:v>
                </c:pt>
                <c:pt idx="1661">
                  <c:v>-12.82586813</c:v>
                </c:pt>
                <c:pt idx="1662">
                  <c:v>-12.8318122641</c:v>
                </c:pt>
                <c:pt idx="1663">
                  <c:v>-12.819476970100002</c:v>
                </c:pt>
                <c:pt idx="1664">
                  <c:v>-12.8287304974</c:v>
                </c:pt>
                <c:pt idx="1665">
                  <c:v>-12.835151032900001</c:v>
                </c:pt>
                <c:pt idx="1666">
                  <c:v>-12.8599200572</c:v>
                </c:pt>
                <c:pt idx="1667">
                  <c:v>-12.821482744600001</c:v>
                </c:pt>
                <c:pt idx="1668">
                  <c:v>-12.853309373799998</c:v>
                </c:pt>
                <c:pt idx="1669">
                  <c:v>-12.902320464400001</c:v>
                </c:pt>
                <c:pt idx="1670">
                  <c:v>-12.953956271999999</c:v>
                </c:pt>
                <c:pt idx="1671">
                  <c:v>-12.9225176068</c:v>
                </c:pt>
                <c:pt idx="1672">
                  <c:v>-12.9194122186</c:v>
                </c:pt>
                <c:pt idx="1673">
                  <c:v>-12.942395927</c:v>
                </c:pt>
                <c:pt idx="1674">
                  <c:v>-12.9633639577</c:v>
                </c:pt>
                <c:pt idx="1675">
                  <c:v>-12.945791761300001</c:v>
                </c:pt>
                <c:pt idx="1676">
                  <c:v>-12.937372525500002</c:v>
                </c:pt>
                <c:pt idx="1677">
                  <c:v>-12.9527016483</c:v>
                </c:pt>
                <c:pt idx="1678">
                  <c:v>-12.990240206299999</c:v>
                </c:pt>
                <c:pt idx="1679">
                  <c:v>-13.0150230982</c:v>
                </c:pt>
                <c:pt idx="1680">
                  <c:v>-13.028416746</c:v>
                </c:pt>
                <c:pt idx="1681">
                  <c:v>-13.003361761700001</c:v>
                </c:pt>
                <c:pt idx="1682">
                  <c:v>-13.0394077055</c:v>
                </c:pt>
                <c:pt idx="1683">
                  <c:v>-13.035420760499996</c:v>
                </c:pt>
                <c:pt idx="1684">
                  <c:v>-12.9948482027</c:v>
                </c:pt>
                <c:pt idx="1685">
                  <c:v>-13.003539557</c:v>
                </c:pt>
                <c:pt idx="1686">
                  <c:v>-13.0344669487</c:v>
                </c:pt>
                <c:pt idx="1687">
                  <c:v>-13.0856514064</c:v>
                </c:pt>
                <c:pt idx="1688">
                  <c:v>-13.0892275216</c:v>
                </c:pt>
                <c:pt idx="1689">
                  <c:v>-13.050744933500001</c:v>
                </c:pt>
                <c:pt idx="1690">
                  <c:v>-13.054811830599999</c:v>
                </c:pt>
                <c:pt idx="1691">
                  <c:v>-13.122200573300002</c:v>
                </c:pt>
                <c:pt idx="1692">
                  <c:v>-13.144045886299999</c:v>
                </c:pt>
                <c:pt idx="1693">
                  <c:v>-13.1262855878</c:v>
                </c:pt>
                <c:pt idx="1694">
                  <c:v>-13.110531827699997</c:v>
                </c:pt>
                <c:pt idx="1695">
                  <c:v>-13.130323776099999</c:v>
                </c:pt>
                <c:pt idx="1696">
                  <c:v>-13.1570694768</c:v>
                </c:pt>
                <c:pt idx="1697">
                  <c:v>-13.1353294074</c:v>
                </c:pt>
                <c:pt idx="1698">
                  <c:v>-13.123748428800004</c:v>
                </c:pt>
                <c:pt idx="1699">
                  <c:v>-13.144929490599999</c:v>
                </c:pt>
                <c:pt idx="1700">
                  <c:v>-13.183284021800002</c:v>
                </c:pt>
                <c:pt idx="1701">
                  <c:v>-13.206686957100001</c:v>
                </c:pt>
                <c:pt idx="1702">
                  <c:v>-13.161143953</c:v>
                </c:pt>
                <c:pt idx="1703">
                  <c:v>-13.133108527399999</c:v>
                </c:pt>
                <c:pt idx="1704">
                  <c:v>-13.167963334200001</c:v>
                </c:pt>
                <c:pt idx="1705">
                  <c:v>-13.194710461299996</c:v>
                </c:pt>
                <c:pt idx="1706">
                  <c:v>-13.179861889099998</c:v>
                </c:pt>
                <c:pt idx="1707">
                  <c:v>-13.1590790441</c:v>
                </c:pt>
                <c:pt idx="1708">
                  <c:v>-13.175224309099999</c:v>
                </c:pt>
                <c:pt idx="1709">
                  <c:v>-13.1800184055</c:v>
                </c:pt>
                <c:pt idx="1710">
                  <c:v>-13.1688801994</c:v>
                </c:pt>
                <c:pt idx="1711">
                  <c:v>-13.1359988039</c:v>
                </c:pt>
                <c:pt idx="1712">
                  <c:v>-13.0923571736</c:v>
                </c:pt>
                <c:pt idx="1713">
                  <c:v>-13.108835984100001</c:v>
                </c:pt>
                <c:pt idx="1714">
                  <c:v>-13.134291792000001</c:v>
                </c:pt>
                <c:pt idx="1715">
                  <c:v>-13.133201505600001</c:v>
                </c:pt>
                <c:pt idx="1716">
                  <c:v>-13.113212009400002</c:v>
                </c:pt>
                <c:pt idx="1717">
                  <c:v>-13.102136271500001</c:v>
                </c:pt>
                <c:pt idx="1718">
                  <c:v>-13.1232929321</c:v>
                </c:pt>
                <c:pt idx="1719">
                  <c:v>-13.0769383467</c:v>
                </c:pt>
                <c:pt idx="1720">
                  <c:v>-13.039857604900003</c:v>
                </c:pt>
                <c:pt idx="1721">
                  <c:v>-13.017015277800002</c:v>
                </c:pt>
                <c:pt idx="1722">
                  <c:v>-13.0225345311</c:v>
                </c:pt>
                <c:pt idx="1723">
                  <c:v>-13.0198754191</c:v>
                </c:pt>
                <c:pt idx="1724">
                  <c:v>-12.970502224900001</c:v>
                </c:pt>
                <c:pt idx="1725">
                  <c:v>-12.915974740999999</c:v>
                </c:pt>
                <c:pt idx="1726">
                  <c:v>-12.888671671500001</c:v>
                </c:pt>
                <c:pt idx="1727">
                  <c:v>-12.869414968499999</c:v>
                </c:pt>
                <c:pt idx="1728">
                  <c:v>-12.8369892662</c:v>
                </c:pt>
                <c:pt idx="1729">
                  <c:v>-12.810352872499999</c:v>
                </c:pt>
                <c:pt idx="1730">
                  <c:v>-12.783051410900001</c:v>
                </c:pt>
                <c:pt idx="1731">
                  <c:v>-12.7483472516</c:v>
                </c:pt>
                <c:pt idx="1732">
                  <c:v>-12.7047755233</c:v>
                </c:pt>
                <c:pt idx="1733">
                  <c:v>-12.617758676700001</c:v>
                </c:pt>
                <c:pt idx="1734">
                  <c:v>-12.588708732900001</c:v>
                </c:pt>
                <c:pt idx="1735">
                  <c:v>-12.5556218495</c:v>
                </c:pt>
                <c:pt idx="1736">
                  <c:v>-12.522134080500001</c:v>
                </c:pt>
                <c:pt idx="1737">
                  <c:v>-12.4634122149</c:v>
                </c:pt>
                <c:pt idx="1738">
                  <c:v>-12.369455629500001</c:v>
                </c:pt>
                <c:pt idx="1739">
                  <c:v>-12.334436326200001</c:v>
                </c:pt>
                <c:pt idx="1740">
                  <c:v>-12.3409269472</c:v>
                </c:pt>
                <c:pt idx="1741">
                  <c:v>-12.260790853</c:v>
                </c:pt>
                <c:pt idx="1742">
                  <c:v>-12.206666319099998</c:v>
                </c:pt>
                <c:pt idx="1743">
                  <c:v>-12.180032584999999</c:v>
                </c:pt>
                <c:pt idx="1744">
                  <c:v>-12.177714888499999</c:v>
                </c:pt>
                <c:pt idx="1745">
                  <c:v>-12.154583511600002</c:v>
                </c:pt>
                <c:pt idx="1746">
                  <c:v>-12.0871939374</c:v>
                </c:pt>
                <c:pt idx="1747">
                  <c:v>-12.0474280011</c:v>
                </c:pt>
                <c:pt idx="1748">
                  <c:v>-12.0700862362</c:v>
                </c:pt>
                <c:pt idx="1749">
                  <c:v>-12.087589700300001</c:v>
                </c:pt>
                <c:pt idx="1750">
                  <c:v>-12.103644064199999</c:v>
                </c:pt>
                <c:pt idx="1751">
                  <c:v>-12.1095804768</c:v>
                </c:pt>
                <c:pt idx="1752">
                  <c:v>-12.120945405300001</c:v>
                </c:pt>
                <c:pt idx="1753">
                  <c:v>-12.148796447099999</c:v>
                </c:pt>
                <c:pt idx="1754">
                  <c:v>-12.165905239000001</c:v>
                </c:pt>
                <c:pt idx="1755">
                  <c:v>-12.163209838600002</c:v>
                </c:pt>
                <c:pt idx="1756">
                  <c:v>-12.201826661799998</c:v>
                </c:pt>
                <c:pt idx="1757">
                  <c:v>-12.274258808400001</c:v>
                </c:pt>
                <c:pt idx="1758">
                  <c:v>-12.335292674</c:v>
                </c:pt>
                <c:pt idx="1759">
                  <c:v>-12.379615672999996</c:v>
                </c:pt>
                <c:pt idx="1760">
                  <c:v>-12.4295756259</c:v>
                </c:pt>
                <c:pt idx="1761">
                  <c:v>-12.497949394500003</c:v>
                </c:pt>
                <c:pt idx="1762">
                  <c:v>-12.605331118600001</c:v>
                </c:pt>
                <c:pt idx="1763">
                  <c:v>-12.6463868582</c:v>
                </c:pt>
                <c:pt idx="1764">
                  <c:v>-12.6976788152</c:v>
                </c:pt>
                <c:pt idx="1765">
                  <c:v>-12.771959952100001</c:v>
                </c:pt>
                <c:pt idx="1766">
                  <c:v>-12.871893223900003</c:v>
                </c:pt>
                <c:pt idx="1767">
                  <c:v>-12.949530528099999</c:v>
                </c:pt>
                <c:pt idx="1768">
                  <c:v>-12.9836838959</c:v>
                </c:pt>
                <c:pt idx="1769">
                  <c:v>-13.039487558600001</c:v>
                </c:pt>
                <c:pt idx="1770">
                  <c:v>-13.138359594499999</c:v>
                </c:pt>
                <c:pt idx="1771">
                  <c:v>-13.242815202999999</c:v>
                </c:pt>
                <c:pt idx="1772">
                  <c:v>-13.316967635399999</c:v>
                </c:pt>
                <c:pt idx="1773">
                  <c:v>-13.391723241499999</c:v>
                </c:pt>
                <c:pt idx="1774">
                  <c:v>-13.468863311899998</c:v>
                </c:pt>
                <c:pt idx="1775">
                  <c:v>-13.5778072827</c:v>
                </c:pt>
                <c:pt idx="1776">
                  <c:v>-13.6153864008</c:v>
                </c:pt>
                <c:pt idx="1777">
                  <c:v>-13.6349437569</c:v>
                </c:pt>
                <c:pt idx="1778">
                  <c:v>-13.662252840099999</c:v>
                </c:pt>
                <c:pt idx="1779">
                  <c:v>-13.7317587573</c:v>
                </c:pt>
                <c:pt idx="1780">
                  <c:v>-13.797356276000002</c:v>
                </c:pt>
                <c:pt idx="1781">
                  <c:v>-13.8669730253</c:v>
                </c:pt>
                <c:pt idx="1782">
                  <c:v>-13.9239310431</c:v>
                </c:pt>
                <c:pt idx="1783">
                  <c:v>-13.996967724000001</c:v>
                </c:pt>
                <c:pt idx="1784">
                  <c:v>-14.096960006099998</c:v>
                </c:pt>
                <c:pt idx="1785">
                  <c:v>-14.186572437100001</c:v>
                </c:pt>
                <c:pt idx="1786">
                  <c:v>-14.209336995500001</c:v>
                </c:pt>
                <c:pt idx="1787">
                  <c:v>-14.279900223199999</c:v>
                </c:pt>
                <c:pt idx="1788">
                  <c:v>-14.340339953999999</c:v>
                </c:pt>
                <c:pt idx="1789">
                  <c:v>-14.3774291583</c:v>
                </c:pt>
                <c:pt idx="1790">
                  <c:v>-14.413489966299998</c:v>
                </c:pt>
                <c:pt idx="1791">
                  <c:v>-14.4192728245</c:v>
                </c:pt>
                <c:pt idx="1792">
                  <c:v>-14.505980468800001</c:v>
                </c:pt>
                <c:pt idx="1793">
                  <c:v>-14.581584038200004</c:v>
                </c:pt>
                <c:pt idx="1794">
                  <c:v>-14.665918657500001</c:v>
                </c:pt>
                <c:pt idx="1795">
                  <c:v>-14.730527446099998</c:v>
                </c:pt>
                <c:pt idx="1796">
                  <c:v>-14.792751717699996</c:v>
                </c:pt>
                <c:pt idx="1797">
                  <c:v>-14.869855762699999</c:v>
                </c:pt>
                <c:pt idx="1798">
                  <c:v>-14.9208688718</c:v>
                </c:pt>
                <c:pt idx="1799">
                  <c:v>-14.960397131700001</c:v>
                </c:pt>
                <c:pt idx="1800">
                  <c:v>-15.012335258200002</c:v>
                </c:pt>
                <c:pt idx="1801">
                  <c:v>-15.074251221400001</c:v>
                </c:pt>
                <c:pt idx="1802">
                  <c:v>-15.110564412900001</c:v>
                </c:pt>
                <c:pt idx="1803">
                  <c:v>-15.1103411271</c:v>
                </c:pt>
                <c:pt idx="1804">
                  <c:v>-15.143136591599999</c:v>
                </c:pt>
                <c:pt idx="1805">
                  <c:v>-15.187627728700001</c:v>
                </c:pt>
                <c:pt idx="1806">
                  <c:v>-15.247551780399998</c:v>
                </c:pt>
                <c:pt idx="1807">
                  <c:v>-15.293683946400002</c:v>
                </c:pt>
                <c:pt idx="1808">
                  <c:v>-15.3680637364</c:v>
                </c:pt>
                <c:pt idx="1809">
                  <c:v>-15.463176812</c:v>
                </c:pt>
                <c:pt idx="1810">
                  <c:v>-15.5750680239</c:v>
                </c:pt>
                <c:pt idx="1811">
                  <c:v>-15.611330606100003</c:v>
                </c:pt>
                <c:pt idx="1812">
                  <c:v>-15.640155706800002</c:v>
                </c:pt>
                <c:pt idx="1813">
                  <c:v>-15.6460256227</c:v>
                </c:pt>
                <c:pt idx="1814">
                  <c:v>-15.659168106799999</c:v>
                </c:pt>
                <c:pt idx="1815">
                  <c:v>-15.723560643800001</c:v>
                </c:pt>
                <c:pt idx="1816">
                  <c:v>-15.722769751199998</c:v>
                </c:pt>
                <c:pt idx="1817">
                  <c:v>-15.7588446456</c:v>
                </c:pt>
                <c:pt idx="1818">
                  <c:v>-15.829872425</c:v>
                </c:pt>
                <c:pt idx="1819">
                  <c:v>-15.9093876571</c:v>
                </c:pt>
                <c:pt idx="1820">
                  <c:v>-15.9984984301</c:v>
                </c:pt>
                <c:pt idx="1821">
                  <c:v>-16.044947107300001</c:v>
                </c:pt>
                <c:pt idx="1822">
                  <c:v>-16.131651494100002</c:v>
                </c:pt>
                <c:pt idx="1823">
                  <c:v>-16.169176054099999</c:v>
                </c:pt>
                <c:pt idx="1824">
                  <c:v>-16.233182256799999</c:v>
                </c:pt>
                <c:pt idx="1825">
                  <c:v>-16.2424365681</c:v>
                </c:pt>
                <c:pt idx="1826">
                  <c:v>-16.238339268099999</c:v>
                </c:pt>
                <c:pt idx="1827">
                  <c:v>-16.276591253700001</c:v>
                </c:pt>
                <c:pt idx="1828">
                  <c:v>-16.305323689200002</c:v>
                </c:pt>
                <c:pt idx="1829">
                  <c:v>-16.369579673200001</c:v>
                </c:pt>
                <c:pt idx="1830">
                  <c:v>-16.364384864600002</c:v>
                </c:pt>
                <c:pt idx="1831">
                  <c:v>-16.392985037599999</c:v>
                </c:pt>
                <c:pt idx="1832">
                  <c:v>-16.4578143323</c:v>
                </c:pt>
                <c:pt idx="1833">
                  <c:v>-16.532334456200001</c:v>
                </c:pt>
                <c:pt idx="1834">
                  <c:v>-16.576386009499998</c:v>
                </c:pt>
                <c:pt idx="1835">
                  <c:v>-16.6269127409</c:v>
                </c:pt>
                <c:pt idx="1836">
                  <c:v>-16.709336347000001</c:v>
                </c:pt>
                <c:pt idx="1837">
                  <c:v>-16.7371179053</c:v>
                </c:pt>
                <c:pt idx="1838">
                  <c:v>-16.768433856600002</c:v>
                </c:pt>
                <c:pt idx="1839">
                  <c:v>-16.794369985599999</c:v>
                </c:pt>
                <c:pt idx="1840">
                  <c:v>-16.8244495227</c:v>
                </c:pt>
                <c:pt idx="1841">
                  <c:v>-16.839285303899999</c:v>
                </c:pt>
                <c:pt idx="1842">
                  <c:v>-16.857054485199999</c:v>
                </c:pt>
                <c:pt idx="1843">
                  <c:v>-16.875273955499999</c:v>
                </c:pt>
                <c:pt idx="1844">
                  <c:v>-16.9453444237</c:v>
                </c:pt>
                <c:pt idx="1845">
                  <c:v>-16.992192619899999</c:v>
                </c:pt>
                <c:pt idx="1846">
                  <c:v>-17.066151749900001</c:v>
                </c:pt>
                <c:pt idx="1847">
                  <c:v>-17.1287747722</c:v>
                </c:pt>
                <c:pt idx="1848">
                  <c:v>-17.136042726399999</c:v>
                </c:pt>
                <c:pt idx="1849">
                  <c:v>-17.188852217800001</c:v>
                </c:pt>
                <c:pt idx="1850">
                  <c:v>-17.2248066147</c:v>
                </c:pt>
                <c:pt idx="1851">
                  <c:v>-17.233076587900001</c:v>
                </c:pt>
                <c:pt idx="1852">
                  <c:v>-17.228013174899996</c:v>
                </c:pt>
                <c:pt idx="1853">
                  <c:v>-17.285942489699998</c:v>
                </c:pt>
                <c:pt idx="1854">
                  <c:v>-17.3161179206</c:v>
                </c:pt>
                <c:pt idx="1855">
                  <c:v>-17.3635935639</c:v>
                </c:pt>
                <c:pt idx="1856">
                  <c:v>-17.3539775313</c:v>
                </c:pt>
                <c:pt idx="1857">
                  <c:v>-17.417507615000002</c:v>
                </c:pt>
                <c:pt idx="1858">
                  <c:v>-17.488816620200001</c:v>
                </c:pt>
                <c:pt idx="1859">
                  <c:v>-17.532026806499999</c:v>
                </c:pt>
                <c:pt idx="1860">
                  <c:v>-17.5797250068</c:v>
                </c:pt>
                <c:pt idx="1861">
                  <c:v>-17.641643600199998</c:v>
                </c:pt>
                <c:pt idx="1862">
                  <c:v>-17.654231829899999</c:v>
                </c:pt>
                <c:pt idx="1863">
                  <c:v>-17.688447592700001</c:v>
                </c:pt>
                <c:pt idx="1864">
                  <c:v>-17.718229383499999</c:v>
                </c:pt>
                <c:pt idx="1865">
                  <c:v>-17.735275659300001</c:v>
                </c:pt>
                <c:pt idx="1866">
                  <c:v>-17.738243841599999</c:v>
                </c:pt>
                <c:pt idx="1867">
                  <c:v>-17.7774269411</c:v>
                </c:pt>
                <c:pt idx="1868">
                  <c:v>-17.779942639300003</c:v>
                </c:pt>
                <c:pt idx="1869">
                  <c:v>-17.789663799500001</c:v>
                </c:pt>
                <c:pt idx="1870">
                  <c:v>-17.7891335606</c:v>
                </c:pt>
                <c:pt idx="1871">
                  <c:v>-17.8547222674</c:v>
                </c:pt>
                <c:pt idx="1872">
                  <c:v>-17.877788186699998</c:v>
                </c:pt>
                <c:pt idx="1873">
                  <c:v>-17.931373716700001</c:v>
                </c:pt>
                <c:pt idx="1874">
                  <c:v>-17.9556493509</c:v>
                </c:pt>
                <c:pt idx="1875">
                  <c:v>-18.022054692600001</c:v>
                </c:pt>
                <c:pt idx="1876">
                  <c:v>-18.028885985700001</c:v>
                </c:pt>
                <c:pt idx="1877">
                  <c:v>-17.987507289500002</c:v>
                </c:pt>
                <c:pt idx="1878">
                  <c:v>-17.970856772400001</c:v>
                </c:pt>
                <c:pt idx="1879">
                  <c:v>-17.942532548700001</c:v>
                </c:pt>
                <c:pt idx="1880">
                  <c:v>-17.957360312900001</c:v>
                </c:pt>
                <c:pt idx="1881">
                  <c:v>-17.955826612300001</c:v>
                </c:pt>
                <c:pt idx="1882">
                  <c:v>-17.998712660599999</c:v>
                </c:pt>
                <c:pt idx="1883">
                  <c:v>-18.038366132299998</c:v>
                </c:pt>
                <c:pt idx="1884">
                  <c:v>-18.0417437467</c:v>
                </c:pt>
                <c:pt idx="1885">
                  <c:v>-18.080396601499999</c:v>
                </c:pt>
                <c:pt idx="1886">
                  <c:v>-18.045453656500001</c:v>
                </c:pt>
                <c:pt idx="1887">
                  <c:v>-18.003077481999998</c:v>
                </c:pt>
                <c:pt idx="1888">
                  <c:v>-18.011944869200001</c:v>
                </c:pt>
                <c:pt idx="1889">
                  <c:v>-17.988449701899999</c:v>
                </c:pt>
                <c:pt idx="1890">
                  <c:v>-17.9665617838</c:v>
                </c:pt>
                <c:pt idx="1891">
                  <c:v>-17.940391168000001</c:v>
                </c:pt>
                <c:pt idx="1892">
                  <c:v>-17.9171908189</c:v>
                </c:pt>
                <c:pt idx="1893">
                  <c:v>-17.916721134399999</c:v>
                </c:pt>
                <c:pt idx="1894">
                  <c:v>-17.8693364616</c:v>
                </c:pt>
                <c:pt idx="1895">
                  <c:v>-17.851779895300002</c:v>
                </c:pt>
                <c:pt idx="1896">
                  <c:v>-17.819737712599995</c:v>
                </c:pt>
                <c:pt idx="1897">
                  <c:v>-17.750764081500002</c:v>
                </c:pt>
                <c:pt idx="1898">
                  <c:v>-17.7175821945</c:v>
                </c:pt>
                <c:pt idx="1899">
                  <c:v>-17.681185539099999</c:v>
                </c:pt>
                <c:pt idx="1900">
                  <c:v>-17.606742626700001</c:v>
                </c:pt>
                <c:pt idx="1901">
                  <c:v>-17.575695923200001</c:v>
                </c:pt>
                <c:pt idx="1902">
                  <c:v>-17.528982076599998</c:v>
                </c:pt>
                <c:pt idx="1903">
                  <c:v>-17.493979260700002</c:v>
                </c:pt>
                <c:pt idx="1904">
                  <c:v>-17.445593843800001</c:v>
                </c:pt>
                <c:pt idx="1905">
                  <c:v>-17.4191949995</c:v>
                </c:pt>
                <c:pt idx="1906">
                  <c:v>-17.357041172399999</c:v>
                </c:pt>
                <c:pt idx="1907">
                  <c:v>-17.306052363900001</c:v>
                </c:pt>
                <c:pt idx="1908">
                  <c:v>-17.235912892599998</c:v>
                </c:pt>
                <c:pt idx="1909">
                  <c:v>-17.195148682199996</c:v>
                </c:pt>
                <c:pt idx="1910">
                  <c:v>-17.154756844600001</c:v>
                </c:pt>
                <c:pt idx="1911">
                  <c:v>-17.146081115699999</c:v>
                </c:pt>
                <c:pt idx="1912">
                  <c:v>-17.107138452899999</c:v>
                </c:pt>
                <c:pt idx="1913">
                  <c:v>-17.080994419800003</c:v>
                </c:pt>
                <c:pt idx="1914">
                  <c:v>-17.0626204442</c:v>
                </c:pt>
                <c:pt idx="1915">
                  <c:v>-17.087974756000001</c:v>
                </c:pt>
                <c:pt idx="1916">
                  <c:v>-17.044533200699998</c:v>
                </c:pt>
                <c:pt idx="1917">
                  <c:v>-17.078191219899999</c:v>
                </c:pt>
                <c:pt idx="1918">
                  <c:v>-17.065229404299998</c:v>
                </c:pt>
                <c:pt idx="1919">
                  <c:v>-17.0546580657</c:v>
                </c:pt>
                <c:pt idx="1920">
                  <c:v>-17.088089287900001</c:v>
                </c:pt>
                <c:pt idx="1921">
                  <c:v>-17.092935210699999</c:v>
                </c:pt>
                <c:pt idx="1922">
                  <c:v>-17.133342840099999</c:v>
                </c:pt>
                <c:pt idx="1923">
                  <c:v>-17.116742718400001</c:v>
                </c:pt>
                <c:pt idx="1924">
                  <c:v>-17.163373282799999</c:v>
                </c:pt>
                <c:pt idx="1925">
                  <c:v>-17.201943328399999</c:v>
                </c:pt>
                <c:pt idx="1926">
                  <c:v>-17.223781253200002</c:v>
                </c:pt>
                <c:pt idx="1927">
                  <c:v>-17.272949414999999</c:v>
                </c:pt>
                <c:pt idx="1928">
                  <c:v>-17.314569551199998</c:v>
                </c:pt>
                <c:pt idx="1929">
                  <c:v>-17.345319609600001</c:v>
                </c:pt>
                <c:pt idx="1930">
                  <c:v>-17.400721694400001</c:v>
                </c:pt>
                <c:pt idx="1931">
                  <c:v>-17.370298030499999</c:v>
                </c:pt>
                <c:pt idx="1932">
                  <c:v>-17.372448415400001</c:v>
                </c:pt>
                <c:pt idx="1933">
                  <c:v>-17.3688144941</c:v>
                </c:pt>
                <c:pt idx="1934">
                  <c:v>-17.389982368599998</c:v>
                </c:pt>
                <c:pt idx="1935">
                  <c:v>-17.412670193499999</c:v>
                </c:pt>
                <c:pt idx="1936">
                  <c:v>-17.397760817999995</c:v>
                </c:pt>
                <c:pt idx="1937">
                  <c:v>-17.450532342900001</c:v>
                </c:pt>
                <c:pt idx="1938">
                  <c:v>-17.474729495599998</c:v>
                </c:pt>
                <c:pt idx="1939">
                  <c:v>-17.529080301500002</c:v>
                </c:pt>
                <c:pt idx="1940">
                  <c:v>-17.542901326199999</c:v>
                </c:pt>
                <c:pt idx="1941">
                  <c:v>-17.554416176699998</c:v>
                </c:pt>
                <c:pt idx="1942">
                  <c:v>-17.512607760300003</c:v>
                </c:pt>
                <c:pt idx="1943">
                  <c:v>-17.533640521199999</c:v>
                </c:pt>
                <c:pt idx="1944">
                  <c:v>-17.511354515099999</c:v>
                </c:pt>
                <c:pt idx="1945">
                  <c:v>-17.486777814</c:v>
                </c:pt>
                <c:pt idx="1946">
                  <c:v>-17.500751872599999</c:v>
                </c:pt>
                <c:pt idx="1947">
                  <c:v>-17.4868220183</c:v>
                </c:pt>
                <c:pt idx="1948">
                  <c:v>-17.531416522000001</c:v>
                </c:pt>
                <c:pt idx="1949">
                  <c:v>-17.588948075800005</c:v>
                </c:pt>
                <c:pt idx="1950">
                  <c:v>-17.627326159500001</c:v>
                </c:pt>
                <c:pt idx="1951">
                  <c:v>-17.6845888442</c:v>
                </c:pt>
                <c:pt idx="1952">
                  <c:v>-17.714074094899999</c:v>
                </c:pt>
                <c:pt idx="1953">
                  <c:v>-17.740284940900001</c:v>
                </c:pt>
                <c:pt idx="1954">
                  <c:v>-17.783372242599999</c:v>
                </c:pt>
                <c:pt idx="1955">
                  <c:v>-17.7824130465</c:v>
                </c:pt>
                <c:pt idx="1956">
                  <c:v>-17.802155567100002</c:v>
                </c:pt>
                <c:pt idx="1957">
                  <c:v>-17.810509964200001</c:v>
                </c:pt>
                <c:pt idx="1958">
                  <c:v>-17.879897562899998</c:v>
                </c:pt>
                <c:pt idx="1959">
                  <c:v>-17.953868570600001</c:v>
                </c:pt>
                <c:pt idx="1960">
                  <c:v>-18.0022798364</c:v>
                </c:pt>
                <c:pt idx="1961">
                  <c:v>-18.052202949600002</c:v>
                </c:pt>
                <c:pt idx="1962">
                  <c:v>-18.093963018899998</c:v>
                </c:pt>
                <c:pt idx="1963">
                  <c:v>-18.132859426300001</c:v>
                </c:pt>
                <c:pt idx="1964">
                  <c:v>-18.183949070499999</c:v>
                </c:pt>
                <c:pt idx="1965">
                  <c:v>-18.2210542491</c:v>
                </c:pt>
                <c:pt idx="1966">
                  <c:v>-18.228560574500001</c:v>
                </c:pt>
                <c:pt idx="1967">
                  <c:v>-18.269887131699999</c:v>
                </c:pt>
                <c:pt idx="1968">
                  <c:v>-18.269874443900001</c:v>
                </c:pt>
                <c:pt idx="1969">
                  <c:v>-18.299476808600001</c:v>
                </c:pt>
                <c:pt idx="1970">
                  <c:v>-18.331266707000001</c:v>
                </c:pt>
                <c:pt idx="1971">
                  <c:v>-18.349519151100001</c:v>
                </c:pt>
                <c:pt idx="1972">
                  <c:v>-18.368723125700001</c:v>
                </c:pt>
                <c:pt idx="1973">
                  <c:v>-18.348787614100001</c:v>
                </c:pt>
                <c:pt idx="1974">
                  <c:v>-18.3891320661</c:v>
                </c:pt>
                <c:pt idx="1975">
                  <c:v>-18.418644495100001</c:v>
                </c:pt>
                <c:pt idx="1976">
                  <c:v>-18.472871293600001</c:v>
                </c:pt>
                <c:pt idx="1977">
                  <c:v>-18.518095045300001</c:v>
                </c:pt>
                <c:pt idx="1978">
                  <c:v>-18.5547163062</c:v>
                </c:pt>
                <c:pt idx="1979">
                  <c:v>-18.5591673152</c:v>
                </c:pt>
                <c:pt idx="1980">
                  <c:v>-18.5568048471</c:v>
                </c:pt>
                <c:pt idx="1981">
                  <c:v>-18.551263686599999</c:v>
                </c:pt>
                <c:pt idx="1982">
                  <c:v>-18.522372859099999</c:v>
                </c:pt>
                <c:pt idx="1983">
                  <c:v>-18.507112704099999</c:v>
                </c:pt>
                <c:pt idx="1984">
                  <c:v>-18.5312575763</c:v>
                </c:pt>
                <c:pt idx="1985">
                  <c:v>-18.519295935599999</c:v>
                </c:pt>
                <c:pt idx="1986">
                  <c:v>-18.5611852408</c:v>
                </c:pt>
                <c:pt idx="1987">
                  <c:v>-18.5775656474</c:v>
                </c:pt>
                <c:pt idx="1988">
                  <c:v>-18.6110633873</c:v>
                </c:pt>
                <c:pt idx="1989">
                  <c:v>-18.628092069800001</c:v>
                </c:pt>
                <c:pt idx="1990">
                  <c:v>-18.618530919200001</c:v>
                </c:pt>
                <c:pt idx="1991">
                  <c:v>-18.5956994344</c:v>
                </c:pt>
                <c:pt idx="1992">
                  <c:v>-18.6192377462</c:v>
                </c:pt>
                <c:pt idx="1993">
                  <c:v>-18.591386419399999</c:v>
                </c:pt>
                <c:pt idx="1994">
                  <c:v>-18.669976519199999</c:v>
                </c:pt>
                <c:pt idx="1995">
                  <c:v>-18.6218516773</c:v>
                </c:pt>
                <c:pt idx="1996">
                  <c:v>-18.582274104900002</c:v>
                </c:pt>
                <c:pt idx="1997">
                  <c:v>-18.5891633976</c:v>
                </c:pt>
                <c:pt idx="1998">
                  <c:v>-18.613796026399999</c:v>
                </c:pt>
                <c:pt idx="1999">
                  <c:v>-18.6451703852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4D3-41D2-BF1D-92566A18FD10}"/>
            </c:ext>
          </c:extLst>
        </c:ser>
        <c:ser>
          <c:idx val="0"/>
          <c:order val="1"/>
          <c:tx>
            <c:strRef>
              <c:f>Лист1!$C$45</c:f>
              <c:strCache>
                <c:ptCount val="1"/>
                <c:pt idx="0">
                  <c:v>Uуп1=-40 В</c:v>
                </c:pt>
              </c:strCache>
            </c:strRef>
          </c:tx>
          <c:spPr>
            <a:ln w="158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Лист1!$C$46:$C$2045</c:f>
              <c:numCache>
                <c:formatCode>0.000</c:formatCode>
                <c:ptCount val="2000"/>
                <c:pt idx="0">
                  <c:v>-0.43301974310799984</c:v>
                </c:pt>
                <c:pt idx="1">
                  <c:v>-0.39455595930099863</c:v>
                </c:pt>
                <c:pt idx="2">
                  <c:v>-0.26323225376099979</c:v>
                </c:pt>
                <c:pt idx="3">
                  <c:v>-0.28398983890999963</c:v>
                </c:pt>
                <c:pt idx="4">
                  <c:v>-0.31441404615800039</c:v>
                </c:pt>
                <c:pt idx="5">
                  <c:v>-0.30900993168900021</c:v>
                </c:pt>
                <c:pt idx="6">
                  <c:v>-0.2764059834960001</c:v>
                </c:pt>
                <c:pt idx="7">
                  <c:v>-0.32677587540799946</c:v>
                </c:pt>
                <c:pt idx="8">
                  <c:v>-0.29870218670599974</c:v>
                </c:pt>
                <c:pt idx="9">
                  <c:v>-0.29155611639100015</c:v>
                </c:pt>
                <c:pt idx="10">
                  <c:v>-0.30051848243200024</c:v>
                </c:pt>
                <c:pt idx="11">
                  <c:v>-0.27516525840000028</c:v>
                </c:pt>
                <c:pt idx="12">
                  <c:v>-0.2869185338129992</c:v>
                </c:pt>
                <c:pt idx="13">
                  <c:v>-0.27456982779499911</c:v>
                </c:pt>
                <c:pt idx="14">
                  <c:v>-0.29580744680500004</c:v>
                </c:pt>
                <c:pt idx="15">
                  <c:v>-0.29924896939099965</c:v>
                </c:pt>
                <c:pt idx="16">
                  <c:v>-0.29588038402599948</c:v>
                </c:pt>
                <c:pt idx="17">
                  <c:v>-0.31338048447699995</c:v>
                </c:pt>
                <c:pt idx="18">
                  <c:v>-0.28746660519800016</c:v>
                </c:pt>
                <c:pt idx="19">
                  <c:v>-0.27571683450799978</c:v>
                </c:pt>
                <c:pt idx="20">
                  <c:v>-0.29134042077899985</c:v>
                </c:pt>
                <c:pt idx="21">
                  <c:v>-0.27835635289900035</c:v>
                </c:pt>
                <c:pt idx="22">
                  <c:v>-0.30032303508900038</c:v>
                </c:pt>
                <c:pt idx="23">
                  <c:v>-0.27524958575699859</c:v>
                </c:pt>
                <c:pt idx="24">
                  <c:v>-0.2784096950879989</c:v>
                </c:pt>
                <c:pt idx="25">
                  <c:v>-0.27446441201600053</c:v>
                </c:pt>
                <c:pt idx="26">
                  <c:v>-0.25031284879200055</c:v>
                </c:pt>
                <c:pt idx="27">
                  <c:v>-0.26665427765299959</c:v>
                </c:pt>
                <c:pt idx="28">
                  <c:v>-0.23347411124600034</c:v>
                </c:pt>
                <c:pt idx="29">
                  <c:v>-0.24514078097699996</c:v>
                </c:pt>
                <c:pt idx="30">
                  <c:v>-0.25255673182399857</c:v>
                </c:pt>
                <c:pt idx="31">
                  <c:v>-0.23261074897600115</c:v>
                </c:pt>
                <c:pt idx="32">
                  <c:v>-0.25232511870099861</c:v>
                </c:pt>
                <c:pt idx="33">
                  <c:v>-0.2517521234219996</c:v>
                </c:pt>
                <c:pt idx="34">
                  <c:v>-0.3124014361149996</c:v>
                </c:pt>
                <c:pt idx="35">
                  <c:v>-0.34552424060999964</c:v>
                </c:pt>
                <c:pt idx="36">
                  <c:v>-0.37743748145400113</c:v>
                </c:pt>
                <c:pt idx="37">
                  <c:v>-0.40862636005399966</c:v>
                </c:pt>
                <c:pt idx="38">
                  <c:v>-0.40508037330199897</c:v>
                </c:pt>
                <c:pt idx="39">
                  <c:v>-0.40818177502099984</c:v>
                </c:pt>
                <c:pt idx="40">
                  <c:v>-0.35180126849700044</c:v>
                </c:pt>
                <c:pt idx="41">
                  <c:v>-0.36302372609699851</c:v>
                </c:pt>
                <c:pt idx="42">
                  <c:v>-0.36655585913799998</c:v>
                </c:pt>
                <c:pt idx="43">
                  <c:v>-0.37142419518299991</c:v>
                </c:pt>
                <c:pt idx="44">
                  <c:v>-0.37120294231099982</c:v>
                </c:pt>
                <c:pt idx="45">
                  <c:v>-0.37552315871300029</c:v>
                </c:pt>
                <c:pt idx="46">
                  <c:v>-0.39951355508200026</c:v>
                </c:pt>
                <c:pt idx="47">
                  <c:v>-0.39161630084300003</c:v>
                </c:pt>
                <c:pt idx="48">
                  <c:v>-0.39001188040299983</c:v>
                </c:pt>
                <c:pt idx="49">
                  <c:v>-0.37386460461700138</c:v>
                </c:pt>
                <c:pt idx="50">
                  <c:v>-0.36276659637799991</c:v>
                </c:pt>
                <c:pt idx="51">
                  <c:v>-0.37594086292099937</c:v>
                </c:pt>
                <c:pt idx="52">
                  <c:v>-0.35538207898100022</c:v>
                </c:pt>
                <c:pt idx="53">
                  <c:v>-0.36499382796800139</c:v>
                </c:pt>
                <c:pt idx="54">
                  <c:v>-0.35940691315300033</c:v>
                </c:pt>
                <c:pt idx="55">
                  <c:v>-0.35988888488700049</c:v>
                </c:pt>
                <c:pt idx="56">
                  <c:v>-0.39030433689999972</c:v>
                </c:pt>
                <c:pt idx="57">
                  <c:v>-0.36450576541900037</c:v>
                </c:pt>
                <c:pt idx="58">
                  <c:v>-0.35391890295399997</c:v>
                </c:pt>
                <c:pt idx="59">
                  <c:v>-0.33712989080900008</c:v>
                </c:pt>
                <c:pt idx="60">
                  <c:v>-0.32179773207300094</c:v>
                </c:pt>
                <c:pt idx="61">
                  <c:v>-0.33330225998899948</c:v>
                </c:pt>
                <c:pt idx="62">
                  <c:v>-0.2952197507430005</c:v>
                </c:pt>
                <c:pt idx="63">
                  <c:v>-0.30230545342099968</c:v>
                </c:pt>
                <c:pt idx="64">
                  <c:v>-0.29613637456000091</c:v>
                </c:pt>
                <c:pt idx="65">
                  <c:v>-0.30447507124200002</c:v>
                </c:pt>
                <c:pt idx="66">
                  <c:v>-0.30270435093699888</c:v>
                </c:pt>
                <c:pt idx="67">
                  <c:v>-0.28663803170200031</c:v>
                </c:pt>
                <c:pt idx="68">
                  <c:v>-0.31150695099400039</c:v>
                </c:pt>
                <c:pt idx="69">
                  <c:v>-0.30164943453599996</c:v>
                </c:pt>
                <c:pt idx="70">
                  <c:v>-0.30822695620400031</c:v>
                </c:pt>
                <c:pt idx="71">
                  <c:v>-0.31497946323799952</c:v>
                </c:pt>
                <c:pt idx="72">
                  <c:v>-0.29943400096700046</c:v>
                </c:pt>
                <c:pt idx="73">
                  <c:v>-0.32238059830200083</c:v>
                </c:pt>
                <c:pt idx="74">
                  <c:v>-0.30735193873900024</c:v>
                </c:pt>
                <c:pt idx="75">
                  <c:v>-0.30463604639900072</c:v>
                </c:pt>
                <c:pt idx="76">
                  <c:v>-0.28923205244100036</c:v>
                </c:pt>
                <c:pt idx="77">
                  <c:v>-0.30302814107900028</c:v>
                </c:pt>
                <c:pt idx="78">
                  <c:v>-0.32406653799800011</c:v>
                </c:pt>
                <c:pt idx="79">
                  <c:v>-0.31320653909700097</c:v>
                </c:pt>
                <c:pt idx="80">
                  <c:v>-0.32433091831299976</c:v>
                </c:pt>
                <c:pt idx="81">
                  <c:v>-0.32240088954299967</c:v>
                </c:pt>
                <c:pt idx="82">
                  <c:v>-0.33829129250899992</c:v>
                </c:pt>
                <c:pt idx="83">
                  <c:v>-0.34669565457900003</c:v>
                </c:pt>
                <c:pt idx="84">
                  <c:v>-0.32479802013399983</c:v>
                </c:pt>
                <c:pt idx="85">
                  <c:v>-0.34469331073400133</c:v>
                </c:pt>
                <c:pt idx="86">
                  <c:v>-0.34218778545000045</c:v>
                </c:pt>
                <c:pt idx="87">
                  <c:v>-0.35161712306799853</c:v>
                </c:pt>
                <c:pt idx="88">
                  <c:v>-0.34398385649500124</c:v>
                </c:pt>
                <c:pt idx="89">
                  <c:v>-0.32495588687199961</c:v>
                </c:pt>
                <c:pt idx="90">
                  <c:v>-0.34127327313900058</c:v>
                </c:pt>
                <c:pt idx="91">
                  <c:v>-0.34276310817599964</c:v>
                </c:pt>
                <c:pt idx="92">
                  <c:v>-0.35164543669899961</c:v>
                </c:pt>
                <c:pt idx="93">
                  <c:v>-0.32968944896899988</c:v>
                </c:pt>
                <c:pt idx="94">
                  <c:v>-0.32719637472000046</c:v>
                </c:pt>
                <c:pt idx="95">
                  <c:v>-0.35239198220399981</c:v>
                </c:pt>
                <c:pt idx="96">
                  <c:v>-0.3362041222340002</c:v>
                </c:pt>
                <c:pt idx="97">
                  <c:v>-0.34416225785799975</c:v>
                </c:pt>
                <c:pt idx="98">
                  <c:v>-0.33377034512600068</c:v>
                </c:pt>
                <c:pt idx="99">
                  <c:v>-0.33950919582700034</c:v>
                </c:pt>
                <c:pt idx="100">
                  <c:v>-0.35274378944700008</c:v>
                </c:pt>
                <c:pt idx="101">
                  <c:v>-0.34326333355300026</c:v>
                </c:pt>
                <c:pt idx="102">
                  <c:v>-0.34188997652999931</c:v>
                </c:pt>
                <c:pt idx="103">
                  <c:v>-0.3387436519899989</c:v>
                </c:pt>
                <c:pt idx="104">
                  <c:v>-0.35320115931200036</c:v>
                </c:pt>
                <c:pt idx="105">
                  <c:v>-0.34846679980200002</c:v>
                </c:pt>
                <c:pt idx="106">
                  <c:v>-0.34372082905400037</c:v>
                </c:pt>
                <c:pt idx="107">
                  <c:v>-0.35042832602900043</c:v>
                </c:pt>
                <c:pt idx="108">
                  <c:v>-0.34317880693300029</c:v>
                </c:pt>
                <c:pt idx="109">
                  <c:v>-0.36130208338599951</c:v>
                </c:pt>
                <c:pt idx="110">
                  <c:v>-0.34513643020200041</c:v>
                </c:pt>
                <c:pt idx="111">
                  <c:v>-0.3424475796610002</c:v>
                </c:pt>
                <c:pt idx="112">
                  <c:v>-0.36443098017200021</c:v>
                </c:pt>
                <c:pt idx="113">
                  <c:v>-0.36428507030299956</c:v>
                </c:pt>
                <c:pt idx="114">
                  <c:v>-0.36806863140800011</c:v>
                </c:pt>
                <c:pt idx="115">
                  <c:v>-0.3574146591840015</c:v>
                </c:pt>
                <c:pt idx="116">
                  <c:v>-0.36196903100099992</c:v>
                </c:pt>
                <c:pt idx="117">
                  <c:v>-0.3799689703110003</c:v>
                </c:pt>
                <c:pt idx="118">
                  <c:v>-0.38330133960299984</c:v>
                </c:pt>
                <c:pt idx="119">
                  <c:v>-0.38714673018200146</c:v>
                </c:pt>
                <c:pt idx="120">
                  <c:v>-0.3709795086100009</c:v>
                </c:pt>
                <c:pt idx="121">
                  <c:v>-0.39005326155499981</c:v>
                </c:pt>
                <c:pt idx="122">
                  <c:v>-0.39745054728400131</c:v>
                </c:pt>
                <c:pt idx="123">
                  <c:v>-0.39727590666799845</c:v>
                </c:pt>
                <c:pt idx="124">
                  <c:v>-0.3861161474929995</c:v>
                </c:pt>
                <c:pt idx="125">
                  <c:v>-0.37904307681900012</c:v>
                </c:pt>
                <c:pt idx="126">
                  <c:v>-0.40110344276299953</c:v>
                </c:pt>
                <c:pt idx="127">
                  <c:v>-0.38720012516499924</c:v>
                </c:pt>
                <c:pt idx="128">
                  <c:v>-0.3823962684379999</c:v>
                </c:pt>
                <c:pt idx="129">
                  <c:v>-0.38547894003800048</c:v>
                </c:pt>
                <c:pt idx="130">
                  <c:v>-0.38560596299800015</c:v>
                </c:pt>
                <c:pt idx="131">
                  <c:v>-0.39849962626399849</c:v>
                </c:pt>
                <c:pt idx="132">
                  <c:v>-0.38484916544699976</c:v>
                </c:pt>
                <c:pt idx="133">
                  <c:v>-0.38396219350100036</c:v>
                </c:pt>
                <c:pt idx="134">
                  <c:v>-0.38406595163400048</c:v>
                </c:pt>
                <c:pt idx="135">
                  <c:v>-0.39617951418099895</c:v>
                </c:pt>
                <c:pt idx="136">
                  <c:v>-0.39821889020199985</c:v>
                </c:pt>
                <c:pt idx="137">
                  <c:v>-0.38209190138499993</c:v>
                </c:pt>
                <c:pt idx="138">
                  <c:v>-0.39000354308500118</c:v>
                </c:pt>
                <c:pt idx="139">
                  <c:v>-0.39111392654100052</c:v>
                </c:pt>
                <c:pt idx="140">
                  <c:v>-0.39571217954500032</c:v>
                </c:pt>
                <c:pt idx="141">
                  <c:v>-0.40025191803200028</c:v>
                </c:pt>
                <c:pt idx="142">
                  <c:v>-0.38544001911099923</c:v>
                </c:pt>
                <c:pt idx="143">
                  <c:v>-0.40136188578900001</c:v>
                </c:pt>
                <c:pt idx="144">
                  <c:v>-0.40441660649700051</c:v>
                </c:pt>
                <c:pt idx="145">
                  <c:v>-0.40552850861200007</c:v>
                </c:pt>
                <c:pt idx="146">
                  <c:v>-0.39575410600400035</c:v>
                </c:pt>
                <c:pt idx="147">
                  <c:v>-0.3951561651059986</c:v>
                </c:pt>
                <c:pt idx="148">
                  <c:v>-0.42413565178799989</c:v>
                </c:pt>
                <c:pt idx="149">
                  <c:v>-0.42385818345000015</c:v>
                </c:pt>
                <c:pt idx="150">
                  <c:v>-0.42343752843100013</c:v>
                </c:pt>
                <c:pt idx="151">
                  <c:v>-0.4199540674630004</c:v>
                </c:pt>
                <c:pt idx="152">
                  <c:v>-0.41514188494599968</c:v>
                </c:pt>
                <c:pt idx="153">
                  <c:v>-0.41965458631400049</c:v>
                </c:pt>
                <c:pt idx="154">
                  <c:v>-0.40616641150099908</c:v>
                </c:pt>
                <c:pt idx="155">
                  <c:v>-0.40667920776899991</c:v>
                </c:pt>
                <c:pt idx="156">
                  <c:v>-0.4008201967699998</c:v>
                </c:pt>
                <c:pt idx="157">
                  <c:v>-0.4069344780160008</c:v>
                </c:pt>
                <c:pt idx="158">
                  <c:v>-0.41465259670299959</c:v>
                </c:pt>
                <c:pt idx="159">
                  <c:v>-0.39237568323900029</c:v>
                </c:pt>
                <c:pt idx="160">
                  <c:v>-0.39380538525900116</c:v>
                </c:pt>
                <c:pt idx="161">
                  <c:v>-0.39980464118900005</c:v>
                </c:pt>
                <c:pt idx="162">
                  <c:v>-0.40368455618600002</c:v>
                </c:pt>
                <c:pt idx="163">
                  <c:v>-0.40466163115400056</c:v>
                </c:pt>
                <c:pt idx="164">
                  <c:v>-0.39568297743299868</c:v>
                </c:pt>
                <c:pt idx="165">
                  <c:v>-0.40374584656700102</c:v>
                </c:pt>
                <c:pt idx="166">
                  <c:v>-0.40752673900100039</c:v>
                </c:pt>
                <c:pt idx="167">
                  <c:v>-0.40850107898700005</c:v>
                </c:pt>
                <c:pt idx="168">
                  <c:v>-0.39851225208599983</c:v>
                </c:pt>
                <c:pt idx="169">
                  <c:v>-0.39974431796200033</c:v>
                </c:pt>
                <c:pt idx="170">
                  <c:v>-0.41569714011200137</c:v>
                </c:pt>
                <c:pt idx="171">
                  <c:v>-0.41293626748499873</c:v>
                </c:pt>
                <c:pt idx="172">
                  <c:v>-0.41018812026400037</c:v>
                </c:pt>
                <c:pt idx="173">
                  <c:v>-0.39748040132899987</c:v>
                </c:pt>
                <c:pt idx="174">
                  <c:v>-0.40727901254399912</c:v>
                </c:pt>
                <c:pt idx="175">
                  <c:v>-0.4177476525869997</c:v>
                </c:pt>
                <c:pt idx="176">
                  <c:v>-0.41378559751299943</c:v>
                </c:pt>
                <c:pt idx="177">
                  <c:v>-0.4094694172470012</c:v>
                </c:pt>
                <c:pt idx="178">
                  <c:v>-0.41293867215100005</c:v>
                </c:pt>
                <c:pt idx="179">
                  <c:v>-0.42389981997500037</c:v>
                </c:pt>
                <c:pt idx="180">
                  <c:v>-0.42233185150000085</c:v>
                </c:pt>
                <c:pt idx="181">
                  <c:v>-0.42020076371200032</c:v>
                </c:pt>
                <c:pt idx="182">
                  <c:v>-0.41792438701599999</c:v>
                </c:pt>
                <c:pt idx="183">
                  <c:v>-0.42471070738200006</c:v>
                </c:pt>
                <c:pt idx="184">
                  <c:v>-0.43926752600200025</c:v>
                </c:pt>
                <c:pt idx="185">
                  <c:v>-0.43122040436700043</c:v>
                </c:pt>
                <c:pt idx="186">
                  <c:v>-0.42157993522999848</c:v>
                </c:pt>
                <c:pt idx="187">
                  <c:v>-0.42195872595100037</c:v>
                </c:pt>
                <c:pt idx="188">
                  <c:v>-0.43098825470599866</c:v>
                </c:pt>
                <c:pt idx="189">
                  <c:v>-0.43493030726499876</c:v>
                </c:pt>
                <c:pt idx="190">
                  <c:v>-0.42983372946100024</c:v>
                </c:pt>
                <c:pt idx="191">
                  <c:v>-0.43214513167200014</c:v>
                </c:pt>
                <c:pt idx="192">
                  <c:v>-0.44282287732500036</c:v>
                </c:pt>
                <c:pt idx="193">
                  <c:v>-0.44577407140600017</c:v>
                </c:pt>
                <c:pt idx="194">
                  <c:v>-0.44664600476500038</c:v>
                </c:pt>
                <c:pt idx="195">
                  <c:v>-0.43667565267599956</c:v>
                </c:pt>
                <c:pt idx="196">
                  <c:v>-0.44260452895299957</c:v>
                </c:pt>
                <c:pt idx="197">
                  <c:v>-0.44603828591999928</c:v>
                </c:pt>
                <c:pt idx="198">
                  <c:v>-0.44470331623299963</c:v>
                </c:pt>
                <c:pt idx="199">
                  <c:v>-0.4426760552499997</c:v>
                </c:pt>
                <c:pt idx="200">
                  <c:v>-0.43281317003399983</c:v>
                </c:pt>
                <c:pt idx="201">
                  <c:v>-0.4437460466430001</c:v>
                </c:pt>
                <c:pt idx="202">
                  <c:v>-0.44038862922600042</c:v>
                </c:pt>
                <c:pt idx="203">
                  <c:v>-0.43434311950199866</c:v>
                </c:pt>
                <c:pt idx="204">
                  <c:v>-0.44092025044700101</c:v>
                </c:pt>
                <c:pt idx="205">
                  <c:v>-0.44528540224699964</c:v>
                </c:pt>
                <c:pt idx="206">
                  <c:v>-0.4626216071530001</c:v>
                </c:pt>
                <c:pt idx="207">
                  <c:v>-0.44966397622900045</c:v>
                </c:pt>
                <c:pt idx="208">
                  <c:v>-0.44526126186800019</c:v>
                </c:pt>
                <c:pt idx="209">
                  <c:v>-0.44801662797600073</c:v>
                </c:pt>
                <c:pt idx="210">
                  <c:v>-0.45285513840499997</c:v>
                </c:pt>
                <c:pt idx="211">
                  <c:v>-0.46212720591000039</c:v>
                </c:pt>
                <c:pt idx="212">
                  <c:v>-0.45077330957599959</c:v>
                </c:pt>
                <c:pt idx="213">
                  <c:v>-0.44527566768800042</c:v>
                </c:pt>
                <c:pt idx="214">
                  <c:v>-0.45212284771999983</c:v>
                </c:pt>
                <c:pt idx="215">
                  <c:v>-0.45211384065600074</c:v>
                </c:pt>
                <c:pt idx="216">
                  <c:v>-0.45136400404100141</c:v>
                </c:pt>
                <c:pt idx="217">
                  <c:v>-0.44892936237199987</c:v>
                </c:pt>
                <c:pt idx="218">
                  <c:v>-0.45960586897300032</c:v>
                </c:pt>
                <c:pt idx="219">
                  <c:v>-0.46667269339900019</c:v>
                </c:pt>
                <c:pt idx="220">
                  <c:v>-0.47275970509800064</c:v>
                </c:pt>
                <c:pt idx="221">
                  <c:v>-0.47709691993900005</c:v>
                </c:pt>
                <c:pt idx="222">
                  <c:v>-0.47661054003199949</c:v>
                </c:pt>
                <c:pt idx="223">
                  <c:v>-0.49519060782499957</c:v>
                </c:pt>
                <c:pt idx="224">
                  <c:v>-0.49356363819699989</c:v>
                </c:pt>
                <c:pt idx="225">
                  <c:v>-0.49741905235899991</c:v>
                </c:pt>
                <c:pt idx="226">
                  <c:v>-0.48461074569799972</c:v>
                </c:pt>
                <c:pt idx="227">
                  <c:v>-0.47404085189600143</c:v>
                </c:pt>
                <c:pt idx="228">
                  <c:v>-0.472129046193</c:v>
                </c:pt>
                <c:pt idx="229">
                  <c:v>-0.46244492715800023</c:v>
                </c:pt>
                <c:pt idx="230">
                  <c:v>-0.4619510527610004</c:v>
                </c:pt>
                <c:pt idx="231">
                  <c:v>-0.46447098661100134</c:v>
                </c:pt>
                <c:pt idx="232">
                  <c:v>-0.46778041004400073</c:v>
                </c:pt>
                <c:pt idx="233">
                  <c:v>-0.47177805502300046</c:v>
                </c:pt>
                <c:pt idx="234">
                  <c:v>-0.46402288287199966</c:v>
                </c:pt>
                <c:pt idx="235">
                  <c:v>-0.46884404952100089</c:v>
                </c:pt>
                <c:pt idx="236">
                  <c:v>-0.46245874291100081</c:v>
                </c:pt>
                <c:pt idx="237">
                  <c:v>-0.46589128175900052</c:v>
                </c:pt>
                <c:pt idx="238">
                  <c:v>-0.46230857194500102</c:v>
                </c:pt>
                <c:pt idx="239">
                  <c:v>-0.45418204358199998</c:v>
                </c:pt>
                <c:pt idx="240">
                  <c:v>-0.46567197281899952</c:v>
                </c:pt>
                <c:pt idx="241">
                  <c:v>-0.46251954598500006</c:v>
                </c:pt>
                <c:pt idx="242">
                  <c:v>-0.46019044826499983</c:v>
                </c:pt>
                <c:pt idx="243">
                  <c:v>-0.45232700912100016</c:v>
                </c:pt>
                <c:pt idx="244">
                  <c:v>-0.4519040154599997</c:v>
                </c:pt>
                <c:pt idx="245">
                  <c:v>-0.46323288062199974</c:v>
                </c:pt>
                <c:pt idx="246">
                  <c:v>-0.46440950032699968</c:v>
                </c:pt>
                <c:pt idx="247">
                  <c:v>-0.46799820484800059</c:v>
                </c:pt>
                <c:pt idx="248">
                  <c:v>-0.46313120850899991</c:v>
                </c:pt>
                <c:pt idx="249">
                  <c:v>-0.46255843174299843</c:v>
                </c:pt>
                <c:pt idx="250">
                  <c:v>-0.47031458090199896</c:v>
                </c:pt>
                <c:pt idx="251">
                  <c:v>-0.46531323281300085</c:v>
                </c:pt>
                <c:pt idx="252">
                  <c:v>-0.46264634521899989</c:v>
                </c:pt>
                <c:pt idx="253">
                  <c:v>-0.46323649892500035</c:v>
                </c:pt>
                <c:pt idx="254">
                  <c:v>-0.46911818275400002</c:v>
                </c:pt>
                <c:pt idx="255">
                  <c:v>-0.46534389161200057</c:v>
                </c:pt>
                <c:pt idx="256">
                  <c:v>-0.45706920121999972</c:v>
                </c:pt>
                <c:pt idx="257">
                  <c:v>-0.46078188393899994</c:v>
                </c:pt>
                <c:pt idx="258">
                  <c:v>-0.46026241047900124</c:v>
                </c:pt>
                <c:pt idx="259">
                  <c:v>-0.47230841371100141</c:v>
                </c:pt>
                <c:pt idx="260">
                  <c:v>-0.46766568237099992</c:v>
                </c:pt>
                <c:pt idx="261">
                  <c:v>-0.46797248043199952</c:v>
                </c:pt>
                <c:pt idx="262">
                  <c:v>-0.47413351836699968</c:v>
                </c:pt>
                <c:pt idx="263">
                  <c:v>-0.47170752712900105</c:v>
                </c:pt>
                <c:pt idx="264">
                  <c:v>-0.47977573993300004</c:v>
                </c:pt>
                <c:pt idx="265">
                  <c:v>-0.47797333338100023</c:v>
                </c:pt>
                <c:pt idx="266">
                  <c:v>-0.48108827422600026</c:v>
                </c:pt>
                <c:pt idx="267">
                  <c:v>-0.48344523781699983</c:v>
                </c:pt>
                <c:pt idx="268">
                  <c:v>-0.4786513881940001</c:v>
                </c:pt>
                <c:pt idx="269">
                  <c:v>-0.47150957805499943</c:v>
                </c:pt>
                <c:pt idx="270">
                  <c:v>-0.46589303860599962</c:v>
                </c:pt>
                <c:pt idx="271">
                  <c:v>-0.47242452403099999</c:v>
                </c:pt>
                <c:pt idx="272">
                  <c:v>-0.47909473578899991</c:v>
                </c:pt>
                <c:pt idx="273">
                  <c:v>-0.47906289213199976</c:v>
                </c:pt>
                <c:pt idx="274">
                  <c:v>-0.48217872821600033</c:v>
                </c:pt>
                <c:pt idx="275">
                  <c:v>-0.47935449495300053</c:v>
                </c:pt>
                <c:pt idx="276">
                  <c:v>-0.48542155320399988</c:v>
                </c:pt>
                <c:pt idx="277">
                  <c:v>-0.48875176026399986</c:v>
                </c:pt>
                <c:pt idx="278">
                  <c:v>-0.48550506929499848</c:v>
                </c:pt>
                <c:pt idx="279">
                  <c:v>-0.48845697005300048</c:v>
                </c:pt>
                <c:pt idx="280">
                  <c:v>-0.48614943951399958</c:v>
                </c:pt>
                <c:pt idx="281">
                  <c:v>-0.48994036227399929</c:v>
                </c:pt>
                <c:pt idx="282">
                  <c:v>-0.48359366666999998</c:v>
                </c:pt>
                <c:pt idx="283">
                  <c:v>-0.48331722535400079</c:v>
                </c:pt>
                <c:pt idx="284">
                  <c:v>-0.4857754361919997</c:v>
                </c:pt>
                <c:pt idx="285">
                  <c:v>-0.48968270403899983</c:v>
                </c:pt>
                <c:pt idx="286">
                  <c:v>-0.49434629417999998</c:v>
                </c:pt>
                <c:pt idx="287">
                  <c:v>-0.49072366223800018</c:v>
                </c:pt>
                <c:pt idx="288">
                  <c:v>-0.49686586298900026</c:v>
                </c:pt>
                <c:pt idx="289">
                  <c:v>-0.4993456321770004</c:v>
                </c:pt>
                <c:pt idx="290">
                  <c:v>-0.50221686975600011</c:v>
                </c:pt>
                <c:pt idx="291">
                  <c:v>-0.50409022595499964</c:v>
                </c:pt>
                <c:pt idx="292">
                  <c:v>-0.50307076146500052</c:v>
                </c:pt>
                <c:pt idx="293">
                  <c:v>-0.50937574852400036</c:v>
                </c:pt>
                <c:pt idx="294">
                  <c:v>-0.50997926181900044</c:v>
                </c:pt>
                <c:pt idx="295">
                  <c:v>-0.50766908231700103</c:v>
                </c:pt>
                <c:pt idx="296">
                  <c:v>-0.50382726727799854</c:v>
                </c:pt>
                <c:pt idx="297">
                  <c:v>-0.50431248942399964</c:v>
                </c:pt>
                <c:pt idx="298">
                  <c:v>-0.51301977082800088</c:v>
                </c:pt>
                <c:pt idx="299">
                  <c:v>-0.51599576895199939</c:v>
                </c:pt>
                <c:pt idx="300">
                  <c:v>-0.51743961209599998</c:v>
                </c:pt>
                <c:pt idx="301">
                  <c:v>-0.52372111504500085</c:v>
                </c:pt>
                <c:pt idx="302">
                  <c:v>-0.52707698113199997</c:v>
                </c:pt>
                <c:pt idx="303">
                  <c:v>-0.53817044813400128</c:v>
                </c:pt>
                <c:pt idx="304">
                  <c:v>-0.53985992914799952</c:v>
                </c:pt>
                <c:pt idx="305">
                  <c:v>-0.5346832188980013</c:v>
                </c:pt>
                <c:pt idx="306">
                  <c:v>-0.52890285212700094</c:v>
                </c:pt>
                <c:pt idx="307">
                  <c:v>-0.53134764644700105</c:v>
                </c:pt>
                <c:pt idx="308">
                  <c:v>-0.52786774290599991</c:v>
                </c:pt>
                <c:pt idx="309">
                  <c:v>-0.51950609681200011</c:v>
                </c:pt>
                <c:pt idx="310">
                  <c:v>-0.5164791516070012</c:v>
                </c:pt>
                <c:pt idx="311">
                  <c:v>-0.51284014328399918</c:v>
                </c:pt>
                <c:pt idx="312">
                  <c:v>-0.5173757506490011</c:v>
                </c:pt>
                <c:pt idx="313">
                  <c:v>-0.52303036630099931</c:v>
                </c:pt>
                <c:pt idx="314">
                  <c:v>-0.51797951295400158</c:v>
                </c:pt>
                <c:pt idx="315">
                  <c:v>-0.52468071331300004</c:v>
                </c:pt>
                <c:pt idx="316">
                  <c:v>-0.52369600355500034</c:v>
                </c:pt>
                <c:pt idx="317">
                  <c:v>-0.52499929940900025</c:v>
                </c:pt>
                <c:pt idx="318">
                  <c:v>-0.52177807291099954</c:v>
                </c:pt>
                <c:pt idx="319">
                  <c:v>-0.51200926094499999</c:v>
                </c:pt>
                <c:pt idx="320">
                  <c:v>-0.5159679182629997</c:v>
                </c:pt>
                <c:pt idx="321">
                  <c:v>-0.51590341443600019</c:v>
                </c:pt>
                <c:pt idx="322">
                  <c:v>-0.514267725545</c:v>
                </c:pt>
                <c:pt idx="323">
                  <c:v>-0.51246096622700033</c:v>
                </c:pt>
                <c:pt idx="324">
                  <c:v>-0.51525630767200048</c:v>
                </c:pt>
                <c:pt idx="325">
                  <c:v>-0.51215853087599994</c:v>
                </c:pt>
                <c:pt idx="326">
                  <c:v>-0.51999325789899953</c:v>
                </c:pt>
                <c:pt idx="327">
                  <c:v>-0.5239239858010003</c:v>
                </c:pt>
                <c:pt idx="328">
                  <c:v>-0.51961291275799992</c:v>
                </c:pt>
                <c:pt idx="329">
                  <c:v>-0.51714572816600035</c:v>
                </c:pt>
                <c:pt idx="330">
                  <c:v>-0.51866610483099962</c:v>
                </c:pt>
                <c:pt idx="331">
                  <c:v>-0.51426551794500019</c:v>
                </c:pt>
                <c:pt idx="332">
                  <c:v>-0.52079412209499987</c:v>
                </c:pt>
                <c:pt idx="333">
                  <c:v>-0.52368140174700006</c:v>
                </c:pt>
                <c:pt idx="334">
                  <c:v>-0.52844442323099905</c:v>
                </c:pt>
                <c:pt idx="335">
                  <c:v>-0.53608337640400028</c:v>
                </c:pt>
                <c:pt idx="336">
                  <c:v>-0.52981932495099993</c:v>
                </c:pt>
                <c:pt idx="337">
                  <c:v>-0.52762223719699974</c:v>
                </c:pt>
                <c:pt idx="338">
                  <c:v>-0.52814776927999951</c:v>
                </c:pt>
                <c:pt idx="339">
                  <c:v>-0.5367070781400004</c:v>
                </c:pt>
                <c:pt idx="340">
                  <c:v>-0.53600180628099947</c:v>
                </c:pt>
                <c:pt idx="341">
                  <c:v>-0.53872884114599939</c:v>
                </c:pt>
                <c:pt idx="342">
                  <c:v>-0.54106009665799948</c:v>
                </c:pt>
                <c:pt idx="343">
                  <c:v>-0.5415027401179997</c:v>
                </c:pt>
                <c:pt idx="344">
                  <c:v>-0.54984406546500042</c:v>
                </c:pt>
                <c:pt idx="345">
                  <c:v>-0.54947330613400036</c:v>
                </c:pt>
                <c:pt idx="346">
                  <c:v>-0.55472673923099958</c:v>
                </c:pt>
                <c:pt idx="347">
                  <c:v>-0.55627007169100129</c:v>
                </c:pt>
                <c:pt idx="348">
                  <c:v>-0.55442286171899868</c:v>
                </c:pt>
                <c:pt idx="349">
                  <c:v>-0.55359041497699979</c:v>
                </c:pt>
                <c:pt idx="350">
                  <c:v>-0.55361664360399887</c:v>
                </c:pt>
                <c:pt idx="351">
                  <c:v>-0.55321542527599932</c:v>
                </c:pt>
                <c:pt idx="352">
                  <c:v>-0.55745059918100015</c:v>
                </c:pt>
                <c:pt idx="353">
                  <c:v>-0.56035971015900043</c:v>
                </c:pt>
                <c:pt idx="354">
                  <c:v>-0.56447748614400006</c:v>
                </c:pt>
                <c:pt idx="355">
                  <c:v>-0.56597226150900104</c:v>
                </c:pt>
                <c:pt idx="356">
                  <c:v>-0.56711694892300091</c:v>
                </c:pt>
                <c:pt idx="357">
                  <c:v>-0.57072469459499942</c:v>
                </c:pt>
                <c:pt idx="358">
                  <c:v>-0.57572109841799979</c:v>
                </c:pt>
                <c:pt idx="359">
                  <c:v>-0.57641725138899991</c:v>
                </c:pt>
                <c:pt idx="360">
                  <c:v>-0.58042630190199962</c:v>
                </c:pt>
                <c:pt idx="361">
                  <c:v>-0.57762644130999996</c:v>
                </c:pt>
                <c:pt idx="362">
                  <c:v>-0.57477931711999986</c:v>
                </c:pt>
                <c:pt idx="363">
                  <c:v>-0.57190655015500047</c:v>
                </c:pt>
                <c:pt idx="364">
                  <c:v>-0.56969001016499887</c:v>
                </c:pt>
                <c:pt idx="365">
                  <c:v>-0.57402958425000017</c:v>
                </c:pt>
                <c:pt idx="366">
                  <c:v>-0.57427836244399966</c:v>
                </c:pt>
                <c:pt idx="367">
                  <c:v>-0.57795707108199956</c:v>
                </c:pt>
                <c:pt idx="368">
                  <c:v>-0.58279207741800043</c:v>
                </c:pt>
                <c:pt idx="369">
                  <c:v>-0.57713429821599971</c:v>
                </c:pt>
                <c:pt idx="370">
                  <c:v>-0.57543812377500048</c:v>
                </c:pt>
                <c:pt idx="371">
                  <c:v>-0.58270356863599992</c:v>
                </c:pt>
                <c:pt idx="372">
                  <c:v>-0.57854466033499841</c:v>
                </c:pt>
                <c:pt idx="373">
                  <c:v>-0.5820384418300002</c:v>
                </c:pt>
                <c:pt idx="374">
                  <c:v>-0.57824898117800061</c:v>
                </c:pt>
                <c:pt idx="375">
                  <c:v>-0.57694386415700005</c:v>
                </c:pt>
                <c:pt idx="376">
                  <c:v>-0.58455117383499988</c:v>
                </c:pt>
                <c:pt idx="377">
                  <c:v>-0.58297432189300102</c:v>
                </c:pt>
                <c:pt idx="378">
                  <c:v>-0.5852653205970002</c:v>
                </c:pt>
                <c:pt idx="379">
                  <c:v>-0.58595572145500041</c:v>
                </c:pt>
                <c:pt idx="380">
                  <c:v>-0.59266172731300015</c:v>
                </c:pt>
                <c:pt idx="381">
                  <c:v>-0.5961144423219995</c:v>
                </c:pt>
                <c:pt idx="382">
                  <c:v>-0.5999385032459994</c:v>
                </c:pt>
                <c:pt idx="383">
                  <c:v>-0.59891199167099973</c:v>
                </c:pt>
                <c:pt idx="384">
                  <c:v>-0.59395983188400048</c:v>
                </c:pt>
                <c:pt idx="385">
                  <c:v>-0.5934406775150004</c:v>
                </c:pt>
                <c:pt idx="386">
                  <c:v>-0.59942438558400002</c:v>
                </c:pt>
                <c:pt idx="387">
                  <c:v>-0.60248520327000032</c:v>
                </c:pt>
                <c:pt idx="388">
                  <c:v>-0.60697295481200009</c:v>
                </c:pt>
                <c:pt idx="389">
                  <c:v>-0.60046265683600031</c:v>
                </c:pt>
                <c:pt idx="390">
                  <c:v>-0.60357114622500052</c:v>
                </c:pt>
                <c:pt idx="391">
                  <c:v>-0.60409333752099981</c:v>
                </c:pt>
                <c:pt idx="392">
                  <c:v>-0.60197249495700011</c:v>
                </c:pt>
                <c:pt idx="393">
                  <c:v>-0.60769776631699979</c:v>
                </c:pt>
                <c:pt idx="394">
                  <c:v>-0.61206241163899955</c:v>
                </c:pt>
                <c:pt idx="395">
                  <c:v>-0.62066086374800011</c:v>
                </c:pt>
                <c:pt idx="396">
                  <c:v>-0.62372439451100048</c:v>
                </c:pt>
                <c:pt idx="397">
                  <c:v>-0.62302074619000025</c:v>
                </c:pt>
                <c:pt idx="398">
                  <c:v>-0.63071521007399989</c:v>
                </c:pt>
                <c:pt idx="399">
                  <c:v>-0.63207674123199997</c:v>
                </c:pt>
                <c:pt idx="400">
                  <c:v>-0.63843653660400024</c:v>
                </c:pt>
                <c:pt idx="401">
                  <c:v>-0.63571298295500023</c:v>
                </c:pt>
                <c:pt idx="402">
                  <c:v>-0.63538315046799976</c:v>
                </c:pt>
                <c:pt idx="403">
                  <c:v>-0.64370121065299979</c:v>
                </c:pt>
                <c:pt idx="404">
                  <c:v>-0.64506180536299951</c:v>
                </c:pt>
                <c:pt idx="405">
                  <c:v>-0.65407779033500046</c:v>
                </c:pt>
                <c:pt idx="406">
                  <c:v>-0.656649530599</c:v>
                </c:pt>
                <c:pt idx="407">
                  <c:v>-0.66374798696100012</c:v>
                </c:pt>
                <c:pt idx="408">
                  <c:v>-0.6714519828600003</c:v>
                </c:pt>
                <c:pt idx="409">
                  <c:v>-0.67336530804099859</c:v>
                </c:pt>
                <c:pt idx="410">
                  <c:v>-0.67314892655100034</c:v>
                </c:pt>
                <c:pt idx="411">
                  <c:v>-0.68015778264099969</c:v>
                </c:pt>
                <c:pt idx="412">
                  <c:v>-0.68017069485799997</c:v>
                </c:pt>
                <c:pt idx="413">
                  <c:v>-0.67798619080499978</c:v>
                </c:pt>
                <c:pt idx="414">
                  <c:v>-0.67726993740300112</c:v>
                </c:pt>
                <c:pt idx="415">
                  <c:v>-0.67603431061499952</c:v>
                </c:pt>
                <c:pt idx="416">
                  <c:v>-0.67454966304600017</c:v>
                </c:pt>
                <c:pt idx="417">
                  <c:v>-0.68426685188099967</c:v>
                </c:pt>
                <c:pt idx="418">
                  <c:v>-0.67731651740700038</c:v>
                </c:pt>
                <c:pt idx="419">
                  <c:v>-0.67798615519700001</c:v>
                </c:pt>
                <c:pt idx="420">
                  <c:v>-0.67809451831300027</c:v>
                </c:pt>
                <c:pt idx="421">
                  <c:v>-0.67872143358700021</c:v>
                </c:pt>
                <c:pt idx="422">
                  <c:v>-0.68171023415700027</c:v>
                </c:pt>
                <c:pt idx="423">
                  <c:v>-0.68292636611800051</c:v>
                </c:pt>
                <c:pt idx="424">
                  <c:v>-0.68813184616499967</c:v>
                </c:pt>
                <c:pt idx="425">
                  <c:v>-0.69318916044399992</c:v>
                </c:pt>
                <c:pt idx="426">
                  <c:v>-0.69235426324099969</c:v>
                </c:pt>
                <c:pt idx="427">
                  <c:v>-0.68853353943700069</c:v>
                </c:pt>
                <c:pt idx="428">
                  <c:v>-0.68523217234400036</c:v>
                </c:pt>
                <c:pt idx="429">
                  <c:v>-0.68925463421999889</c:v>
                </c:pt>
                <c:pt idx="430">
                  <c:v>-0.69423451663499969</c:v>
                </c:pt>
                <c:pt idx="431">
                  <c:v>-0.69987534528299933</c:v>
                </c:pt>
                <c:pt idx="432">
                  <c:v>-0.69227807376299921</c:v>
                </c:pt>
                <c:pt idx="433">
                  <c:v>-0.69182122852200034</c:v>
                </c:pt>
                <c:pt idx="434">
                  <c:v>-0.6886748393100004</c:v>
                </c:pt>
                <c:pt idx="435">
                  <c:v>-0.68594016603999952</c:v>
                </c:pt>
                <c:pt idx="436">
                  <c:v>-0.68808047049300047</c:v>
                </c:pt>
                <c:pt idx="437">
                  <c:v>-0.69248134734899947</c:v>
                </c:pt>
                <c:pt idx="438">
                  <c:v>-0.70132941098599966</c:v>
                </c:pt>
                <c:pt idx="439">
                  <c:v>-0.7038124347250001</c:v>
                </c:pt>
                <c:pt idx="440">
                  <c:v>-0.70574832290900014</c:v>
                </c:pt>
                <c:pt idx="441">
                  <c:v>-0.69825020151899997</c:v>
                </c:pt>
                <c:pt idx="442">
                  <c:v>-0.70121063499300074</c:v>
                </c:pt>
                <c:pt idx="443">
                  <c:v>-0.71339173063899963</c:v>
                </c:pt>
                <c:pt idx="444">
                  <c:v>-0.71511125453800028</c:v>
                </c:pt>
                <c:pt idx="445">
                  <c:v>-0.71076467507500019</c:v>
                </c:pt>
                <c:pt idx="446">
                  <c:v>-0.71484757811300015</c:v>
                </c:pt>
                <c:pt idx="447">
                  <c:v>-0.71783553422300017</c:v>
                </c:pt>
                <c:pt idx="448">
                  <c:v>-0.71892115366700016</c:v>
                </c:pt>
                <c:pt idx="449">
                  <c:v>-0.72106757754799966</c:v>
                </c:pt>
                <c:pt idx="450">
                  <c:v>-0.72561100474100038</c:v>
                </c:pt>
                <c:pt idx="451">
                  <c:v>-0.73243670828599972</c:v>
                </c:pt>
                <c:pt idx="452">
                  <c:v>-0.73727040676699951</c:v>
                </c:pt>
                <c:pt idx="453">
                  <c:v>-0.73206083106100017</c:v>
                </c:pt>
                <c:pt idx="454">
                  <c:v>-0.72590849458200091</c:v>
                </c:pt>
                <c:pt idx="455">
                  <c:v>-0.7302698407499999</c:v>
                </c:pt>
                <c:pt idx="456">
                  <c:v>-0.73992868653500032</c:v>
                </c:pt>
                <c:pt idx="457">
                  <c:v>-0.7406171313950014</c:v>
                </c:pt>
                <c:pt idx="458">
                  <c:v>-0.73851160782999969</c:v>
                </c:pt>
                <c:pt idx="459">
                  <c:v>-0.74206289707100026</c:v>
                </c:pt>
                <c:pt idx="460">
                  <c:v>-0.73616061071999972</c:v>
                </c:pt>
                <c:pt idx="461">
                  <c:v>-0.7388710810329997</c:v>
                </c:pt>
                <c:pt idx="462">
                  <c:v>-0.73453918455000056</c:v>
                </c:pt>
                <c:pt idx="463">
                  <c:v>-0.73493020485799965</c:v>
                </c:pt>
                <c:pt idx="464">
                  <c:v>-0.73861022876200122</c:v>
                </c:pt>
                <c:pt idx="465">
                  <c:v>-0.74969807142400025</c:v>
                </c:pt>
                <c:pt idx="466">
                  <c:v>-0.75788173789499891</c:v>
                </c:pt>
                <c:pt idx="467">
                  <c:v>-0.75279570514299921</c:v>
                </c:pt>
                <c:pt idx="468">
                  <c:v>-0.7562322673399996</c:v>
                </c:pt>
                <c:pt idx="469">
                  <c:v>-0.76021713945900027</c:v>
                </c:pt>
                <c:pt idx="470">
                  <c:v>-0.76106843640300026</c:v>
                </c:pt>
                <c:pt idx="471">
                  <c:v>-0.75127170453199943</c:v>
                </c:pt>
                <c:pt idx="472">
                  <c:v>-0.75601840590200042</c:v>
                </c:pt>
                <c:pt idx="473">
                  <c:v>-0.76012590432400107</c:v>
                </c:pt>
                <c:pt idx="474">
                  <c:v>-0.76731023320700076</c:v>
                </c:pt>
                <c:pt idx="475">
                  <c:v>-0.76873696481000009</c:v>
                </c:pt>
                <c:pt idx="476">
                  <c:v>-0.77005929733000067</c:v>
                </c:pt>
                <c:pt idx="477">
                  <c:v>-0.78428337216399957</c:v>
                </c:pt>
                <c:pt idx="478">
                  <c:v>-0.79237707236099975</c:v>
                </c:pt>
                <c:pt idx="479">
                  <c:v>-0.80441938050899964</c:v>
                </c:pt>
                <c:pt idx="480">
                  <c:v>-0.80610785135599949</c:v>
                </c:pt>
                <c:pt idx="481">
                  <c:v>-0.81003150663099921</c:v>
                </c:pt>
                <c:pt idx="482">
                  <c:v>-0.82163561495299908</c:v>
                </c:pt>
                <c:pt idx="483">
                  <c:v>-0.82018550610599994</c:v>
                </c:pt>
                <c:pt idx="484">
                  <c:v>-0.81512885610200048</c:v>
                </c:pt>
                <c:pt idx="485">
                  <c:v>-0.82048084417399947</c:v>
                </c:pt>
                <c:pt idx="486">
                  <c:v>-0.82507052968400008</c:v>
                </c:pt>
                <c:pt idx="487">
                  <c:v>-0.82854398605099966</c:v>
                </c:pt>
                <c:pt idx="488">
                  <c:v>-0.81995454308500104</c:v>
                </c:pt>
                <c:pt idx="489">
                  <c:v>-0.81648062970000046</c:v>
                </c:pt>
                <c:pt idx="490">
                  <c:v>-0.81688032786099984</c:v>
                </c:pt>
                <c:pt idx="491">
                  <c:v>-0.8203381925819998</c:v>
                </c:pt>
                <c:pt idx="492">
                  <c:v>-0.81682504922699961</c:v>
                </c:pt>
                <c:pt idx="493">
                  <c:v>-0.8142380253279996</c:v>
                </c:pt>
                <c:pt idx="494">
                  <c:v>-0.81792219254299969</c:v>
                </c:pt>
                <c:pt idx="495">
                  <c:v>-0.82181099012599856</c:v>
                </c:pt>
                <c:pt idx="496">
                  <c:v>-0.82239955125000042</c:v>
                </c:pt>
                <c:pt idx="497">
                  <c:v>-0.81764626898899906</c:v>
                </c:pt>
                <c:pt idx="498">
                  <c:v>-0.81029468591600007</c:v>
                </c:pt>
                <c:pt idx="499">
                  <c:v>-0.80855724287599995</c:v>
                </c:pt>
                <c:pt idx="500">
                  <c:v>-0.81420071495699953</c:v>
                </c:pt>
                <c:pt idx="501">
                  <c:v>-0.80880287049100041</c:v>
                </c:pt>
                <c:pt idx="502">
                  <c:v>-0.81594501961400079</c:v>
                </c:pt>
                <c:pt idx="503">
                  <c:v>-0.82256297204800033</c:v>
                </c:pt>
                <c:pt idx="504">
                  <c:v>-0.82801590122099999</c:v>
                </c:pt>
                <c:pt idx="505">
                  <c:v>-0.82916982541499884</c:v>
                </c:pt>
                <c:pt idx="506">
                  <c:v>-0.83043367453800132</c:v>
                </c:pt>
                <c:pt idx="507">
                  <c:v>-0.83400760794600037</c:v>
                </c:pt>
                <c:pt idx="508">
                  <c:v>-0.83616321630000001</c:v>
                </c:pt>
                <c:pt idx="509">
                  <c:v>-0.84369077402499948</c:v>
                </c:pt>
                <c:pt idx="510">
                  <c:v>-0.84124222172299978</c:v>
                </c:pt>
                <c:pt idx="511">
                  <c:v>-0.83709750064700039</c:v>
                </c:pt>
                <c:pt idx="512">
                  <c:v>-0.84300489605600037</c:v>
                </c:pt>
                <c:pt idx="513">
                  <c:v>-0.84061739280000003</c:v>
                </c:pt>
                <c:pt idx="514">
                  <c:v>-0.83962310004199969</c:v>
                </c:pt>
                <c:pt idx="515">
                  <c:v>-0.83709966205999919</c:v>
                </c:pt>
                <c:pt idx="516">
                  <c:v>-0.84460189360300042</c:v>
                </c:pt>
                <c:pt idx="517">
                  <c:v>-0.84260487452600019</c:v>
                </c:pt>
                <c:pt idx="518">
                  <c:v>-0.83996809859800015</c:v>
                </c:pt>
                <c:pt idx="519">
                  <c:v>-0.83750784127000055</c:v>
                </c:pt>
                <c:pt idx="520">
                  <c:v>-0.83778348575999984</c:v>
                </c:pt>
                <c:pt idx="521">
                  <c:v>-0.84408003656600017</c:v>
                </c:pt>
                <c:pt idx="522">
                  <c:v>-0.84661224921499989</c:v>
                </c:pt>
                <c:pt idx="523">
                  <c:v>-0.84650204535700047</c:v>
                </c:pt>
                <c:pt idx="524">
                  <c:v>-0.84272373848499971</c:v>
                </c:pt>
                <c:pt idx="525">
                  <c:v>-0.84451218919999971</c:v>
                </c:pt>
                <c:pt idx="526">
                  <c:v>-0.84629540049600149</c:v>
                </c:pt>
                <c:pt idx="527">
                  <c:v>-0.84599159553999936</c:v>
                </c:pt>
                <c:pt idx="528">
                  <c:v>-0.84353200035999976</c:v>
                </c:pt>
                <c:pt idx="529">
                  <c:v>-0.84573292310000014</c:v>
                </c:pt>
                <c:pt idx="530">
                  <c:v>-0.85328646086300042</c:v>
                </c:pt>
                <c:pt idx="531">
                  <c:v>-0.85920989943200132</c:v>
                </c:pt>
                <c:pt idx="532">
                  <c:v>-0.85878135794099908</c:v>
                </c:pt>
                <c:pt idx="533">
                  <c:v>-0.86171403603700036</c:v>
                </c:pt>
                <c:pt idx="534">
                  <c:v>-0.86116935465100009</c:v>
                </c:pt>
                <c:pt idx="535">
                  <c:v>-0.86918561647699866</c:v>
                </c:pt>
                <c:pt idx="536">
                  <c:v>-0.86805735280699969</c:v>
                </c:pt>
                <c:pt idx="537">
                  <c:v>-0.86849287685800047</c:v>
                </c:pt>
                <c:pt idx="538">
                  <c:v>-0.8791465067530001</c:v>
                </c:pt>
                <c:pt idx="539">
                  <c:v>-0.8902224598990004</c:v>
                </c:pt>
                <c:pt idx="540">
                  <c:v>-0.89535703406700073</c:v>
                </c:pt>
                <c:pt idx="541">
                  <c:v>-0.89679433262999853</c:v>
                </c:pt>
                <c:pt idx="542">
                  <c:v>-0.90078026591000038</c:v>
                </c:pt>
                <c:pt idx="543">
                  <c:v>-0.90798247601800086</c:v>
                </c:pt>
                <c:pt idx="544">
                  <c:v>-0.90821279364000151</c:v>
                </c:pt>
                <c:pt idx="545">
                  <c:v>-0.91015848649199915</c:v>
                </c:pt>
                <c:pt idx="546">
                  <c:v>-0.90860808222899991</c:v>
                </c:pt>
                <c:pt idx="547">
                  <c:v>-0.90689199560800027</c:v>
                </c:pt>
                <c:pt idx="548">
                  <c:v>-0.90990601322800002</c:v>
                </c:pt>
                <c:pt idx="549">
                  <c:v>-0.9073848934469998</c:v>
                </c:pt>
                <c:pt idx="550">
                  <c:v>-0.89961709043099991</c:v>
                </c:pt>
                <c:pt idx="551">
                  <c:v>-0.89535653624599942</c:v>
                </c:pt>
                <c:pt idx="552">
                  <c:v>-0.89635883288300011</c:v>
                </c:pt>
                <c:pt idx="553">
                  <c:v>-0.8927456515590011</c:v>
                </c:pt>
                <c:pt idx="554">
                  <c:v>-0.89562591822500048</c:v>
                </c:pt>
                <c:pt idx="555">
                  <c:v>-0.89349219708999961</c:v>
                </c:pt>
                <c:pt idx="556">
                  <c:v>-0.89136279677700159</c:v>
                </c:pt>
                <c:pt idx="557">
                  <c:v>-0.89820861323000023</c:v>
                </c:pt>
                <c:pt idx="558">
                  <c:v>-0.89227726871799984</c:v>
                </c:pt>
                <c:pt idx="559">
                  <c:v>-0.88960395978999962</c:v>
                </c:pt>
                <c:pt idx="560">
                  <c:v>-0.88241866390000046</c:v>
                </c:pt>
                <c:pt idx="561">
                  <c:v>-0.89031144976600018</c:v>
                </c:pt>
                <c:pt idx="562">
                  <c:v>-0.89198135518300092</c:v>
                </c:pt>
                <c:pt idx="563">
                  <c:v>-0.88208833304700041</c:v>
                </c:pt>
                <c:pt idx="564">
                  <c:v>-0.88794260616800058</c:v>
                </c:pt>
                <c:pt idx="565">
                  <c:v>-0.88830216937600048</c:v>
                </c:pt>
                <c:pt idx="566">
                  <c:v>-0.8961968222979998</c:v>
                </c:pt>
                <c:pt idx="567">
                  <c:v>-0.89936749586700004</c:v>
                </c:pt>
                <c:pt idx="568">
                  <c:v>-0.88996511623399965</c:v>
                </c:pt>
                <c:pt idx="569">
                  <c:v>-0.89259396890900067</c:v>
                </c:pt>
                <c:pt idx="570">
                  <c:v>-0.90742582813600015</c:v>
                </c:pt>
                <c:pt idx="571">
                  <c:v>-0.90642455108899989</c:v>
                </c:pt>
                <c:pt idx="572">
                  <c:v>-0.91477950368499994</c:v>
                </c:pt>
                <c:pt idx="573">
                  <c:v>-0.91062179199100002</c:v>
                </c:pt>
                <c:pt idx="574">
                  <c:v>-0.91773686658999964</c:v>
                </c:pt>
                <c:pt idx="575">
                  <c:v>-0.91298236383700038</c:v>
                </c:pt>
                <c:pt idx="576">
                  <c:v>-0.9091086042869998</c:v>
                </c:pt>
                <c:pt idx="577">
                  <c:v>-0.90521786281899952</c:v>
                </c:pt>
                <c:pt idx="578">
                  <c:v>-0.90784579403099941</c:v>
                </c:pt>
                <c:pt idx="579">
                  <c:v>-0.91267547885600009</c:v>
                </c:pt>
                <c:pt idx="580">
                  <c:v>-0.91355448178300036</c:v>
                </c:pt>
                <c:pt idx="581">
                  <c:v>-0.91096953156999971</c:v>
                </c:pt>
                <c:pt idx="582">
                  <c:v>-0.90912050868900063</c:v>
                </c:pt>
                <c:pt idx="583">
                  <c:v>-0.90568565039300009</c:v>
                </c:pt>
                <c:pt idx="584">
                  <c:v>-0.91096051778500098</c:v>
                </c:pt>
                <c:pt idx="585">
                  <c:v>-0.90477914000400084</c:v>
                </c:pt>
                <c:pt idx="586">
                  <c:v>-0.89733260431800077</c:v>
                </c:pt>
                <c:pt idx="587">
                  <c:v>-0.90719826722500063</c:v>
                </c:pt>
                <c:pt idx="588">
                  <c:v>-0.90998224974200004</c:v>
                </c:pt>
                <c:pt idx="589">
                  <c:v>-0.90963926941599982</c:v>
                </c:pt>
                <c:pt idx="590">
                  <c:v>-0.91342343212900023</c:v>
                </c:pt>
                <c:pt idx="591">
                  <c:v>-0.90917521132200041</c:v>
                </c:pt>
                <c:pt idx="592">
                  <c:v>-0.91108355496700022</c:v>
                </c:pt>
                <c:pt idx="593">
                  <c:v>-0.91408703450400042</c:v>
                </c:pt>
                <c:pt idx="594">
                  <c:v>-0.91118717488399847</c:v>
                </c:pt>
                <c:pt idx="595">
                  <c:v>-0.91445110445500133</c:v>
                </c:pt>
                <c:pt idx="596">
                  <c:v>-0.92196033117600051</c:v>
                </c:pt>
                <c:pt idx="597">
                  <c:v>-0.93021784002499874</c:v>
                </c:pt>
                <c:pt idx="598">
                  <c:v>-0.9374592509409998</c:v>
                </c:pt>
                <c:pt idx="599">
                  <c:v>-0.94642901799799961</c:v>
                </c:pt>
                <c:pt idx="600">
                  <c:v>-0.94341253147799997</c:v>
                </c:pt>
                <c:pt idx="601">
                  <c:v>-0.94185821240200018</c:v>
                </c:pt>
                <c:pt idx="602">
                  <c:v>-0.93791051687399962</c:v>
                </c:pt>
                <c:pt idx="603">
                  <c:v>-0.93452649192199999</c:v>
                </c:pt>
                <c:pt idx="604">
                  <c:v>-0.9444891060420002</c:v>
                </c:pt>
                <c:pt idx="605">
                  <c:v>-0.95018346200800052</c:v>
                </c:pt>
                <c:pt idx="606">
                  <c:v>-0.9512059560689996</c:v>
                </c:pt>
                <c:pt idx="607">
                  <c:v>-0.95544218008400006</c:v>
                </c:pt>
                <c:pt idx="608">
                  <c:v>-0.9573924383019996</c:v>
                </c:pt>
                <c:pt idx="609">
                  <c:v>-0.95732260406899905</c:v>
                </c:pt>
                <c:pt idx="610">
                  <c:v>-0.94619913289800039</c:v>
                </c:pt>
                <c:pt idx="611">
                  <c:v>-0.94810813887300038</c:v>
                </c:pt>
                <c:pt idx="612">
                  <c:v>-0.94255477189500014</c:v>
                </c:pt>
                <c:pt idx="613">
                  <c:v>-0.95419812834000051</c:v>
                </c:pt>
                <c:pt idx="614">
                  <c:v>-0.96288304021800053</c:v>
                </c:pt>
                <c:pt idx="615">
                  <c:v>-0.95955123986199975</c:v>
                </c:pt>
                <c:pt idx="616">
                  <c:v>-0.96186951612800098</c:v>
                </c:pt>
                <c:pt idx="617">
                  <c:v>-0.95782163959799871</c:v>
                </c:pt>
                <c:pt idx="618">
                  <c:v>-0.95767249251099962</c:v>
                </c:pt>
                <c:pt idx="619">
                  <c:v>-0.94691149090999915</c:v>
                </c:pt>
                <c:pt idx="620">
                  <c:v>-0.94814914093499969</c:v>
                </c:pt>
                <c:pt idx="621">
                  <c:v>-0.94740955270299954</c:v>
                </c:pt>
                <c:pt idx="622">
                  <c:v>-0.95999589786599893</c:v>
                </c:pt>
                <c:pt idx="623">
                  <c:v>-0.9657159721050006</c:v>
                </c:pt>
                <c:pt idx="624">
                  <c:v>-0.96408172417299987</c:v>
                </c:pt>
                <c:pt idx="625">
                  <c:v>-0.96553847647599977</c:v>
                </c:pt>
                <c:pt idx="626">
                  <c:v>-0.96424804998800007</c:v>
                </c:pt>
                <c:pt idx="627">
                  <c:v>-0.95917586817099987</c:v>
                </c:pt>
                <c:pt idx="628">
                  <c:v>-0.95797836697899996</c:v>
                </c:pt>
                <c:pt idx="629">
                  <c:v>-0.95191667619200004</c:v>
                </c:pt>
                <c:pt idx="630">
                  <c:v>-0.95595172839299991</c:v>
                </c:pt>
                <c:pt idx="631">
                  <c:v>-0.96938036892099955</c:v>
                </c:pt>
                <c:pt idx="632">
                  <c:v>-0.97834436583699969</c:v>
                </c:pt>
                <c:pt idx="633">
                  <c:v>-0.97817424023900013</c:v>
                </c:pt>
                <c:pt idx="634">
                  <c:v>-0.96762825671999964</c:v>
                </c:pt>
                <c:pt idx="635">
                  <c:v>-0.97203083729400119</c:v>
                </c:pt>
                <c:pt idx="636">
                  <c:v>-0.97413856042199964</c:v>
                </c:pt>
                <c:pt idx="637">
                  <c:v>-0.97514112385200147</c:v>
                </c:pt>
                <c:pt idx="638">
                  <c:v>-0.97398654224900005</c:v>
                </c:pt>
                <c:pt idx="639">
                  <c:v>-0.9869143111539993</c:v>
                </c:pt>
                <c:pt idx="640">
                  <c:v>-0.99786854186499996</c:v>
                </c:pt>
                <c:pt idx="641">
                  <c:v>-0.99422791056600146</c:v>
                </c:pt>
                <c:pt idx="642">
                  <c:v>-0.9821642493830014</c:v>
                </c:pt>
                <c:pt idx="643">
                  <c:v>-0.97634367516400034</c:v>
                </c:pt>
                <c:pt idx="644">
                  <c:v>-0.98175505075299974</c:v>
                </c:pt>
                <c:pt idx="645">
                  <c:v>-0.98070945666700005</c:v>
                </c:pt>
                <c:pt idx="646">
                  <c:v>-0.97781674647400008</c:v>
                </c:pt>
                <c:pt idx="647">
                  <c:v>-0.97326856382700011</c:v>
                </c:pt>
                <c:pt idx="648">
                  <c:v>-0.98432369914700035</c:v>
                </c:pt>
                <c:pt idx="649">
                  <c:v>-0.99449889176800021</c:v>
                </c:pt>
                <c:pt idx="650">
                  <c:v>-0.99208409055799984</c:v>
                </c:pt>
                <c:pt idx="651">
                  <c:v>-0.99370340491700038</c:v>
                </c:pt>
                <c:pt idx="652">
                  <c:v>-0.99379312364700012</c:v>
                </c:pt>
                <c:pt idx="653">
                  <c:v>-0.9923837537610013</c:v>
                </c:pt>
                <c:pt idx="654">
                  <c:v>-0.99701342710699981</c:v>
                </c:pt>
                <c:pt idx="655">
                  <c:v>-0.99555697081399941</c:v>
                </c:pt>
                <c:pt idx="656">
                  <c:v>-0.99838574497199961</c:v>
                </c:pt>
                <c:pt idx="657">
                  <c:v>-1.0206070190600001</c:v>
                </c:pt>
                <c:pt idx="658">
                  <c:v>-1.0200274177499997</c:v>
                </c:pt>
                <c:pt idx="659">
                  <c:v>-1.0258958311899999</c:v>
                </c:pt>
                <c:pt idx="660">
                  <c:v>-1.0221527189799997</c:v>
                </c:pt>
                <c:pt idx="661">
                  <c:v>-1.0179639546200001</c:v>
                </c:pt>
                <c:pt idx="662">
                  <c:v>-1.0178799809399997</c:v>
                </c:pt>
                <c:pt idx="663">
                  <c:v>-1.0194361074000005</c:v>
                </c:pt>
                <c:pt idx="664">
                  <c:v>-1.0182596520899991</c:v>
                </c:pt>
                <c:pt idx="665">
                  <c:v>-1.01535243457</c:v>
                </c:pt>
                <c:pt idx="666">
                  <c:v>-1.0262058577699995</c:v>
                </c:pt>
                <c:pt idx="667">
                  <c:v>-1.0273588865000001</c:v>
                </c:pt>
                <c:pt idx="668">
                  <c:v>-1.0290106231100002</c:v>
                </c:pt>
                <c:pt idx="669">
                  <c:v>-1.0252459784200005</c:v>
                </c:pt>
                <c:pt idx="670">
                  <c:v>-1.0219784443199995</c:v>
                </c:pt>
                <c:pt idx="671">
                  <c:v>-1.0234114016499996</c:v>
                </c:pt>
                <c:pt idx="672">
                  <c:v>-1.0277870109599989</c:v>
                </c:pt>
                <c:pt idx="673">
                  <c:v>-1.0183635759399998</c:v>
                </c:pt>
                <c:pt idx="674">
                  <c:v>-1.0217545734499982</c:v>
                </c:pt>
                <c:pt idx="675">
                  <c:v>-1.0351040689099995</c:v>
                </c:pt>
                <c:pt idx="676">
                  <c:v>-1.0389733910699996</c:v>
                </c:pt>
                <c:pt idx="677">
                  <c:v>-1.0385288933099996</c:v>
                </c:pt>
                <c:pt idx="678">
                  <c:v>-1.0303631292999995</c:v>
                </c:pt>
                <c:pt idx="679">
                  <c:v>-1.0345292124999996</c:v>
                </c:pt>
                <c:pt idx="680">
                  <c:v>-1.0450240186899997</c:v>
                </c:pt>
                <c:pt idx="681">
                  <c:v>-1.0407330254700005</c:v>
                </c:pt>
                <c:pt idx="682">
                  <c:v>-1.0451352827800002</c:v>
                </c:pt>
                <c:pt idx="683">
                  <c:v>-1.0497233001800004</c:v>
                </c:pt>
                <c:pt idx="684">
                  <c:v>-1.0628083059699998</c:v>
                </c:pt>
                <c:pt idx="685">
                  <c:v>-1.0673966557300005</c:v>
                </c:pt>
                <c:pt idx="686">
                  <c:v>-1.0621749847500008</c:v>
                </c:pt>
                <c:pt idx="687">
                  <c:v>-1.0584638356399996</c:v>
                </c:pt>
                <c:pt idx="688">
                  <c:v>-1.0675876144200001</c:v>
                </c:pt>
                <c:pt idx="689">
                  <c:v>-1.0783384404300014</c:v>
                </c:pt>
                <c:pt idx="690">
                  <c:v>-1.0717824624999999</c:v>
                </c:pt>
                <c:pt idx="691">
                  <c:v>-1.0726852304500003</c:v>
                </c:pt>
                <c:pt idx="692">
                  <c:v>-1.0861280227300001</c:v>
                </c:pt>
                <c:pt idx="693">
                  <c:v>-1.09197605052</c:v>
                </c:pt>
                <c:pt idx="694">
                  <c:v>-1.0981214486900004</c:v>
                </c:pt>
                <c:pt idx="695">
                  <c:v>-1.0957913673299993</c:v>
                </c:pt>
                <c:pt idx="696">
                  <c:v>-1.1041561653199996</c:v>
                </c:pt>
                <c:pt idx="697">
                  <c:v>-1.1165858432100004</c:v>
                </c:pt>
                <c:pt idx="698">
                  <c:v>-1.1232836130599999</c:v>
                </c:pt>
                <c:pt idx="699">
                  <c:v>-1.1179912712300006</c:v>
                </c:pt>
                <c:pt idx="700">
                  <c:v>-1.1213744430099997</c:v>
                </c:pt>
                <c:pt idx="701">
                  <c:v>-1.1267807942300003</c:v>
                </c:pt>
                <c:pt idx="702">
                  <c:v>-1.1333810644200002</c:v>
                </c:pt>
                <c:pt idx="703">
                  <c:v>-1.1354599412999986</c:v>
                </c:pt>
                <c:pt idx="704">
                  <c:v>-1.1349697012900009</c:v>
                </c:pt>
                <c:pt idx="705">
                  <c:v>-1.1366988596999998</c:v>
                </c:pt>
                <c:pt idx="706">
                  <c:v>-1.1536145694700011</c:v>
                </c:pt>
                <c:pt idx="707">
                  <c:v>-1.1616737758900002</c:v>
                </c:pt>
                <c:pt idx="708">
                  <c:v>-1.1581144918499988</c:v>
                </c:pt>
                <c:pt idx="709">
                  <c:v>-1.1634742054000005</c:v>
                </c:pt>
                <c:pt idx="710">
                  <c:v>-1.1685797630200001</c:v>
                </c:pt>
                <c:pt idx="711">
                  <c:v>-1.1783319454000001</c:v>
                </c:pt>
                <c:pt idx="712">
                  <c:v>-1.1663112116300001</c:v>
                </c:pt>
                <c:pt idx="713">
                  <c:v>-1.1682203890200002</c:v>
                </c:pt>
                <c:pt idx="714">
                  <c:v>-1.1730844066399997</c:v>
                </c:pt>
                <c:pt idx="715">
                  <c:v>-1.1892839062999998</c:v>
                </c:pt>
                <c:pt idx="716">
                  <c:v>-1.1894237358699997</c:v>
                </c:pt>
                <c:pt idx="717">
                  <c:v>-1.1817489184299999</c:v>
                </c:pt>
                <c:pt idx="718">
                  <c:v>-1.18803944518</c:v>
                </c:pt>
                <c:pt idx="719">
                  <c:v>-1.2023620241999993</c:v>
                </c:pt>
                <c:pt idx="720">
                  <c:v>-1.2047378006000016</c:v>
                </c:pt>
                <c:pt idx="721">
                  <c:v>-1.1969145969800006</c:v>
                </c:pt>
                <c:pt idx="722">
                  <c:v>-1.1892210610699996</c:v>
                </c:pt>
                <c:pt idx="723">
                  <c:v>-1.1925446290399999</c:v>
                </c:pt>
                <c:pt idx="724">
                  <c:v>-1.2033170142899996</c:v>
                </c:pt>
                <c:pt idx="725">
                  <c:v>-1.202112107999999</c:v>
                </c:pt>
                <c:pt idx="726">
                  <c:v>-1.1843915601200008</c:v>
                </c:pt>
                <c:pt idx="727">
                  <c:v>-1.1852662148499995</c:v>
                </c:pt>
                <c:pt idx="728">
                  <c:v>-1.1885093957299995</c:v>
                </c:pt>
                <c:pt idx="729">
                  <c:v>-1.1846005403299995</c:v>
                </c:pt>
                <c:pt idx="730">
                  <c:v>-1.1778174235200001</c:v>
                </c:pt>
                <c:pt idx="731">
                  <c:v>-1.1668248196200004</c:v>
                </c:pt>
                <c:pt idx="732">
                  <c:v>-1.17078811284</c:v>
                </c:pt>
                <c:pt idx="733">
                  <c:v>-1.1737092727300016</c:v>
                </c:pt>
                <c:pt idx="734">
                  <c:v>-1.1587859787700001</c:v>
                </c:pt>
                <c:pt idx="735">
                  <c:v>-1.1563090464400001</c:v>
                </c:pt>
                <c:pt idx="736">
                  <c:v>-1.1524014082100003</c:v>
                </c:pt>
                <c:pt idx="737">
                  <c:v>-1.1666522724299995</c:v>
                </c:pt>
                <c:pt idx="738">
                  <c:v>-1.1631219235500005</c:v>
                </c:pt>
                <c:pt idx="739">
                  <c:v>-1.1541878350499997</c:v>
                </c:pt>
                <c:pt idx="740">
                  <c:v>-1.1574829459099993</c:v>
                </c:pt>
                <c:pt idx="741">
                  <c:v>-1.1760005094799997</c:v>
                </c:pt>
                <c:pt idx="742">
                  <c:v>-1.1775790160700002</c:v>
                </c:pt>
                <c:pt idx="743">
                  <c:v>-1.1769495261500014</c:v>
                </c:pt>
                <c:pt idx="744">
                  <c:v>-1.1779962459699993</c:v>
                </c:pt>
                <c:pt idx="745">
                  <c:v>-1.1903319221299993</c:v>
                </c:pt>
                <c:pt idx="746">
                  <c:v>-1.2014213796800015</c:v>
                </c:pt>
                <c:pt idx="747">
                  <c:v>-1.20003196309</c:v>
                </c:pt>
                <c:pt idx="748">
                  <c:v>-1.1994789496899996</c:v>
                </c:pt>
                <c:pt idx="749">
                  <c:v>-1.2115461179900004</c:v>
                </c:pt>
                <c:pt idx="750">
                  <c:v>-1.2304897427400003</c:v>
                </c:pt>
                <c:pt idx="751">
                  <c:v>-1.2411272097199995</c:v>
                </c:pt>
                <c:pt idx="752">
                  <c:v>-1.24408304508</c:v>
                </c:pt>
                <c:pt idx="753">
                  <c:v>-1.2529373980500003</c:v>
                </c:pt>
                <c:pt idx="754">
                  <c:v>-1.27012818074</c:v>
                </c:pt>
                <c:pt idx="755">
                  <c:v>-1.2849904641700007</c:v>
                </c:pt>
                <c:pt idx="756">
                  <c:v>-1.2893406687100006</c:v>
                </c:pt>
                <c:pt idx="757">
                  <c:v>-1.2819395664899993</c:v>
                </c:pt>
                <c:pt idx="758">
                  <c:v>-1.29723644809</c:v>
                </c:pt>
                <c:pt idx="759">
                  <c:v>-1.3121951481200003</c:v>
                </c:pt>
                <c:pt idx="760">
                  <c:v>-1.3143828103799997</c:v>
                </c:pt>
                <c:pt idx="761">
                  <c:v>-1.3012831347699998</c:v>
                </c:pt>
                <c:pt idx="762">
                  <c:v>-1.3184209146900006</c:v>
                </c:pt>
                <c:pt idx="763">
                  <c:v>-1.3361133436399992</c:v>
                </c:pt>
                <c:pt idx="764">
                  <c:v>-1.3523880050599999</c:v>
                </c:pt>
                <c:pt idx="765">
                  <c:v>-1.35542195235</c:v>
                </c:pt>
                <c:pt idx="766">
                  <c:v>-1.3507307259399997</c:v>
                </c:pt>
                <c:pt idx="767">
                  <c:v>-1.3705967573000002</c:v>
                </c:pt>
                <c:pt idx="768">
                  <c:v>-1.3873656946200001</c:v>
                </c:pt>
                <c:pt idx="769">
                  <c:v>-1.3885408889299997</c:v>
                </c:pt>
                <c:pt idx="770">
                  <c:v>-1.3818364891100001</c:v>
                </c:pt>
                <c:pt idx="771">
                  <c:v>-1.3952218058699997</c:v>
                </c:pt>
                <c:pt idx="772">
                  <c:v>-1.4214707333799994</c:v>
                </c:pt>
                <c:pt idx="773">
                  <c:v>-1.42482839478</c:v>
                </c:pt>
                <c:pt idx="774">
                  <c:v>-1.4261600457800001</c:v>
                </c:pt>
                <c:pt idx="775">
                  <c:v>-1.4262584996100003</c:v>
                </c:pt>
                <c:pt idx="776">
                  <c:v>-1.45866453162</c:v>
                </c:pt>
                <c:pt idx="777">
                  <c:v>-1.4771631068999995</c:v>
                </c:pt>
                <c:pt idx="778">
                  <c:v>-1.4756099161300005</c:v>
                </c:pt>
                <c:pt idx="779">
                  <c:v>-1.4811501948900008</c:v>
                </c:pt>
                <c:pt idx="780">
                  <c:v>-1.4959455072700001</c:v>
                </c:pt>
                <c:pt idx="781">
                  <c:v>-1.5253196088500001</c:v>
                </c:pt>
                <c:pt idx="782">
                  <c:v>-1.5321077170600006</c:v>
                </c:pt>
                <c:pt idx="783">
                  <c:v>-1.52874637855</c:v>
                </c:pt>
                <c:pt idx="784">
                  <c:v>-1.5351399392700003</c:v>
                </c:pt>
                <c:pt idx="785">
                  <c:v>-1.5606439154600003</c:v>
                </c:pt>
                <c:pt idx="786">
                  <c:v>-1.5637542766600012</c:v>
                </c:pt>
                <c:pt idx="787">
                  <c:v>-1.5499958444200013</c:v>
                </c:pt>
                <c:pt idx="788">
                  <c:v>-1.5644579967800003</c:v>
                </c:pt>
                <c:pt idx="789">
                  <c:v>-1.5873634779399992</c:v>
                </c:pt>
                <c:pt idx="790">
                  <c:v>-1.6091512396999998</c:v>
                </c:pt>
                <c:pt idx="791">
                  <c:v>-1.6162714142900001</c:v>
                </c:pt>
                <c:pt idx="792">
                  <c:v>-1.61215039495</c:v>
                </c:pt>
                <c:pt idx="793">
                  <c:v>-1.6247236994000001</c:v>
                </c:pt>
                <c:pt idx="794">
                  <c:v>-1.65067001199</c:v>
                </c:pt>
                <c:pt idx="795">
                  <c:v>-1.6588713533199997</c:v>
                </c:pt>
                <c:pt idx="796">
                  <c:v>-1.6453484788699995</c:v>
                </c:pt>
                <c:pt idx="797">
                  <c:v>-1.6391812582100003</c:v>
                </c:pt>
                <c:pt idx="798">
                  <c:v>-1.6672517664399999</c:v>
                </c:pt>
                <c:pt idx="799">
                  <c:v>-1.6831820084299995</c:v>
                </c:pt>
                <c:pt idx="800">
                  <c:v>-1.6899666851600004</c:v>
                </c:pt>
                <c:pt idx="801">
                  <c:v>-1.6837033129600001</c:v>
                </c:pt>
                <c:pt idx="802">
                  <c:v>-1.7078632061300005</c:v>
                </c:pt>
                <c:pt idx="803">
                  <c:v>-1.7219205303399996</c:v>
                </c:pt>
                <c:pt idx="804">
                  <c:v>-1.7189068444399997</c:v>
                </c:pt>
                <c:pt idx="805">
                  <c:v>-1.7185876216799993</c:v>
                </c:pt>
                <c:pt idx="806">
                  <c:v>-1.7311525346299994</c:v>
                </c:pt>
                <c:pt idx="807">
                  <c:v>-1.7619712861200005</c:v>
                </c:pt>
                <c:pt idx="808">
                  <c:v>-1.7757303810500003</c:v>
                </c:pt>
                <c:pt idx="809">
                  <c:v>-1.7710307121200004</c:v>
                </c:pt>
                <c:pt idx="810">
                  <c:v>-1.77473147721</c:v>
                </c:pt>
                <c:pt idx="811">
                  <c:v>-1.8026494740800001</c:v>
                </c:pt>
                <c:pt idx="812">
                  <c:v>-1.8212915830100005</c:v>
                </c:pt>
                <c:pt idx="813">
                  <c:v>-1.8125531557099994</c:v>
                </c:pt>
                <c:pt idx="814">
                  <c:v>-1.8036695493000008</c:v>
                </c:pt>
                <c:pt idx="815">
                  <c:v>-1.8226346231399995</c:v>
                </c:pt>
                <c:pt idx="816">
                  <c:v>-1.8487411949300014</c:v>
                </c:pt>
                <c:pt idx="817">
                  <c:v>-1.8677633295800007</c:v>
                </c:pt>
                <c:pt idx="818">
                  <c:v>-1.8615536731200018</c:v>
                </c:pt>
                <c:pt idx="819">
                  <c:v>-1.8723772011200002</c:v>
                </c:pt>
                <c:pt idx="820">
                  <c:v>-1.9003742886000001</c:v>
                </c:pt>
                <c:pt idx="821">
                  <c:v>-1.9189010682199994</c:v>
                </c:pt>
                <c:pt idx="822">
                  <c:v>-1.9015944112600014</c:v>
                </c:pt>
                <c:pt idx="823">
                  <c:v>-1.8900028403600007</c:v>
                </c:pt>
                <c:pt idx="824">
                  <c:v>-1.9224738737299998</c:v>
                </c:pt>
                <c:pt idx="825">
                  <c:v>-1.9526238838400007</c:v>
                </c:pt>
                <c:pt idx="826">
                  <c:v>-1.9586741385499986</c:v>
                </c:pt>
                <c:pt idx="827">
                  <c:v>-1.9549064951899995</c:v>
                </c:pt>
                <c:pt idx="828">
                  <c:v>-1.9558043426000016</c:v>
                </c:pt>
                <c:pt idx="829">
                  <c:v>-1.9859391973700005</c:v>
                </c:pt>
                <c:pt idx="830">
                  <c:v>-2.0073655100399996</c:v>
                </c:pt>
                <c:pt idx="831">
                  <c:v>-1.9915066176800007</c:v>
                </c:pt>
                <c:pt idx="832">
                  <c:v>-1.9924000604600001</c:v>
                </c:pt>
                <c:pt idx="833">
                  <c:v>-2.0157546697499997</c:v>
                </c:pt>
                <c:pt idx="834">
                  <c:v>-2.0503197618100004</c:v>
                </c:pt>
                <c:pt idx="835">
                  <c:v>-2.0496102378099987</c:v>
                </c:pt>
                <c:pt idx="836">
                  <c:v>-2.0641273331400005</c:v>
                </c:pt>
                <c:pt idx="837">
                  <c:v>-2.0837115799000006</c:v>
                </c:pt>
                <c:pt idx="838">
                  <c:v>-2.0992025932399994</c:v>
                </c:pt>
                <c:pt idx="839">
                  <c:v>-2.12035709374</c:v>
                </c:pt>
                <c:pt idx="840">
                  <c:v>-2.0953240295600017</c:v>
                </c:pt>
                <c:pt idx="841">
                  <c:v>-2.0988047118600006</c:v>
                </c:pt>
                <c:pt idx="842">
                  <c:v>-2.1309565370900003</c:v>
                </c:pt>
                <c:pt idx="843">
                  <c:v>-2.1517318833000005</c:v>
                </c:pt>
                <c:pt idx="844">
                  <c:v>-2.1495320283900003</c:v>
                </c:pt>
                <c:pt idx="845">
                  <c:v>-2.1498238988000002</c:v>
                </c:pt>
                <c:pt idx="846">
                  <c:v>-2.1700479672700004</c:v>
                </c:pt>
                <c:pt idx="847">
                  <c:v>-2.1887221049000001</c:v>
                </c:pt>
                <c:pt idx="848">
                  <c:v>-2.1953202648499994</c:v>
                </c:pt>
                <c:pt idx="849">
                  <c:v>-2.1933660423400005</c:v>
                </c:pt>
                <c:pt idx="850">
                  <c:v>-2.196787076100001</c:v>
                </c:pt>
                <c:pt idx="851">
                  <c:v>-2.2387940865499996</c:v>
                </c:pt>
                <c:pt idx="852">
                  <c:v>-2.2507743527499997</c:v>
                </c:pt>
                <c:pt idx="853">
                  <c:v>-2.2545262431299999</c:v>
                </c:pt>
                <c:pt idx="854">
                  <c:v>-2.2638483812200003</c:v>
                </c:pt>
                <c:pt idx="855">
                  <c:v>-2.2805992253200005</c:v>
                </c:pt>
                <c:pt idx="856">
                  <c:v>-2.3237299839799994</c:v>
                </c:pt>
                <c:pt idx="857">
                  <c:v>-2.32495580943</c:v>
                </c:pt>
                <c:pt idx="858">
                  <c:v>-2.3120097942699998</c:v>
                </c:pt>
                <c:pt idx="859">
                  <c:v>-2.3245785018400005</c:v>
                </c:pt>
                <c:pt idx="860">
                  <c:v>-2.3564410939000004</c:v>
                </c:pt>
                <c:pt idx="861">
                  <c:v>-2.3812517988999997</c:v>
                </c:pt>
                <c:pt idx="862">
                  <c:v>-2.37565359838</c:v>
                </c:pt>
                <c:pt idx="863">
                  <c:v>-2.3980319457000001</c:v>
                </c:pt>
                <c:pt idx="864">
                  <c:v>-2.40868807863</c:v>
                </c:pt>
                <c:pt idx="865">
                  <c:v>-2.4369236014600002</c:v>
                </c:pt>
                <c:pt idx="866">
                  <c:v>-2.4458317172899995</c:v>
                </c:pt>
                <c:pt idx="867">
                  <c:v>-2.4414495729399999</c:v>
                </c:pt>
                <c:pt idx="868">
                  <c:v>-2.4706432636999995</c:v>
                </c:pt>
                <c:pt idx="869">
                  <c:v>-2.4855541068500004</c:v>
                </c:pt>
                <c:pt idx="870">
                  <c:v>-2.5071216267700001</c:v>
                </c:pt>
                <c:pt idx="871">
                  <c:v>-2.5097427329700004</c:v>
                </c:pt>
                <c:pt idx="872">
                  <c:v>-2.5131276682500001</c:v>
                </c:pt>
                <c:pt idx="873">
                  <c:v>-2.5559689782800006</c:v>
                </c:pt>
                <c:pt idx="874">
                  <c:v>-2.571324997260001</c:v>
                </c:pt>
                <c:pt idx="875">
                  <c:v>-2.58082062698</c:v>
                </c:pt>
                <c:pt idx="876">
                  <c:v>-2.5875990473900012</c:v>
                </c:pt>
                <c:pt idx="877">
                  <c:v>-2.6141021499999999</c:v>
                </c:pt>
                <c:pt idx="878">
                  <c:v>-2.657903532410002</c:v>
                </c:pt>
                <c:pt idx="879">
                  <c:v>-2.6529126054900001</c:v>
                </c:pt>
                <c:pt idx="880">
                  <c:v>-2.6660048783399999</c:v>
                </c:pt>
                <c:pt idx="881">
                  <c:v>-2.6886426911299992</c:v>
                </c:pt>
                <c:pt idx="882">
                  <c:v>-2.7250838895999996</c:v>
                </c:pt>
                <c:pt idx="883">
                  <c:v>-2.7474388460400001</c:v>
                </c:pt>
                <c:pt idx="884">
                  <c:v>-2.7400055182499998</c:v>
                </c:pt>
                <c:pt idx="885">
                  <c:v>-2.7677962515699992</c:v>
                </c:pt>
                <c:pt idx="886">
                  <c:v>-2.8003007630499992</c:v>
                </c:pt>
                <c:pt idx="887">
                  <c:v>-2.8296585919700004</c:v>
                </c:pt>
                <c:pt idx="888">
                  <c:v>-2.8276441332400006</c:v>
                </c:pt>
                <c:pt idx="889">
                  <c:v>-2.8208395709299996</c:v>
                </c:pt>
                <c:pt idx="890">
                  <c:v>-2.8493741043499989</c:v>
                </c:pt>
                <c:pt idx="891">
                  <c:v>-2.8765773908599996</c:v>
                </c:pt>
                <c:pt idx="892">
                  <c:v>-2.9235958464700005</c:v>
                </c:pt>
                <c:pt idx="893">
                  <c:v>-2.9187977579399993</c:v>
                </c:pt>
                <c:pt idx="894">
                  <c:v>-2.9452376340600006</c:v>
                </c:pt>
                <c:pt idx="895">
                  <c:v>-3.0022545507799996</c:v>
                </c:pt>
                <c:pt idx="896">
                  <c:v>-3.0192299827199998</c:v>
                </c:pt>
                <c:pt idx="897">
                  <c:v>-3.0258997201999991</c:v>
                </c:pt>
                <c:pt idx="898">
                  <c:v>-3.0207842166000014</c:v>
                </c:pt>
                <c:pt idx="899">
                  <c:v>-3.0420122726099992</c:v>
                </c:pt>
                <c:pt idx="900">
                  <c:v>-3.0696460729900004</c:v>
                </c:pt>
                <c:pt idx="901">
                  <c:v>-3.0677839795900002</c:v>
                </c:pt>
                <c:pt idx="902">
                  <c:v>-3.0829139855299998</c:v>
                </c:pt>
                <c:pt idx="903">
                  <c:v>-3.1204310715999997</c:v>
                </c:pt>
                <c:pt idx="904">
                  <c:v>-3.1924936195799996</c:v>
                </c:pt>
                <c:pt idx="905">
                  <c:v>-3.22799007834</c:v>
                </c:pt>
                <c:pt idx="906">
                  <c:v>-3.2142688449899994</c:v>
                </c:pt>
                <c:pt idx="907">
                  <c:v>-3.2176044225999996</c:v>
                </c:pt>
                <c:pt idx="908">
                  <c:v>-3.2130510696400005</c:v>
                </c:pt>
                <c:pt idx="909">
                  <c:v>-3.2368740653100003</c:v>
                </c:pt>
                <c:pt idx="910">
                  <c:v>-3.2503888229799998</c:v>
                </c:pt>
                <c:pt idx="911">
                  <c:v>-3.25507034957</c:v>
                </c:pt>
                <c:pt idx="912">
                  <c:v>-3.2973277209399994</c:v>
                </c:pt>
                <c:pt idx="913">
                  <c:v>-3.33878675312</c:v>
                </c:pt>
                <c:pt idx="914">
                  <c:v>-3.3680831324299998</c:v>
                </c:pt>
                <c:pt idx="915">
                  <c:v>-3.3579479689199996</c:v>
                </c:pt>
                <c:pt idx="916">
                  <c:v>-3.3628927432400006</c:v>
                </c:pt>
                <c:pt idx="917">
                  <c:v>-3.3927341245200004</c:v>
                </c:pt>
                <c:pt idx="918">
                  <c:v>-3.4074064260900001</c:v>
                </c:pt>
                <c:pt idx="919">
                  <c:v>-3.4041511909099986</c:v>
                </c:pt>
                <c:pt idx="920">
                  <c:v>-3.4034998090500008</c:v>
                </c:pt>
                <c:pt idx="921">
                  <c:v>-3.45863502002</c:v>
                </c:pt>
                <c:pt idx="922">
                  <c:v>-3.5183801424699999</c:v>
                </c:pt>
                <c:pt idx="923">
                  <c:v>-3.54118557966</c:v>
                </c:pt>
                <c:pt idx="924">
                  <c:v>-3.5557899869799998</c:v>
                </c:pt>
                <c:pt idx="925">
                  <c:v>-3.5643508534499984</c:v>
                </c:pt>
                <c:pt idx="926">
                  <c:v>-3.5935643696599988</c:v>
                </c:pt>
                <c:pt idx="927">
                  <c:v>-3.590802657649999</c:v>
                </c:pt>
                <c:pt idx="928">
                  <c:v>-3.5884337897299998</c:v>
                </c:pt>
                <c:pt idx="929">
                  <c:v>-3.61290193004</c:v>
                </c:pt>
                <c:pt idx="930">
                  <c:v>-3.6603318012099999</c:v>
                </c:pt>
                <c:pt idx="931">
                  <c:v>-3.7290561059799998</c:v>
                </c:pt>
                <c:pt idx="932">
                  <c:v>-3.7480800151299998</c:v>
                </c:pt>
                <c:pt idx="933">
                  <c:v>-3.7702180954500002</c:v>
                </c:pt>
                <c:pt idx="934">
                  <c:v>-3.8118946290900024</c:v>
                </c:pt>
                <c:pt idx="935">
                  <c:v>-3.84490961284</c:v>
                </c:pt>
                <c:pt idx="936">
                  <c:v>-3.8632872663499991</c:v>
                </c:pt>
                <c:pt idx="937">
                  <c:v>-3.844179329000001</c:v>
                </c:pt>
                <c:pt idx="938">
                  <c:v>-3.8714502325500004</c:v>
                </c:pt>
                <c:pt idx="939">
                  <c:v>-3.915906113280001</c:v>
                </c:pt>
                <c:pt idx="940">
                  <c:v>-3.9521583387599994</c:v>
                </c:pt>
                <c:pt idx="941">
                  <c:v>-3.9834985785500017</c:v>
                </c:pt>
                <c:pt idx="942">
                  <c:v>-4.0127682238900029</c:v>
                </c:pt>
                <c:pt idx="943">
                  <c:v>-4.053909452730001</c:v>
                </c:pt>
                <c:pt idx="944">
                  <c:v>-4.0918511012199996</c:v>
                </c:pt>
                <c:pt idx="945">
                  <c:v>-4.1179083371700003</c:v>
                </c:pt>
                <c:pt idx="946">
                  <c:v>-4.1320142718000001</c:v>
                </c:pt>
                <c:pt idx="947">
                  <c:v>-4.1631768503100002</c:v>
                </c:pt>
                <c:pt idx="948">
                  <c:v>-4.2315048254200001</c:v>
                </c:pt>
                <c:pt idx="949">
                  <c:v>-4.2525230071599998</c:v>
                </c:pt>
                <c:pt idx="950">
                  <c:v>-4.2601677894400005</c:v>
                </c:pt>
                <c:pt idx="951">
                  <c:v>-4.2938328192299995</c:v>
                </c:pt>
                <c:pt idx="952">
                  <c:v>-4.3548252232600007</c:v>
                </c:pt>
                <c:pt idx="953">
                  <c:v>-4.4088584905299983</c:v>
                </c:pt>
                <c:pt idx="954">
                  <c:v>-4.4147113683099999</c:v>
                </c:pt>
                <c:pt idx="955">
                  <c:v>-4.4423277910599994</c:v>
                </c:pt>
                <c:pt idx="956">
                  <c:v>-4.4819974095599999</c:v>
                </c:pt>
                <c:pt idx="957">
                  <c:v>-4.5406389100600011</c:v>
                </c:pt>
                <c:pt idx="958">
                  <c:v>-4.5842511808900008</c:v>
                </c:pt>
                <c:pt idx="959">
                  <c:v>-4.5979206546300002</c:v>
                </c:pt>
                <c:pt idx="960">
                  <c:v>-4.648428363139999</c:v>
                </c:pt>
                <c:pt idx="961">
                  <c:v>-4.7000026196899984</c:v>
                </c:pt>
                <c:pt idx="962">
                  <c:v>-4.7403982385399992</c:v>
                </c:pt>
                <c:pt idx="963">
                  <c:v>-4.7564571470799981</c:v>
                </c:pt>
                <c:pt idx="964">
                  <c:v>-4.7844690901899991</c:v>
                </c:pt>
                <c:pt idx="965">
                  <c:v>-4.8525250272599987</c:v>
                </c:pt>
                <c:pt idx="966">
                  <c:v>-4.9103099494700002</c:v>
                </c:pt>
                <c:pt idx="967">
                  <c:v>-4.9423725602499999</c:v>
                </c:pt>
                <c:pt idx="968">
                  <c:v>-4.9526652486800007</c:v>
                </c:pt>
                <c:pt idx="969">
                  <c:v>-4.9924061734</c:v>
                </c:pt>
                <c:pt idx="970">
                  <c:v>-5.0624651218399999</c:v>
                </c:pt>
                <c:pt idx="971">
                  <c:v>-5.1047329921999998</c:v>
                </c:pt>
                <c:pt idx="972">
                  <c:v>-5.127769086369999</c:v>
                </c:pt>
                <c:pt idx="973">
                  <c:v>-5.15971228133</c:v>
                </c:pt>
                <c:pt idx="974">
                  <c:v>-5.2158668760199998</c:v>
                </c:pt>
                <c:pt idx="975">
                  <c:v>-5.2774386807300013</c:v>
                </c:pt>
                <c:pt idx="976">
                  <c:v>-5.2911356770299998</c:v>
                </c:pt>
                <c:pt idx="977">
                  <c:v>-5.3181586481599998</c:v>
                </c:pt>
                <c:pt idx="978">
                  <c:v>-5.36320537878</c:v>
                </c:pt>
                <c:pt idx="979">
                  <c:v>-5.4010969731199987</c:v>
                </c:pt>
                <c:pt idx="980">
                  <c:v>-5.4123592630400008</c:v>
                </c:pt>
                <c:pt idx="981">
                  <c:v>-5.4164101176200008</c:v>
                </c:pt>
                <c:pt idx="982">
                  <c:v>-5.4373058009899999</c:v>
                </c:pt>
                <c:pt idx="983">
                  <c:v>-5.486050926479999</c:v>
                </c:pt>
                <c:pt idx="984">
                  <c:v>-5.5244297857200007</c:v>
                </c:pt>
                <c:pt idx="985">
                  <c:v>-5.5406070007499997</c:v>
                </c:pt>
                <c:pt idx="986">
                  <c:v>-5.560156896599997</c:v>
                </c:pt>
                <c:pt idx="987">
                  <c:v>-5.5861458619800004</c:v>
                </c:pt>
                <c:pt idx="988">
                  <c:v>-5.6115203468299999</c:v>
                </c:pt>
                <c:pt idx="989">
                  <c:v>-5.60663526009</c:v>
                </c:pt>
                <c:pt idx="990">
                  <c:v>-5.6226199237400003</c:v>
                </c:pt>
                <c:pt idx="991">
                  <c:v>-5.648260324879999</c:v>
                </c:pt>
                <c:pt idx="992">
                  <c:v>-5.7018205559200013</c:v>
                </c:pt>
                <c:pt idx="993">
                  <c:v>-5.7438358878500022</c:v>
                </c:pt>
                <c:pt idx="994">
                  <c:v>-5.7640367719399999</c:v>
                </c:pt>
                <c:pt idx="995">
                  <c:v>-5.7868162666099998</c:v>
                </c:pt>
                <c:pt idx="996">
                  <c:v>-5.8224151311699988</c:v>
                </c:pt>
                <c:pt idx="997">
                  <c:v>-5.8473326610400012</c:v>
                </c:pt>
                <c:pt idx="998">
                  <c:v>-5.8441793544900005</c:v>
                </c:pt>
                <c:pt idx="999">
                  <c:v>-5.8453677121800016</c:v>
                </c:pt>
                <c:pt idx="1000">
                  <c:v>-5.8667313601799984</c:v>
                </c:pt>
                <c:pt idx="1001">
                  <c:v>-5.886736712980003</c:v>
                </c:pt>
                <c:pt idx="1002">
                  <c:v>-5.8944923429599978</c:v>
                </c:pt>
                <c:pt idx="1003">
                  <c:v>-5.8865471455499998</c:v>
                </c:pt>
                <c:pt idx="1004">
                  <c:v>-5.9105881576300003</c:v>
                </c:pt>
                <c:pt idx="1005">
                  <c:v>-5.9432197400100009</c:v>
                </c:pt>
                <c:pt idx="1006">
                  <c:v>-5.9577786711099989</c:v>
                </c:pt>
                <c:pt idx="1007">
                  <c:v>-5.9478544428399989</c:v>
                </c:pt>
                <c:pt idx="1008">
                  <c:v>-5.9375924083599996</c:v>
                </c:pt>
                <c:pt idx="1009">
                  <c:v>-5.9533567740100004</c:v>
                </c:pt>
                <c:pt idx="1010">
                  <c:v>-5.9658529385700012</c:v>
                </c:pt>
                <c:pt idx="1011">
                  <c:v>-5.9622953724399999</c:v>
                </c:pt>
                <c:pt idx="1012">
                  <c:v>-5.9609989389799996</c:v>
                </c:pt>
                <c:pt idx="1013">
                  <c:v>-5.9590195784700022</c:v>
                </c:pt>
                <c:pt idx="1014">
                  <c:v>-5.9571232975300017</c:v>
                </c:pt>
                <c:pt idx="1015">
                  <c:v>-5.9542131902499982</c:v>
                </c:pt>
                <c:pt idx="1016">
                  <c:v>-5.9334678146600019</c:v>
                </c:pt>
                <c:pt idx="1017">
                  <c:v>-5.9085252495699994</c:v>
                </c:pt>
                <c:pt idx="1018">
                  <c:v>-5.9159520050600003</c:v>
                </c:pt>
                <c:pt idx="1019">
                  <c:v>-5.9152801672800006</c:v>
                </c:pt>
                <c:pt idx="1020">
                  <c:v>-5.8749904876299999</c:v>
                </c:pt>
                <c:pt idx="1021">
                  <c:v>-5.8353611506399989</c:v>
                </c:pt>
                <c:pt idx="1022">
                  <c:v>-5.79642524435</c:v>
                </c:pt>
                <c:pt idx="1023">
                  <c:v>-5.764487557899999</c:v>
                </c:pt>
                <c:pt idx="1024">
                  <c:v>-5.7259929091900021</c:v>
                </c:pt>
                <c:pt idx="1025">
                  <c:v>-5.6664268762100001</c:v>
                </c:pt>
                <c:pt idx="1026">
                  <c:v>-5.6163606240200004</c:v>
                </c:pt>
                <c:pt idx="1027">
                  <c:v>-5.58657575357</c:v>
                </c:pt>
                <c:pt idx="1028">
                  <c:v>-5.5514512741999997</c:v>
                </c:pt>
                <c:pt idx="1029">
                  <c:v>-5.5089745833999988</c:v>
                </c:pt>
                <c:pt idx="1030">
                  <c:v>-5.4565634941399992</c:v>
                </c:pt>
                <c:pt idx="1031">
                  <c:v>-5.4020123015000001</c:v>
                </c:pt>
                <c:pt idx="1032">
                  <c:v>-5.3468825776799997</c:v>
                </c:pt>
                <c:pt idx="1033">
                  <c:v>-5.2921587476000003</c:v>
                </c:pt>
                <c:pt idx="1034">
                  <c:v>-5.2404245470300008</c:v>
                </c:pt>
                <c:pt idx="1035">
                  <c:v>-5.1990330080099998</c:v>
                </c:pt>
                <c:pt idx="1036">
                  <c:v>-5.1658066242700009</c:v>
                </c:pt>
                <c:pt idx="1037">
                  <c:v>-5.1384569734600003</c:v>
                </c:pt>
                <c:pt idx="1038">
                  <c:v>-5.1020082439200003</c:v>
                </c:pt>
                <c:pt idx="1039">
                  <c:v>-5.0652464216900004</c:v>
                </c:pt>
                <c:pt idx="1040">
                  <c:v>-5.0234323526800004</c:v>
                </c:pt>
                <c:pt idx="1041">
                  <c:v>-4.9933761543399999</c:v>
                </c:pt>
                <c:pt idx="1042">
                  <c:v>-4.9647672880399991</c:v>
                </c:pt>
                <c:pt idx="1043">
                  <c:v>-4.9383719965399999</c:v>
                </c:pt>
                <c:pt idx="1044">
                  <c:v>-4.9336005932100004</c:v>
                </c:pt>
                <c:pt idx="1045">
                  <c:v>-4.9353933908699998</c:v>
                </c:pt>
                <c:pt idx="1046">
                  <c:v>-4.9457629755300001</c:v>
                </c:pt>
                <c:pt idx="1047">
                  <c:v>-4.951137243869999</c:v>
                </c:pt>
                <c:pt idx="1048">
                  <c:v>-4.9517928206199988</c:v>
                </c:pt>
                <c:pt idx="1049">
                  <c:v>-4.9636688379900011</c:v>
                </c:pt>
                <c:pt idx="1050">
                  <c:v>-4.9729241796099997</c:v>
                </c:pt>
                <c:pt idx="1051">
                  <c:v>-4.9591769887599995</c:v>
                </c:pt>
                <c:pt idx="1052">
                  <c:v>-4.9316375789500011</c:v>
                </c:pt>
                <c:pt idx="1053">
                  <c:v>-4.9390344723200013</c:v>
                </c:pt>
                <c:pt idx="1054">
                  <c:v>-4.9441691321699999</c:v>
                </c:pt>
                <c:pt idx="1055">
                  <c:v>-4.9694470806600002</c:v>
                </c:pt>
                <c:pt idx="1056">
                  <c:v>-4.9804399222099995</c:v>
                </c:pt>
                <c:pt idx="1057">
                  <c:v>-5.0098555841699994</c:v>
                </c:pt>
                <c:pt idx="1058">
                  <c:v>-5.0448582344800021</c:v>
                </c:pt>
                <c:pt idx="1059">
                  <c:v>-5.0584604118199996</c:v>
                </c:pt>
                <c:pt idx="1060">
                  <c:v>-5.0721492490200006</c:v>
                </c:pt>
                <c:pt idx="1061">
                  <c:v>-5.0807441446699997</c:v>
                </c:pt>
                <c:pt idx="1062">
                  <c:v>-5.0932052749200007</c:v>
                </c:pt>
                <c:pt idx="1063">
                  <c:v>-5.1162308142000024</c:v>
                </c:pt>
                <c:pt idx="1064">
                  <c:v>-5.1319732899299995</c:v>
                </c:pt>
                <c:pt idx="1065">
                  <c:v>-5.1572837892000001</c:v>
                </c:pt>
                <c:pt idx="1066">
                  <c:v>-5.170532698769998</c:v>
                </c:pt>
                <c:pt idx="1067">
                  <c:v>-5.2047949774699998</c:v>
                </c:pt>
                <c:pt idx="1068">
                  <c:v>-5.2388371808600001</c:v>
                </c:pt>
                <c:pt idx="1069">
                  <c:v>-5.2569444302199999</c:v>
                </c:pt>
                <c:pt idx="1070">
                  <c:v>-5.2743755964300014</c:v>
                </c:pt>
                <c:pt idx="1071">
                  <c:v>-5.3025991700499997</c:v>
                </c:pt>
                <c:pt idx="1072">
                  <c:v>-5.3424529679399999</c:v>
                </c:pt>
                <c:pt idx="1073">
                  <c:v>-5.3862384841599997</c:v>
                </c:pt>
                <c:pt idx="1074">
                  <c:v>-5.3963177529699999</c:v>
                </c:pt>
                <c:pt idx="1075">
                  <c:v>-5.407772249859998</c:v>
                </c:pt>
                <c:pt idx="1076">
                  <c:v>-5.4410109909199997</c:v>
                </c:pt>
                <c:pt idx="1077">
                  <c:v>-5.4449026273100003</c:v>
                </c:pt>
                <c:pt idx="1078">
                  <c:v>-5.4681780596300005</c:v>
                </c:pt>
                <c:pt idx="1079">
                  <c:v>-5.4862846030399979</c:v>
                </c:pt>
                <c:pt idx="1080">
                  <c:v>-5.5075422363800008</c:v>
                </c:pt>
                <c:pt idx="1081">
                  <c:v>-5.5323721480400003</c:v>
                </c:pt>
                <c:pt idx="1082">
                  <c:v>-5.5419011755700005</c:v>
                </c:pt>
                <c:pt idx="1083">
                  <c:v>-5.5572626018999998</c:v>
                </c:pt>
                <c:pt idx="1084">
                  <c:v>-5.5808882641600004</c:v>
                </c:pt>
                <c:pt idx="1085">
                  <c:v>-5.5971694991400023</c:v>
                </c:pt>
                <c:pt idx="1086">
                  <c:v>-5.6188504958400012</c:v>
                </c:pt>
                <c:pt idx="1087">
                  <c:v>-5.6138802788100008</c:v>
                </c:pt>
                <c:pt idx="1088">
                  <c:v>-5.6139252752199997</c:v>
                </c:pt>
                <c:pt idx="1089">
                  <c:v>-5.5990760127400021</c:v>
                </c:pt>
                <c:pt idx="1090">
                  <c:v>-5.6140830965800017</c:v>
                </c:pt>
                <c:pt idx="1091">
                  <c:v>-5.6158662227700002</c:v>
                </c:pt>
                <c:pt idx="1092">
                  <c:v>-5.6283770864799987</c:v>
                </c:pt>
                <c:pt idx="1093">
                  <c:v>-5.6508042255100008</c:v>
                </c:pt>
                <c:pt idx="1094">
                  <c:v>-5.6886889641299989</c:v>
                </c:pt>
                <c:pt idx="1095">
                  <c:v>-5.7191001217800022</c:v>
                </c:pt>
                <c:pt idx="1096">
                  <c:v>-5.7197731237199996</c:v>
                </c:pt>
                <c:pt idx="1097">
                  <c:v>-5.7390523324400009</c:v>
                </c:pt>
                <c:pt idx="1098">
                  <c:v>-5.7676163003699994</c:v>
                </c:pt>
                <c:pt idx="1099">
                  <c:v>-5.7789720229800015</c:v>
                </c:pt>
                <c:pt idx="1100">
                  <c:v>-5.7849260208600004</c:v>
                </c:pt>
                <c:pt idx="1101">
                  <c:v>-5.7739719597600008</c:v>
                </c:pt>
                <c:pt idx="1102">
                  <c:v>-5.7945379813900004</c:v>
                </c:pt>
                <c:pt idx="1103">
                  <c:v>-5.801756107320001</c:v>
                </c:pt>
                <c:pt idx="1104">
                  <c:v>-5.8077273983199982</c:v>
                </c:pt>
                <c:pt idx="1105">
                  <c:v>-5.7885390323200001</c:v>
                </c:pt>
                <c:pt idx="1106">
                  <c:v>-5.7783978091999995</c:v>
                </c:pt>
                <c:pt idx="1107">
                  <c:v>-5.7675689570800017</c:v>
                </c:pt>
                <c:pt idx="1108">
                  <c:v>-5.7474737089800012</c:v>
                </c:pt>
                <c:pt idx="1109">
                  <c:v>-5.7220651943200007</c:v>
                </c:pt>
                <c:pt idx="1110">
                  <c:v>-5.7065759122800008</c:v>
                </c:pt>
                <c:pt idx="1111">
                  <c:v>-5.7384027986800001</c:v>
                </c:pt>
                <c:pt idx="1112">
                  <c:v>-5.746719380430001</c:v>
                </c:pt>
                <c:pt idx="1113">
                  <c:v>-5.7551928570399999</c:v>
                </c:pt>
                <c:pt idx="1114">
                  <c:v>-5.7670368797499991</c:v>
                </c:pt>
                <c:pt idx="1115">
                  <c:v>-5.7965559576799999</c:v>
                </c:pt>
                <c:pt idx="1116">
                  <c:v>-5.7937550454800002</c:v>
                </c:pt>
                <c:pt idx="1117">
                  <c:v>-5.7763064409999991</c:v>
                </c:pt>
                <c:pt idx="1118">
                  <c:v>-5.7610745327800004</c:v>
                </c:pt>
                <c:pt idx="1119">
                  <c:v>-5.8064000870000001</c:v>
                </c:pt>
                <c:pt idx="1120">
                  <c:v>-5.857549542890002</c:v>
                </c:pt>
                <c:pt idx="1121">
                  <c:v>-5.8927159339699999</c:v>
                </c:pt>
                <c:pt idx="1122">
                  <c:v>-5.9221530360200001</c:v>
                </c:pt>
                <c:pt idx="1123">
                  <c:v>-5.991392373390001</c:v>
                </c:pt>
                <c:pt idx="1124">
                  <c:v>-6.0712227291499996</c:v>
                </c:pt>
                <c:pt idx="1125">
                  <c:v>-6.1261213029900006</c:v>
                </c:pt>
                <c:pt idx="1126">
                  <c:v>-6.133621498050001</c:v>
                </c:pt>
                <c:pt idx="1127">
                  <c:v>-6.1649787492200003</c:v>
                </c:pt>
                <c:pt idx="1128">
                  <c:v>-6.2232385755299999</c:v>
                </c:pt>
                <c:pt idx="1129">
                  <c:v>-6.2825704780900002</c:v>
                </c:pt>
                <c:pt idx="1130">
                  <c:v>-6.2994314107099996</c:v>
                </c:pt>
                <c:pt idx="1131">
                  <c:v>-6.3351098120600007</c:v>
                </c:pt>
                <c:pt idx="1132">
                  <c:v>-6.4353837450500002</c:v>
                </c:pt>
                <c:pt idx="1133">
                  <c:v>-6.5689819160399985</c:v>
                </c:pt>
                <c:pt idx="1134">
                  <c:v>-6.6192374047699998</c:v>
                </c:pt>
                <c:pt idx="1135">
                  <c:v>-6.6181555895799988</c:v>
                </c:pt>
                <c:pt idx="1136">
                  <c:v>-6.6522015693299998</c:v>
                </c:pt>
                <c:pt idx="1137">
                  <c:v>-6.7378330180599999</c:v>
                </c:pt>
                <c:pt idx="1138">
                  <c:v>-6.7948690928199991</c:v>
                </c:pt>
                <c:pt idx="1139">
                  <c:v>-6.78866628882</c:v>
                </c:pt>
                <c:pt idx="1140">
                  <c:v>-6.8662057499099998</c:v>
                </c:pt>
                <c:pt idx="1141">
                  <c:v>-6.9782449465100003</c:v>
                </c:pt>
                <c:pt idx="1142">
                  <c:v>-7.0986573061999998</c:v>
                </c:pt>
                <c:pt idx="1143">
                  <c:v>-7.1249608177599999</c:v>
                </c:pt>
                <c:pt idx="1144">
                  <c:v>-7.0825564482700001</c:v>
                </c:pt>
                <c:pt idx="1145">
                  <c:v>-7.1023000521300013</c:v>
                </c:pt>
                <c:pt idx="1146">
                  <c:v>-7.1612998474499996</c:v>
                </c:pt>
                <c:pt idx="1147">
                  <c:v>-7.2265209409400004</c:v>
                </c:pt>
                <c:pt idx="1148">
                  <c:v>-7.2631822048200014</c:v>
                </c:pt>
                <c:pt idx="1149">
                  <c:v>-7.3184731812999999</c:v>
                </c:pt>
                <c:pt idx="1150">
                  <c:v>-7.3878469115299996</c:v>
                </c:pt>
                <c:pt idx="1151">
                  <c:v>-7.4093153121000004</c:v>
                </c:pt>
                <c:pt idx="1152">
                  <c:v>-7.3744162697700002</c:v>
                </c:pt>
                <c:pt idx="1153">
                  <c:v>-7.357063321230001</c:v>
                </c:pt>
                <c:pt idx="1154">
                  <c:v>-7.3840099991700017</c:v>
                </c:pt>
                <c:pt idx="1155">
                  <c:v>-7.4246425401999989</c:v>
                </c:pt>
                <c:pt idx="1156">
                  <c:v>-7.4181813436899997</c:v>
                </c:pt>
                <c:pt idx="1157">
                  <c:v>-7.3761594605900003</c:v>
                </c:pt>
                <c:pt idx="1158">
                  <c:v>-7.3726284523899999</c:v>
                </c:pt>
                <c:pt idx="1159">
                  <c:v>-7.40228455973</c:v>
                </c:pt>
                <c:pt idx="1160">
                  <c:v>-7.4128631583300013</c:v>
                </c:pt>
                <c:pt idx="1161">
                  <c:v>-7.3831004656400001</c:v>
                </c:pt>
                <c:pt idx="1162">
                  <c:v>-7.3786757017399998</c:v>
                </c:pt>
                <c:pt idx="1163">
                  <c:v>-7.3927255540200001</c:v>
                </c:pt>
                <c:pt idx="1164">
                  <c:v>-7.3681353045200009</c:v>
                </c:pt>
                <c:pt idx="1165">
                  <c:v>-7.3314170341300002</c:v>
                </c:pt>
                <c:pt idx="1166">
                  <c:v>-7.2898859795600002</c:v>
                </c:pt>
                <c:pt idx="1167">
                  <c:v>-7.2898029877299999</c:v>
                </c:pt>
                <c:pt idx="1168">
                  <c:v>-7.3098009723299997</c:v>
                </c:pt>
                <c:pt idx="1169">
                  <c:v>-7.3101673473599993</c:v>
                </c:pt>
                <c:pt idx="1170">
                  <c:v>-7.26510056486</c:v>
                </c:pt>
                <c:pt idx="1171">
                  <c:v>-7.2402141114600003</c:v>
                </c:pt>
                <c:pt idx="1172">
                  <c:v>-7.2390374969500009</c:v>
                </c:pt>
                <c:pt idx="1173">
                  <c:v>-7.2577041418900006</c:v>
                </c:pt>
                <c:pt idx="1174">
                  <c:v>-7.2369489055100003</c:v>
                </c:pt>
                <c:pt idx="1175">
                  <c:v>-7.1919344581200022</c:v>
                </c:pt>
                <c:pt idx="1176">
                  <c:v>-7.1772716703399997</c:v>
                </c:pt>
                <c:pt idx="1177">
                  <c:v>-7.1474548968300002</c:v>
                </c:pt>
                <c:pt idx="1178">
                  <c:v>-7.1155947892900002</c:v>
                </c:pt>
                <c:pt idx="1179">
                  <c:v>-7.0482338860400002</c:v>
                </c:pt>
                <c:pt idx="1180">
                  <c:v>-7.0065513883800001</c:v>
                </c:pt>
                <c:pt idx="1181">
                  <c:v>-6.9791394757900003</c:v>
                </c:pt>
                <c:pt idx="1182">
                  <c:v>-6.9414111433999999</c:v>
                </c:pt>
                <c:pt idx="1183">
                  <c:v>-6.8860807156500012</c:v>
                </c:pt>
                <c:pt idx="1184">
                  <c:v>-6.8180860084599999</c:v>
                </c:pt>
                <c:pt idx="1185">
                  <c:v>-6.7600543099500001</c:v>
                </c:pt>
                <c:pt idx="1186">
                  <c:v>-6.7048836806900001</c:v>
                </c:pt>
                <c:pt idx="1187">
                  <c:v>-6.6558465214999991</c:v>
                </c:pt>
                <c:pt idx="1188">
                  <c:v>-6.6042307267199991</c:v>
                </c:pt>
                <c:pt idx="1189">
                  <c:v>-6.5493363578399997</c:v>
                </c:pt>
                <c:pt idx="1190">
                  <c:v>-6.5118548342300002</c:v>
                </c:pt>
                <c:pt idx="1191">
                  <c:v>-6.4617914436900001</c:v>
                </c:pt>
                <c:pt idx="1192">
                  <c:v>-6.4046713188200002</c:v>
                </c:pt>
                <c:pt idx="1193">
                  <c:v>-6.3426786818199998</c:v>
                </c:pt>
                <c:pt idx="1194">
                  <c:v>-6.2787631902500003</c:v>
                </c:pt>
                <c:pt idx="1195">
                  <c:v>-6.2456680335800012</c:v>
                </c:pt>
                <c:pt idx="1196">
                  <c:v>-6.2442417793500002</c:v>
                </c:pt>
                <c:pt idx="1197">
                  <c:v>-6.2437216439400007</c:v>
                </c:pt>
                <c:pt idx="1198">
                  <c:v>-6.2340217828800002</c:v>
                </c:pt>
                <c:pt idx="1199">
                  <c:v>-6.2375630106600006</c:v>
                </c:pt>
                <c:pt idx="1200">
                  <c:v>-6.22224093172</c:v>
                </c:pt>
                <c:pt idx="1201">
                  <c:v>-6.1726942456400007</c:v>
                </c:pt>
                <c:pt idx="1202">
                  <c:v>-6.0988800334500004</c:v>
                </c:pt>
                <c:pt idx="1203">
                  <c:v>-6.0583146714199998</c:v>
                </c:pt>
                <c:pt idx="1204">
                  <c:v>-6.0461646222900001</c:v>
                </c:pt>
                <c:pt idx="1205">
                  <c:v>-6.0735377185499999</c:v>
                </c:pt>
                <c:pt idx="1206">
                  <c:v>-6.1072976490500004</c:v>
                </c:pt>
                <c:pt idx="1207">
                  <c:v>-6.1294403876099999</c:v>
                </c:pt>
                <c:pt idx="1208">
                  <c:v>-6.1434062982300022</c:v>
                </c:pt>
                <c:pt idx="1209">
                  <c:v>-6.1349225727199999</c:v>
                </c:pt>
                <c:pt idx="1210">
                  <c:v>-6.10479758487</c:v>
                </c:pt>
                <c:pt idx="1211">
                  <c:v>-6.0725890695900002</c:v>
                </c:pt>
                <c:pt idx="1212">
                  <c:v>-6.0578391928800004</c:v>
                </c:pt>
                <c:pt idx="1213">
                  <c:v>-6.0779614175700001</c:v>
                </c:pt>
                <c:pt idx="1214">
                  <c:v>-6.11210719348</c:v>
                </c:pt>
                <c:pt idx="1215">
                  <c:v>-6.1437514109400002</c:v>
                </c:pt>
                <c:pt idx="1216">
                  <c:v>-6.1815768936500017</c:v>
                </c:pt>
                <c:pt idx="1217">
                  <c:v>-6.2205247511499993</c:v>
                </c:pt>
                <c:pt idx="1218">
                  <c:v>-6.2336450014900002</c:v>
                </c:pt>
                <c:pt idx="1219">
                  <c:v>-6.2139895851299993</c:v>
                </c:pt>
                <c:pt idx="1220">
                  <c:v>-6.1768692184100003</c:v>
                </c:pt>
                <c:pt idx="1221">
                  <c:v>-6.1496343785499992</c:v>
                </c:pt>
                <c:pt idx="1222">
                  <c:v>-6.1492298628300004</c:v>
                </c:pt>
                <c:pt idx="1223">
                  <c:v>-6.1713427402300001</c:v>
                </c:pt>
                <c:pt idx="1224">
                  <c:v>-6.2090513496199993</c:v>
                </c:pt>
                <c:pt idx="1225">
                  <c:v>-6.2789031030800011</c:v>
                </c:pt>
                <c:pt idx="1226">
                  <c:v>-6.3264080605700004</c:v>
                </c:pt>
                <c:pt idx="1227">
                  <c:v>-6.3665447073699983</c:v>
                </c:pt>
                <c:pt idx="1228">
                  <c:v>-6.3605548238500003</c:v>
                </c:pt>
                <c:pt idx="1229">
                  <c:v>-6.34476140724</c:v>
                </c:pt>
                <c:pt idx="1230">
                  <c:v>-6.3168593932599997</c:v>
                </c:pt>
                <c:pt idx="1231">
                  <c:v>-6.3076062837100002</c:v>
                </c:pt>
                <c:pt idx="1232">
                  <c:v>-6.2993554005799997</c:v>
                </c:pt>
                <c:pt idx="1233">
                  <c:v>-6.3210505187799999</c:v>
                </c:pt>
                <c:pt idx="1234">
                  <c:v>-6.3373351364200001</c:v>
                </c:pt>
                <c:pt idx="1235">
                  <c:v>-6.3789387445199992</c:v>
                </c:pt>
                <c:pt idx="1236">
                  <c:v>-6.372932746430001</c:v>
                </c:pt>
                <c:pt idx="1237">
                  <c:v>-6.3499510110900017</c:v>
                </c:pt>
                <c:pt idx="1238">
                  <c:v>-6.3341429912400002</c:v>
                </c:pt>
                <c:pt idx="1239">
                  <c:v>-6.3267746543900003</c:v>
                </c:pt>
                <c:pt idx="1240">
                  <c:v>-6.352551784080001</c:v>
                </c:pt>
                <c:pt idx="1241">
                  <c:v>-6.3392733821999991</c:v>
                </c:pt>
                <c:pt idx="1242">
                  <c:v>-6.3280974892799993</c:v>
                </c:pt>
                <c:pt idx="1243">
                  <c:v>-6.3159596342200004</c:v>
                </c:pt>
                <c:pt idx="1244">
                  <c:v>-6.3009684281499991</c:v>
                </c:pt>
                <c:pt idx="1245">
                  <c:v>-6.2575809534299998</c:v>
                </c:pt>
                <c:pt idx="1246">
                  <c:v>-6.2187520296900001</c:v>
                </c:pt>
                <c:pt idx="1247">
                  <c:v>-6.1973756911300004</c:v>
                </c:pt>
                <c:pt idx="1248">
                  <c:v>-6.1778477507899998</c:v>
                </c:pt>
                <c:pt idx="1249">
                  <c:v>-6.1597350026199997</c:v>
                </c:pt>
                <c:pt idx="1250">
                  <c:v>-6.1099120891699998</c:v>
                </c:pt>
                <c:pt idx="1251">
                  <c:v>-6.0948109061500002</c:v>
                </c:pt>
                <c:pt idx="1252">
                  <c:v>-6.1039733912900012</c:v>
                </c:pt>
                <c:pt idx="1253">
                  <c:v>-6.1031807295199991</c:v>
                </c:pt>
                <c:pt idx="1254">
                  <c:v>-6.1027905801099998</c:v>
                </c:pt>
                <c:pt idx="1255">
                  <c:v>-6.082606479009999</c:v>
                </c:pt>
                <c:pt idx="1256">
                  <c:v>-6.0623265238400004</c:v>
                </c:pt>
                <c:pt idx="1257">
                  <c:v>-6.0541999961200013</c:v>
                </c:pt>
                <c:pt idx="1258">
                  <c:v>-6.0311346103200005</c:v>
                </c:pt>
                <c:pt idx="1259">
                  <c:v>-5.98911811376</c:v>
                </c:pt>
                <c:pt idx="1260">
                  <c:v>-5.987328001989999</c:v>
                </c:pt>
                <c:pt idx="1261">
                  <c:v>-5.98520350123</c:v>
                </c:pt>
                <c:pt idx="1262">
                  <c:v>-5.9919292620300002</c:v>
                </c:pt>
                <c:pt idx="1263">
                  <c:v>-5.9930980493599995</c:v>
                </c:pt>
                <c:pt idx="1264">
                  <c:v>-6.0119887788500019</c:v>
                </c:pt>
                <c:pt idx="1265">
                  <c:v>-6.027099892039999</c:v>
                </c:pt>
                <c:pt idx="1266">
                  <c:v>-6.0599947954499997</c:v>
                </c:pt>
                <c:pt idx="1267">
                  <c:v>-6.0733361961199996</c:v>
                </c:pt>
                <c:pt idx="1268">
                  <c:v>-6.1021599958399992</c:v>
                </c:pt>
                <c:pt idx="1269">
                  <c:v>-6.1050078959700009</c:v>
                </c:pt>
                <c:pt idx="1270">
                  <c:v>-6.1360668592199996</c:v>
                </c:pt>
                <c:pt idx="1271">
                  <c:v>-6.1353106126499988</c:v>
                </c:pt>
                <c:pt idx="1272">
                  <c:v>-6.1370512255799987</c:v>
                </c:pt>
                <c:pt idx="1273">
                  <c:v>-6.1330016235300002</c:v>
                </c:pt>
                <c:pt idx="1274">
                  <c:v>-6.1503060199500004</c:v>
                </c:pt>
                <c:pt idx="1275">
                  <c:v>-6.1472283063099997</c:v>
                </c:pt>
                <c:pt idx="1276">
                  <c:v>-6.1792218851799996</c:v>
                </c:pt>
                <c:pt idx="1277">
                  <c:v>-6.21416722802</c:v>
                </c:pt>
                <c:pt idx="1278">
                  <c:v>-6.2813513798400002</c:v>
                </c:pt>
                <c:pt idx="1279">
                  <c:v>-6.3522912749999989</c:v>
                </c:pt>
                <c:pt idx="1280">
                  <c:v>-6.3524118450100007</c:v>
                </c:pt>
                <c:pt idx="1281">
                  <c:v>-6.3702808054900011</c:v>
                </c:pt>
                <c:pt idx="1282">
                  <c:v>-6.3788562068799992</c:v>
                </c:pt>
                <c:pt idx="1283">
                  <c:v>-6.3822201897999999</c:v>
                </c:pt>
                <c:pt idx="1284">
                  <c:v>-6.3736514135000002</c:v>
                </c:pt>
                <c:pt idx="1285">
                  <c:v>-6.3752850623599997</c:v>
                </c:pt>
                <c:pt idx="1286">
                  <c:v>-6.3726226280900002</c:v>
                </c:pt>
                <c:pt idx="1287">
                  <c:v>-6.4080211518499999</c:v>
                </c:pt>
                <c:pt idx="1288">
                  <c:v>-6.4404369938299997</c:v>
                </c:pt>
                <c:pt idx="1289">
                  <c:v>-6.4767505004499988</c:v>
                </c:pt>
                <c:pt idx="1290">
                  <c:v>-6.51589274036</c:v>
                </c:pt>
                <c:pt idx="1291">
                  <c:v>-6.5516272692399999</c:v>
                </c:pt>
                <c:pt idx="1292">
                  <c:v>-6.59533715252</c:v>
                </c:pt>
                <c:pt idx="1293">
                  <c:v>-6.5915347981699988</c:v>
                </c:pt>
                <c:pt idx="1294">
                  <c:v>-6.6006519305299989</c:v>
                </c:pt>
                <c:pt idx="1295">
                  <c:v>-6.6021122630799987</c:v>
                </c:pt>
                <c:pt idx="1296">
                  <c:v>-6.6351440552400014</c:v>
                </c:pt>
                <c:pt idx="1297">
                  <c:v>-6.6774591539399992</c:v>
                </c:pt>
                <c:pt idx="1298">
                  <c:v>-6.6942218776700004</c:v>
                </c:pt>
                <c:pt idx="1299">
                  <c:v>-6.7001747083099996</c:v>
                </c:pt>
                <c:pt idx="1300">
                  <c:v>-6.6970633271099995</c:v>
                </c:pt>
                <c:pt idx="1301">
                  <c:v>-6.7244862968400003</c:v>
                </c:pt>
                <c:pt idx="1302">
                  <c:v>-6.7358387437000005</c:v>
                </c:pt>
                <c:pt idx="1303">
                  <c:v>-6.7220613704599996</c:v>
                </c:pt>
                <c:pt idx="1304">
                  <c:v>-6.7386749424300003</c:v>
                </c:pt>
                <c:pt idx="1305">
                  <c:v>-6.77959167669</c:v>
                </c:pt>
                <c:pt idx="1306">
                  <c:v>-6.809068775370001</c:v>
                </c:pt>
                <c:pt idx="1307">
                  <c:v>-6.8281095696299996</c:v>
                </c:pt>
                <c:pt idx="1308">
                  <c:v>-6.8466443307300011</c:v>
                </c:pt>
                <c:pt idx="1309">
                  <c:v>-6.8703225845100002</c:v>
                </c:pt>
                <c:pt idx="1310">
                  <c:v>-6.9003717673200011</c:v>
                </c:pt>
                <c:pt idx="1311">
                  <c:v>-6.8623163139000001</c:v>
                </c:pt>
                <c:pt idx="1312">
                  <c:v>-6.8388134603600008</c:v>
                </c:pt>
                <c:pt idx="1313">
                  <c:v>-6.84293504568</c:v>
                </c:pt>
                <c:pt idx="1314">
                  <c:v>-6.8892686141600006</c:v>
                </c:pt>
                <c:pt idx="1315">
                  <c:v>-6.8995465311200004</c:v>
                </c:pt>
                <c:pt idx="1316">
                  <c:v>-6.9282015517600017</c:v>
                </c:pt>
                <c:pt idx="1317">
                  <c:v>-6.9690807067899998</c:v>
                </c:pt>
                <c:pt idx="1318">
                  <c:v>-7.0164911284600002</c:v>
                </c:pt>
                <c:pt idx="1319">
                  <c:v>-7.05459944466</c:v>
                </c:pt>
                <c:pt idx="1320">
                  <c:v>-7.076996491790001</c:v>
                </c:pt>
                <c:pt idx="1321">
                  <c:v>-7.0718465342499996</c:v>
                </c:pt>
                <c:pt idx="1322">
                  <c:v>-7.0581176701799997</c:v>
                </c:pt>
                <c:pt idx="1323">
                  <c:v>-7.06376452651</c:v>
                </c:pt>
                <c:pt idx="1324">
                  <c:v>-7.0625302083600001</c:v>
                </c:pt>
                <c:pt idx="1325">
                  <c:v>-7.0866006056800011</c:v>
                </c:pt>
                <c:pt idx="1326">
                  <c:v>-7.1107497687300008</c:v>
                </c:pt>
                <c:pt idx="1327">
                  <c:v>-7.1705514772300019</c:v>
                </c:pt>
                <c:pt idx="1328">
                  <c:v>-7.18642947812</c:v>
                </c:pt>
                <c:pt idx="1329">
                  <c:v>-7.1846590145700002</c:v>
                </c:pt>
                <c:pt idx="1330">
                  <c:v>-7.2063560041700008</c:v>
                </c:pt>
                <c:pt idx="1331">
                  <c:v>-7.2215470877600012</c:v>
                </c:pt>
                <c:pt idx="1332">
                  <c:v>-7.2734329983599997</c:v>
                </c:pt>
                <c:pt idx="1333">
                  <c:v>-7.3066255230100001</c:v>
                </c:pt>
                <c:pt idx="1334">
                  <c:v>-7.3276430476400005</c:v>
                </c:pt>
                <c:pt idx="1335">
                  <c:v>-7.3610310761799997</c:v>
                </c:pt>
                <c:pt idx="1336">
                  <c:v>-7.38931602211</c:v>
                </c:pt>
                <c:pt idx="1337">
                  <c:v>-7.4126994914999997</c:v>
                </c:pt>
                <c:pt idx="1338">
                  <c:v>-7.43703616105</c:v>
                </c:pt>
                <c:pt idx="1339">
                  <c:v>-7.4846974332000009</c:v>
                </c:pt>
                <c:pt idx="1340">
                  <c:v>-7.4975086458499991</c:v>
                </c:pt>
                <c:pt idx="1341">
                  <c:v>-7.515890895650001</c:v>
                </c:pt>
                <c:pt idx="1342">
                  <c:v>-7.5385136022500001</c:v>
                </c:pt>
                <c:pt idx="1343">
                  <c:v>-7.57262818381</c:v>
                </c:pt>
                <c:pt idx="1344">
                  <c:v>-7.6411152363199992</c:v>
                </c:pt>
                <c:pt idx="1345">
                  <c:v>-7.7080278441100001</c:v>
                </c:pt>
                <c:pt idx="1346">
                  <c:v>-7.7473973260499998</c:v>
                </c:pt>
                <c:pt idx="1347">
                  <c:v>-7.7759799733600001</c:v>
                </c:pt>
                <c:pt idx="1348">
                  <c:v>-7.8049140096799992</c:v>
                </c:pt>
                <c:pt idx="1349">
                  <c:v>-7.838810070260001</c:v>
                </c:pt>
                <c:pt idx="1350">
                  <c:v>-7.8841270674800015</c:v>
                </c:pt>
                <c:pt idx="1351">
                  <c:v>-7.9050738951800001</c:v>
                </c:pt>
                <c:pt idx="1352">
                  <c:v>-7.95573285583</c:v>
                </c:pt>
                <c:pt idx="1353">
                  <c:v>-8.0092786695600005</c:v>
                </c:pt>
                <c:pt idx="1354">
                  <c:v>-8.0670954948599984</c:v>
                </c:pt>
                <c:pt idx="1355">
                  <c:v>-8.0920648366200023</c:v>
                </c:pt>
                <c:pt idx="1356">
                  <c:v>-8.1182406946699999</c:v>
                </c:pt>
                <c:pt idx="1357">
                  <c:v>-8.1687465870399993</c:v>
                </c:pt>
                <c:pt idx="1358">
                  <c:v>-8.1865146914999993</c:v>
                </c:pt>
                <c:pt idx="1359">
                  <c:v>-8.1834039683699995</c:v>
                </c:pt>
                <c:pt idx="1360">
                  <c:v>-8.1502707034699995</c:v>
                </c:pt>
                <c:pt idx="1361">
                  <c:v>-8.1580343289900004</c:v>
                </c:pt>
                <c:pt idx="1362">
                  <c:v>-8.1610573743800021</c:v>
                </c:pt>
                <c:pt idx="1363">
                  <c:v>-8.1733453457500005</c:v>
                </c:pt>
                <c:pt idx="1364">
                  <c:v>-8.1566703404899989</c:v>
                </c:pt>
                <c:pt idx="1365">
                  <c:v>-8.1451614441500002</c:v>
                </c:pt>
                <c:pt idx="1366">
                  <c:v>-8.1752469122099996</c:v>
                </c:pt>
                <c:pt idx="1367">
                  <c:v>-8.1862201987599992</c:v>
                </c:pt>
                <c:pt idx="1368">
                  <c:v>-8.1691831198699987</c:v>
                </c:pt>
                <c:pt idx="1369">
                  <c:v>-8.15096070279</c:v>
                </c:pt>
                <c:pt idx="1370">
                  <c:v>-8.1244029304699996</c:v>
                </c:pt>
                <c:pt idx="1371">
                  <c:v>-8.1305048984800017</c:v>
                </c:pt>
                <c:pt idx="1372">
                  <c:v>-8.1318349736499975</c:v>
                </c:pt>
                <c:pt idx="1373">
                  <c:v>-8.1275769737800001</c:v>
                </c:pt>
                <c:pt idx="1374">
                  <c:v>-8.1405195617300006</c:v>
                </c:pt>
                <c:pt idx="1375">
                  <c:v>-8.1555428103800001</c:v>
                </c:pt>
                <c:pt idx="1376">
                  <c:v>-8.1595717599499995</c:v>
                </c:pt>
                <c:pt idx="1377">
                  <c:v>-8.1945209882299999</c:v>
                </c:pt>
                <c:pt idx="1378">
                  <c:v>-8.2216056609999999</c:v>
                </c:pt>
                <c:pt idx="1379">
                  <c:v>-8.2373466060199991</c:v>
                </c:pt>
                <c:pt idx="1380">
                  <c:v>-8.2369820342800004</c:v>
                </c:pt>
                <c:pt idx="1381">
                  <c:v>-8.2280921027399998</c:v>
                </c:pt>
                <c:pt idx="1382">
                  <c:v>-8.2501476267000005</c:v>
                </c:pt>
                <c:pt idx="1383">
                  <c:v>-8.2656418113800001</c:v>
                </c:pt>
                <c:pt idx="1384">
                  <c:v>-8.2933494396299992</c:v>
                </c:pt>
                <c:pt idx="1385">
                  <c:v>-8.3124957184599992</c:v>
                </c:pt>
                <c:pt idx="1386">
                  <c:v>-8.3344899268700008</c:v>
                </c:pt>
                <c:pt idx="1387">
                  <c:v>-8.3735135930299993</c:v>
                </c:pt>
                <c:pt idx="1388">
                  <c:v>-8.4061598666300004</c:v>
                </c:pt>
                <c:pt idx="1389">
                  <c:v>-8.40892974428</c:v>
                </c:pt>
                <c:pt idx="1390">
                  <c:v>-8.4175152558799997</c:v>
                </c:pt>
                <c:pt idx="1391">
                  <c:v>-8.43587089645</c:v>
                </c:pt>
                <c:pt idx="1392">
                  <c:v>-8.4839340384900002</c:v>
                </c:pt>
                <c:pt idx="1393">
                  <c:v>-8.4980661229300019</c:v>
                </c:pt>
                <c:pt idx="1394">
                  <c:v>-8.49712161293</c:v>
                </c:pt>
                <c:pt idx="1395">
                  <c:v>-8.5000620839199996</c:v>
                </c:pt>
                <c:pt idx="1396">
                  <c:v>-8.5402125909799995</c:v>
                </c:pt>
                <c:pt idx="1397">
                  <c:v>-8.5809140467099994</c:v>
                </c:pt>
                <c:pt idx="1398">
                  <c:v>-8.6109335425899989</c:v>
                </c:pt>
                <c:pt idx="1399">
                  <c:v>-8.6001128463400018</c:v>
                </c:pt>
                <c:pt idx="1400">
                  <c:v>-8.623215211199998</c:v>
                </c:pt>
                <c:pt idx="1401">
                  <c:v>-8.6317438475700019</c:v>
                </c:pt>
                <c:pt idx="1402">
                  <c:v>-8.6580173308300008</c:v>
                </c:pt>
                <c:pt idx="1403">
                  <c:v>-8.6322560824199996</c:v>
                </c:pt>
                <c:pt idx="1404">
                  <c:v>-8.6252453800600009</c:v>
                </c:pt>
                <c:pt idx="1405">
                  <c:v>-8.6423302863300009</c:v>
                </c:pt>
                <c:pt idx="1406">
                  <c:v>-8.6672256237099994</c:v>
                </c:pt>
                <c:pt idx="1407">
                  <c:v>-8.70444705309</c:v>
                </c:pt>
                <c:pt idx="1408">
                  <c:v>-8.7136805177200003</c:v>
                </c:pt>
                <c:pt idx="1409">
                  <c:v>-8.7472055799100001</c:v>
                </c:pt>
                <c:pt idx="1410">
                  <c:v>-8.7609211520399981</c:v>
                </c:pt>
                <c:pt idx="1411">
                  <c:v>-8.7764956961900022</c:v>
                </c:pt>
                <c:pt idx="1412">
                  <c:v>-8.7622053128400008</c:v>
                </c:pt>
                <c:pt idx="1413">
                  <c:v>-8.7565752323199995</c:v>
                </c:pt>
                <c:pt idx="1414">
                  <c:v>-8.7639893843499994</c:v>
                </c:pt>
                <c:pt idx="1415">
                  <c:v>-8.7919243359199992</c:v>
                </c:pt>
                <c:pt idx="1416">
                  <c:v>-8.7803109672099993</c:v>
                </c:pt>
                <c:pt idx="1417">
                  <c:v>-8.7837553181400008</c:v>
                </c:pt>
                <c:pt idx="1418">
                  <c:v>-8.7784445956500008</c:v>
                </c:pt>
                <c:pt idx="1419">
                  <c:v>-8.7993828082699981</c:v>
                </c:pt>
                <c:pt idx="1420">
                  <c:v>-8.8279692487000023</c:v>
                </c:pt>
                <c:pt idx="1421">
                  <c:v>-8.8244197224899992</c:v>
                </c:pt>
                <c:pt idx="1422">
                  <c:v>-8.8317613013200003</c:v>
                </c:pt>
                <c:pt idx="1423">
                  <c:v>-8.8417040267800004</c:v>
                </c:pt>
                <c:pt idx="1424">
                  <c:v>-8.8453813896</c:v>
                </c:pt>
                <c:pt idx="1425">
                  <c:v>-8.8438060540900008</c:v>
                </c:pt>
                <c:pt idx="1426">
                  <c:v>-8.8585119812300004</c:v>
                </c:pt>
                <c:pt idx="1427">
                  <c:v>-8.9055351309600024</c:v>
                </c:pt>
                <c:pt idx="1428">
                  <c:v>-8.9437985264499993</c:v>
                </c:pt>
                <c:pt idx="1429">
                  <c:v>-8.9497698728399975</c:v>
                </c:pt>
                <c:pt idx="1430">
                  <c:v>-8.9451049427499996</c:v>
                </c:pt>
                <c:pt idx="1431">
                  <c:v>-8.9384400851599999</c:v>
                </c:pt>
                <c:pt idx="1432">
                  <c:v>-8.9659396847200004</c:v>
                </c:pt>
                <c:pt idx="1433">
                  <c:v>-8.9660167589499995</c:v>
                </c:pt>
                <c:pt idx="1434">
                  <c:v>-8.99368201343</c:v>
                </c:pt>
                <c:pt idx="1435">
                  <c:v>-8.9770185482600002</c:v>
                </c:pt>
                <c:pt idx="1436">
                  <c:v>-9.0200655105199985</c:v>
                </c:pt>
                <c:pt idx="1437">
                  <c:v>-9.0275002336799979</c:v>
                </c:pt>
                <c:pt idx="1438">
                  <c:v>-9.0465086137000004</c:v>
                </c:pt>
                <c:pt idx="1439">
                  <c:v>-9.0433776984400005</c:v>
                </c:pt>
                <c:pt idx="1440">
                  <c:v>-9.0764886406599992</c:v>
                </c:pt>
                <c:pt idx="1441">
                  <c:v>-9.0887799720399993</c:v>
                </c:pt>
                <c:pt idx="1442">
                  <c:v>-9.0717210512000008</c:v>
                </c:pt>
                <c:pt idx="1443">
                  <c:v>-9.0608391403400006</c:v>
                </c:pt>
                <c:pt idx="1444">
                  <c:v>-9.0495948877300005</c:v>
                </c:pt>
                <c:pt idx="1445">
                  <c:v>-9.0708012673400003</c:v>
                </c:pt>
                <c:pt idx="1446">
                  <c:v>-9.07041210613</c:v>
                </c:pt>
                <c:pt idx="1447">
                  <c:v>-9.0287093487900005</c:v>
                </c:pt>
                <c:pt idx="1448">
                  <c:v>-8.9952027808000015</c:v>
                </c:pt>
                <c:pt idx="1449">
                  <c:v>-8.9931064882400005</c:v>
                </c:pt>
                <c:pt idx="1450">
                  <c:v>-8.9733001403999992</c:v>
                </c:pt>
                <c:pt idx="1451">
                  <c:v>-8.9343604320899992</c:v>
                </c:pt>
                <c:pt idx="1452">
                  <c:v>-8.8852651835199996</c:v>
                </c:pt>
                <c:pt idx="1453">
                  <c:v>-8.8632555932799981</c:v>
                </c:pt>
                <c:pt idx="1454">
                  <c:v>-8.8295557601200017</c:v>
                </c:pt>
                <c:pt idx="1455">
                  <c:v>-8.7772492293299997</c:v>
                </c:pt>
                <c:pt idx="1456">
                  <c:v>-8.7000335904099995</c:v>
                </c:pt>
                <c:pt idx="1457">
                  <c:v>-8.6566460399600018</c:v>
                </c:pt>
                <c:pt idx="1458">
                  <c:v>-8.6666523064299987</c:v>
                </c:pt>
                <c:pt idx="1459">
                  <c:v>-8.6566436214400007</c:v>
                </c:pt>
                <c:pt idx="1460">
                  <c:v>-8.6145711549200001</c:v>
                </c:pt>
                <c:pt idx="1461">
                  <c:v>-8.6024394486099993</c:v>
                </c:pt>
                <c:pt idx="1462">
                  <c:v>-8.6058814423300003</c:v>
                </c:pt>
                <c:pt idx="1463">
                  <c:v>-8.6122759698299998</c:v>
                </c:pt>
                <c:pt idx="1464">
                  <c:v>-8.5936434151099999</c:v>
                </c:pt>
                <c:pt idx="1465">
                  <c:v>-8.5744300452199997</c:v>
                </c:pt>
                <c:pt idx="1466">
                  <c:v>-8.5578203697599999</c:v>
                </c:pt>
                <c:pt idx="1467">
                  <c:v>-8.5723946672799993</c:v>
                </c:pt>
                <c:pt idx="1468">
                  <c:v>-8.5687974716900008</c:v>
                </c:pt>
                <c:pt idx="1469">
                  <c:v>-8.570153245600002</c:v>
                </c:pt>
                <c:pt idx="1470">
                  <c:v>-8.5621695090699994</c:v>
                </c:pt>
                <c:pt idx="1471">
                  <c:v>-8.5955467730200006</c:v>
                </c:pt>
                <c:pt idx="1472">
                  <c:v>-8.6179327152500012</c:v>
                </c:pt>
                <c:pt idx="1473">
                  <c:v>-8.62640862646</c:v>
                </c:pt>
                <c:pt idx="1474">
                  <c:v>-8.6104171383800008</c:v>
                </c:pt>
                <c:pt idx="1475">
                  <c:v>-8.6120227419600006</c:v>
                </c:pt>
                <c:pt idx="1476">
                  <c:v>-8.6254681055500004</c:v>
                </c:pt>
                <c:pt idx="1477">
                  <c:v>-8.6317803951999998</c:v>
                </c:pt>
                <c:pt idx="1478">
                  <c:v>-8.6302804152399997</c:v>
                </c:pt>
                <c:pt idx="1479">
                  <c:v>-8.6252227850800001</c:v>
                </c:pt>
                <c:pt idx="1480">
                  <c:v>-8.64743056939</c:v>
                </c:pt>
                <c:pt idx="1481">
                  <c:v>-8.6757431911699996</c:v>
                </c:pt>
                <c:pt idx="1482">
                  <c:v>-8.6914697573699993</c:v>
                </c:pt>
                <c:pt idx="1483">
                  <c:v>-8.6925428654099992</c:v>
                </c:pt>
                <c:pt idx="1484">
                  <c:v>-8.6952796993699994</c:v>
                </c:pt>
                <c:pt idx="1485">
                  <c:v>-8.7116129367600017</c:v>
                </c:pt>
                <c:pt idx="1486">
                  <c:v>-8.7125508494100004</c:v>
                </c:pt>
                <c:pt idx="1487">
                  <c:v>-8.7205801805000007</c:v>
                </c:pt>
                <c:pt idx="1488">
                  <c:v>-8.7230193618299978</c:v>
                </c:pt>
                <c:pt idx="1489">
                  <c:v>-8.7353189281300008</c:v>
                </c:pt>
                <c:pt idx="1490">
                  <c:v>-8.7180400373599998</c:v>
                </c:pt>
                <c:pt idx="1491">
                  <c:v>-8.7204515411300001</c:v>
                </c:pt>
                <c:pt idx="1492">
                  <c:v>-8.7497578575400006</c:v>
                </c:pt>
                <c:pt idx="1493">
                  <c:v>-8.7866238907300005</c:v>
                </c:pt>
                <c:pt idx="1494">
                  <c:v>-8.8428294276799999</c:v>
                </c:pt>
                <c:pt idx="1495">
                  <c:v>-8.8554886648900002</c:v>
                </c:pt>
                <c:pt idx="1496">
                  <c:v>-8.8483312401800003</c:v>
                </c:pt>
                <c:pt idx="1497">
                  <c:v>-8.8538834658100001</c:v>
                </c:pt>
                <c:pt idx="1498">
                  <c:v>-8.8577709833699991</c:v>
                </c:pt>
                <c:pt idx="1499">
                  <c:v>-8.8296773687000005</c:v>
                </c:pt>
                <c:pt idx="1500">
                  <c:v>-8.7975995653000005</c:v>
                </c:pt>
                <c:pt idx="1501">
                  <c:v>-8.8366930254499998</c:v>
                </c:pt>
                <c:pt idx="1502">
                  <c:v>-8.8632432432199995</c:v>
                </c:pt>
                <c:pt idx="1503">
                  <c:v>-8.9070769765200009</c:v>
                </c:pt>
                <c:pt idx="1504">
                  <c:v>-8.8967901275100019</c:v>
                </c:pt>
                <c:pt idx="1505">
                  <c:v>-8.9021020316699992</c:v>
                </c:pt>
                <c:pt idx="1506">
                  <c:v>-8.9478230021999998</c:v>
                </c:pt>
                <c:pt idx="1507">
                  <c:v>-8.9841172907200004</c:v>
                </c:pt>
                <c:pt idx="1508">
                  <c:v>-8.9633381363000009</c:v>
                </c:pt>
                <c:pt idx="1509">
                  <c:v>-8.9356260562499976</c:v>
                </c:pt>
                <c:pt idx="1510">
                  <c:v>-8.9505786160199996</c:v>
                </c:pt>
                <c:pt idx="1511">
                  <c:v>-8.9675539333500005</c:v>
                </c:pt>
                <c:pt idx="1512">
                  <c:v>-9.0105155840400002</c:v>
                </c:pt>
                <c:pt idx="1513">
                  <c:v>-9.0039584005400002</c:v>
                </c:pt>
                <c:pt idx="1514">
                  <c:v>-9.0087729908899998</c:v>
                </c:pt>
                <c:pt idx="1515">
                  <c:v>-9.0356753651999995</c:v>
                </c:pt>
                <c:pt idx="1516">
                  <c:v>-9.0562636878700005</c:v>
                </c:pt>
                <c:pt idx="1517">
                  <c:v>-9.0613931337500002</c:v>
                </c:pt>
                <c:pt idx="1518">
                  <c:v>-9.0255540711300011</c:v>
                </c:pt>
                <c:pt idx="1519">
                  <c:v>-9.0470987573299997</c:v>
                </c:pt>
                <c:pt idx="1520">
                  <c:v>-9.0871643092000003</c:v>
                </c:pt>
                <c:pt idx="1521">
                  <c:v>-9.1419194538399964</c:v>
                </c:pt>
                <c:pt idx="1522">
                  <c:v>-9.1680451462200008</c:v>
                </c:pt>
                <c:pt idx="1523">
                  <c:v>-9.1827735839599995</c:v>
                </c:pt>
                <c:pt idx="1524">
                  <c:v>-9.1968813214399994</c:v>
                </c:pt>
                <c:pt idx="1525">
                  <c:v>-9.1994273559799993</c:v>
                </c:pt>
                <c:pt idx="1526">
                  <c:v>-9.1512446408399999</c:v>
                </c:pt>
                <c:pt idx="1527">
                  <c:v>-9.1211395078200006</c:v>
                </c:pt>
                <c:pt idx="1528">
                  <c:v>-9.1362838768099977</c:v>
                </c:pt>
                <c:pt idx="1529">
                  <c:v>-9.1703784295399995</c:v>
                </c:pt>
                <c:pt idx="1530">
                  <c:v>-9.20871480916</c:v>
                </c:pt>
                <c:pt idx="1531">
                  <c:v>-9.2514548078699992</c:v>
                </c:pt>
                <c:pt idx="1532">
                  <c:v>-9.2812867777199983</c:v>
                </c:pt>
                <c:pt idx="1533">
                  <c:v>-9.3212775686500002</c:v>
                </c:pt>
                <c:pt idx="1534">
                  <c:v>-9.3403959752700008</c:v>
                </c:pt>
                <c:pt idx="1535">
                  <c:v>-9.3369721520799995</c:v>
                </c:pt>
                <c:pt idx="1536">
                  <c:v>-9.3227939681300001</c:v>
                </c:pt>
                <c:pt idx="1537">
                  <c:v>-9.3376977676500008</c:v>
                </c:pt>
                <c:pt idx="1538">
                  <c:v>-9.3515879336900003</c:v>
                </c:pt>
                <c:pt idx="1539">
                  <c:v>-9.339026575980002</c:v>
                </c:pt>
                <c:pt idx="1540">
                  <c:v>-9.3273765017199999</c:v>
                </c:pt>
                <c:pt idx="1541">
                  <c:v>-9.3647038629200008</c:v>
                </c:pt>
                <c:pt idx="1542">
                  <c:v>-9.4111738121300004</c:v>
                </c:pt>
                <c:pt idx="1543">
                  <c:v>-9.4373281697099998</c:v>
                </c:pt>
                <c:pt idx="1544">
                  <c:v>-9.4636332011800004</c:v>
                </c:pt>
                <c:pt idx="1545">
                  <c:v>-9.4970393573200003</c:v>
                </c:pt>
                <c:pt idx="1546">
                  <c:v>-9.5625361909900004</c:v>
                </c:pt>
                <c:pt idx="1547">
                  <c:v>-9.5962563965200012</c:v>
                </c:pt>
                <c:pt idx="1548">
                  <c:v>-9.5625040607299994</c:v>
                </c:pt>
                <c:pt idx="1549">
                  <c:v>-9.5540970180699993</c:v>
                </c:pt>
                <c:pt idx="1550">
                  <c:v>-9.5555047640600002</c:v>
                </c:pt>
                <c:pt idx="1551">
                  <c:v>-9.5905765520199999</c:v>
                </c:pt>
                <c:pt idx="1552">
                  <c:v>-9.5909498439899998</c:v>
                </c:pt>
                <c:pt idx="1553">
                  <c:v>-9.5813491917199993</c:v>
                </c:pt>
                <c:pt idx="1554">
                  <c:v>-9.5969037238099997</c:v>
                </c:pt>
                <c:pt idx="1555">
                  <c:v>-9.6540730462699997</c:v>
                </c:pt>
                <c:pt idx="1556">
                  <c:v>-9.6934759214900019</c:v>
                </c:pt>
                <c:pt idx="1557">
                  <c:v>-9.6989290528099996</c:v>
                </c:pt>
                <c:pt idx="1558">
                  <c:v>-9.6920366221900007</c:v>
                </c:pt>
                <c:pt idx="1559">
                  <c:v>-9.70709121248</c:v>
                </c:pt>
                <c:pt idx="1560">
                  <c:v>-9.7168116608100004</c:v>
                </c:pt>
                <c:pt idx="1561">
                  <c:v>-9.6961538498300008</c:v>
                </c:pt>
                <c:pt idx="1562">
                  <c:v>-9.6540169759900021</c:v>
                </c:pt>
                <c:pt idx="1563">
                  <c:v>-9.6520892771700009</c:v>
                </c:pt>
                <c:pt idx="1564">
                  <c:v>-9.6774574248</c:v>
                </c:pt>
                <c:pt idx="1565">
                  <c:v>-9.6725232317100005</c:v>
                </c:pt>
                <c:pt idx="1566">
                  <c:v>-9.6385753791299997</c:v>
                </c:pt>
                <c:pt idx="1567">
                  <c:v>-9.6511564965699996</c:v>
                </c:pt>
                <c:pt idx="1568">
                  <c:v>-9.6735078432599995</c:v>
                </c:pt>
                <c:pt idx="1569">
                  <c:v>-9.6708018061400001</c:v>
                </c:pt>
                <c:pt idx="1570">
                  <c:v>-9.6525060708300003</c:v>
                </c:pt>
                <c:pt idx="1571">
                  <c:v>-9.6126959842699993</c:v>
                </c:pt>
                <c:pt idx="1572">
                  <c:v>-9.6336725053500007</c:v>
                </c:pt>
                <c:pt idx="1573">
                  <c:v>-9.6499223500600007</c:v>
                </c:pt>
                <c:pt idx="1574">
                  <c:v>-9.6261919577399997</c:v>
                </c:pt>
                <c:pt idx="1575">
                  <c:v>-9.5897085333999996</c:v>
                </c:pt>
                <c:pt idx="1576">
                  <c:v>-9.5715435957700006</c:v>
                </c:pt>
                <c:pt idx="1577">
                  <c:v>-9.5628136884800021</c:v>
                </c:pt>
                <c:pt idx="1578">
                  <c:v>-9.5424235335299983</c:v>
                </c:pt>
                <c:pt idx="1579">
                  <c:v>-9.5184892102899994</c:v>
                </c:pt>
                <c:pt idx="1580">
                  <c:v>-9.5423829149700001</c:v>
                </c:pt>
                <c:pt idx="1581">
                  <c:v>-9.5840115480900003</c:v>
                </c:pt>
                <c:pt idx="1582">
                  <c:v>-9.61924595196</c:v>
                </c:pt>
                <c:pt idx="1583">
                  <c:v>-9.618918400510001</c:v>
                </c:pt>
                <c:pt idx="1584">
                  <c:v>-9.5751569770799989</c:v>
                </c:pt>
                <c:pt idx="1585">
                  <c:v>-9.5786004815000005</c:v>
                </c:pt>
                <c:pt idx="1586">
                  <c:v>-9.5928876038599977</c:v>
                </c:pt>
                <c:pt idx="1587">
                  <c:v>-9.5962433246200014</c:v>
                </c:pt>
                <c:pt idx="1588">
                  <c:v>-9.5572190494299996</c:v>
                </c:pt>
                <c:pt idx="1589">
                  <c:v>-9.5627593012300025</c:v>
                </c:pt>
                <c:pt idx="1590">
                  <c:v>-9.5836984427999994</c:v>
                </c:pt>
                <c:pt idx="1591">
                  <c:v>-9.6076560653699996</c:v>
                </c:pt>
                <c:pt idx="1592">
                  <c:v>-9.6131236227100008</c:v>
                </c:pt>
                <c:pt idx="1593">
                  <c:v>-9.6027905824099982</c:v>
                </c:pt>
                <c:pt idx="1594">
                  <c:v>-9.6455645262599994</c:v>
                </c:pt>
                <c:pt idx="1595">
                  <c:v>-9.6742613057500009</c:v>
                </c:pt>
                <c:pt idx="1596">
                  <c:v>-9.7016766722300005</c:v>
                </c:pt>
                <c:pt idx="1597">
                  <c:v>-9.6933486484000007</c:v>
                </c:pt>
                <c:pt idx="1598">
                  <c:v>-9.7109345831699994</c:v>
                </c:pt>
                <c:pt idx="1599">
                  <c:v>-9.7474943317899996</c:v>
                </c:pt>
                <c:pt idx="1600">
                  <c:v>-9.7658414876399995</c:v>
                </c:pt>
                <c:pt idx="1601">
                  <c:v>-9.7462323402600006</c:v>
                </c:pt>
                <c:pt idx="1602">
                  <c:v>-9.7415995660200014</c:v>
                </c:pt>
                <c:pt idx="1603">
                  <c:v>-9.7602562960199997</c:v>
                </c:pt>
                <c:pt idx="1604">
                  <c:v>-9.8066723608499995</c:v>
                </c:pt>
                <c:pt idx="1605">
                  <c:v>-9.8198256464699991</c:v>
                </c:pt>
                <c:pt idx="1606">
                  <c:v>-9.8165497427100004</c:v>
                </c:pt>
                <c:pt idx="1607">
                  <c:v>-9.8559958391899993</c:v>
                </c:pt>
                <c:pt idx="1608">
                  <c:v>-9.9007493099800001</c:v>
                </c:pt>
                <c:pt idx="1609">
                  <c:v>-9.9133121908399993</c:v>
                </c:pt>
                <c:pt idx="1610">
                  <c:v>-9.8965801271299991</c:v>
                </c:pt>
                <c:pt idx="1611">
                  <c:v>-9.9041427731899976</c:v>
                </c:pt>
                <c:pt idx="1612">
                  <c:v>-9.93775956084</c:v>
                </c:pt>
                <c:pt idx="1613">
                  <c:v>-9.9203976092299992</c:v>
                </c:pt>
                <c:pt idx="1614">
                  <c:v>-9.8945124176500006</c:v>
                </c:pt>
                <c:pt idx="1615">
                  <c:v>-9.8751095409699978</c:v>
                </c:pt>
                <c:pt idx="1616">
                  <c:v>-9.8983172272699989</c:v>
                </c:pt>
                <c:pt idx="1617">
                  <c:v>-9.9131680467999992</c:v>
                </c:pt>
                <c:pt idx="1618">
                  <c:v>-9.8951278923399997</c:v>
                </c:pt>
                <c:pt idx="1619">
                  <c:v>-9.8709518031299996</c:v>
                </c:pt>
                <c:pt idx="1620">
                  <c:v>-9.8708522739400006</c:v>
                </c:pt>
                <c:pt idx="1621">
                  <c:v>-9.8892428095499998</c:v>
                </c:pt>
                <c:pt idx="1622">
                  <c:v>-9.9027083564500007</c:v>
                </c:pt>
                <c:pt idx="1623">
                  <c:v>-9.8904906672599999</c:v>
                </c:pt>
                <c:pt idx="1624">
                  <c:v>-9.88980646043</c:v>
                </c:pt>
                <c:pt idx="1625">
                  <c:v>-9.9277553491100008</c:v>
                </c:pt>
                <c:pt idx="1626">
                  <c:v>-9.949421495550002</c:v>
                </c:pt>
                <c:pt idx="1627">
                  <c:v>-9.9222698146500008</c:v>
                </c:pt>
                <c:pt idx="1628">
                  <c:v>-9.8778506191800002</c:v>
                </c:pt>
                <c:pt idx="1629">
                  <c:v>-9.8825961360499974</c:v>
                </c:pt>
                <c:pt idx="1630">
                  <c:v>-9.9138143372799998</c:v>
                </c:pt>
                <c:pt idx="1631">
                  <c:v>-9.9321720081400002</c:v>
                </c:pt>
                <c:pt idx="1632">
                  <c:v>-9.9174751167099995</c:v>
                </c:pt>
                <c:pt idx="1633">
                  <c:v>-9.9475529300500014</c:v>
                </c:pt>
                <c:pt idx="1634">
                  <c:v>-9.9904968115399999</c:v>
                </c:pt>
                <c:pt idx="1635">
                  <c:v>-10.0341825826</c:v>
                </c:pt>
                <c:pt idx="1636">
                  <c:v>-10.0175146567</c:v>
                </c:pt>
                <c:pt idx="1637">
                  <c:v>-9.9787829615299994</c:v>
                </c:pt>
                <c:pt idx="1638">
                  <c:v>-9.9858577941700002</c:v>
                </c:pt>
                <c:pt idx="1639">
                  <c:v>-9.9965361509099999</c:v>
                </c:pt>
                <c:pt idx="1640">
                  <c:v>-9.9894433725699994</c:v>
                </c:pt>
                <c:pt idx="1641">
                  <c:v>-9.9656928037700006</c:v>
                </c:pt>
                <c:pt idx="1642">
                  <c:v>-9.9887804599299983</c:v>
                </c:pt>
                <c:pt idx="1643">
                  <c:v>-10.044354333899999</c:v>
                </c:pt>
                <c:pt idx="1644">
                  <c:v>-10.052733873199999</c:v>
                </c:pt>
                <c:pt idx="1645">
                  <c:v>-10.039696512800001</c:v>
                </c:pt>
                <c:pt idx="1646">
                  <c:v>-10.0397599882</c:v>
                </c:pt>
                <c:pt idx="1647">
                  <c:v>-10.069348807500001</c:v>
                </c:pt>
                <c:pt idx="1648">
                  <c:v>-10.0980832526</c:v>
                </c:pt>
                <c:pt idx="1649">
                  <c:v>-10.092211926899999</c:v>
                </c:pt>
                <c:pt idx="1650">
                  <c:v>-10.069857149600001</c:v>
                </c:pt>
                <c:pt idx="1651">
                  <c:v>-10.1061120445</c:v>
                </c:pt>
                <c:pt idx="1652">
                  <c:v>-10.1347598892</c:v>
                </c:pt>
                <c:pt idx="1653">
                  <c:v>-10.131969424400001</c:v>
                </c:pt>
                <c:pt idx="1654">
                  <c:v>-10.103830356499998</c:v>
                </c:pt>
                <c:pt idx="1655">
                  <c:v>-10.1193012406</c:v>
                </c:pt>
                <c:pt idx="1656">
                  <c:v>-10.1697838093</c:v>
                </c:pt>
                <c:pt idx="1657">
                  <c:v>-10.178072095399999</c:v>
                </c:pt>
                <c:pt idx="1658">
                  <c:v>-10.1582458227</c:v>
                </c:pt>
                <c:pt idx="1659">
                  <c:v>-10.139996607700002</c:v>
                </c:pt>
                <c:pt idx="1660">
                  <c:v>-10.1909669525</c:v>
                </c:pt>
                <c:pt idx="1661">
                  <c:v>-10.228231490900001</c:v>
                </c:pt>
                <c:pt idx="1662">
                  <c:v>-10.2492677089</c:v>
                </c:pt>
                <c:pt idx="1663">
                  <c:v>-10.2252403721</c:v>
                </c:pt>
                <c:pt idx="1664">
                  <c:v>-10.216234390400004</c:v>
                </c:pt>
                <c:pt idx="1665">
                  <c:v>-10.212568713</c:v>
                </c:pt>
                <c:pt idx="1666">
                  <c:v>-10.233187173000001</c:v>
                </c:pt>
                <c:pt idx="1667">
                  <c:v>-10.198339561199997</c:v>
                </c:pt>
                <c:pt idx="1668">
                  <c:v>-10.2195103444</c:v>
                </c:pt>
                <c:pt idx="1669">
                  <c:v>-10.240597191699997</c:v>
                </c:pt>
                <c:pt idx="1670">
                  <c:v>-10.2928574591</c:v>
                </c:pt>
                <c:pt idx="1671">
                  <c:v>-10.2933418867</c:v>
                </c:pt>
                <c:pt idx="1672">
                  <c:v>-10.264338217199999</c:v>
                </c:pt>
                <c:pt idx="1673">
                  <c:v>-10.2716990633</c:v>
                </c:pt>
                <c:pt idx="1674">
                  <c:v>-10.298549343399998</c:v>
                </c:pt>
                <c:pt idx="1675">
                  <c:v>-10.289724272999997</c:v>
                </c:pt>
                <c:pt idx="1676">
                  <c:v>-10.2748380707</c:v>
                </c:pt>
                <c:pt idx="1677">
                  <c:v>-10.2750003118</c:v>
                </c:pt>
                <c:pt idx="1678">
                  <c:v>-10.294901763799999</c:v>
                </c:pt>
                <c:pt idx="1679">
                  <c:v>-10.328509840599999</c:v>
                </c:pt>
                <c:pt idx="1680">
                  <c:v>-10.341244623799998</c:v>
                </c:pt>
                <c:pt idx="1681">
                  <c:v>-10.324606639799999</c:v>
                </c:pt>
                <c:pt idx="1682">
                  <c:v>-10.341666509700003</c:v>
                </c:pt>
                <c:pt idx="1683">
                  <c:v>-10.343714313</c:v>
                </c:pt>
                <c:pt idx="1684">
                  <c:v>-10.325248285300002</c:v>
                </c:pt>
                <c:pt idx="1685">
                  <c:v>-10.310501873400002</c:v>
                </c:pt>
                <c:pt idx="1686">
                  <c:v>-10.340856795499999</c:v>
                </c:pt>
                <c:pt idx="1687">
                  <c:v>-10.382036562699998</c:v>
                </c:pt>
                <c:pt idx="1688">
                  <c:v>-10.3980659373</c:v>
                </c:pt>
                <c:pt idx="1689">
                  <c:v>-10.359725195199999</c:v>
                </c:pt>
                <c:pt idx="1690">
                  <c:v>-10.363404382399999</c:v>
                </c:pt>
                <c:pt idx="1691">
                  <c:v>-10.409647076000002</c:v>
                </c:pt>
                <c:pt idx="1692">
                  <c:v>-10.456671033100001</c:v>
                </c:pt>
                <c:pt idx="1693">
                  <c:v>-10.441383616600001</c:v>
                </c:pt>
                <c:pt idx="1694">
                  <c:v>-10.439723978</c:v>
                </c:pt>
                <c:pt idx="1695">
                  <c:v>-10.462150363700001</c:v>
                </c:pt>
                <c:pt idx="1696">
                  <c:v>-10.467031695699999</c:v>
                </c:pt>
                <c:pt idx="1697">
                  <c:v>-10.472987999900001</c:v>
                </c:pt>
                <c:pt idx="1698">
                  <c:v>-10.4630599909</c:v>
                </c:pt>
                <c:pt idx="1699">
                  <c:v>-10.479796885300001</c:v>
                </c:pt>
                <c:pt idx="1700">
                  <c:v>-10.5268892293</c:v>
                </c:pt>
                <c:pt idx="1701">
                  <c:v>-10.548715552099999</c:v>
                </c:pt>
                <c:pt idx="1702">
                  <c:v>-10.507217623600001</c:v>
                </c:pt>
                <c:pt idx="1703">
                  <c:v>-10.483112869199999</c:v>
                </c:pt>
                <c:pt idx="1704">
                  <c:v>-10.517031270900002</c:v>
                </c:pt>
                <c:pt idx="1705">
                  <c:v>-10.564371779399998</c:v>
                </c:pt>
                <c:pt idx="1706">
                  <c:v>-10.562939799999997</c:v>
                </c:pt>
                <c:pt idx="1707">
                  <c:v>-10.540581005</c:v>
                </c:pt>
                <c:pt idx="1708">
                  <c:v>-10.563342259600002</c:v>
                </c:pt>
                <c:pt idx="1709">
                  <c:v>-10.570690798599999</c:v>
                </c:pt>
                <c:pt idx="1710">
                  <c:v>-10.591887636099999</c:v>
                </c:pt>
                <c:pt idx="1711">
                  <c:v>-10.5692998637</c:v>
                </c:pt>
                <c:pt idx="1712">
                  <c:v>-10.537027200800001</c:v>
                </c:pt>
                <c:pt idx="1713">
                  <c:v>-10.538000260800001</c:v>
                </c:pt>
                <c:pt idx="1714">
                  <c:v>-10.5844809268</c:v>
                </c:pt>
                <c:pt idx="1715">
                  <c:v>-10.6050435799</c:v>
                </c:pt>
                <c:pt idx="1716">
                  <c:v>-10.598866423</c:v>
                </c:pt>
                <c:pt idx="1717">
                  <c:v>-10.598671043</c:v>
                </c:pt>
                <c:pt idx="1718">
                  <c:v>-10.6392741486</c:v>
                </c:pt>
                <c:pt idx="1719">
                  <c:v>-10.63051037</c:v>
                </c:pt>
                <c:pt idx="1720">
                  <c:v>-10.5849773799</c:v>
                </c:pt>
                <c:pt idx="1721">
                  <c:v>-10.5893331724</c:v>
                </c:pt>
                <c:pt idx="1722">
                  <c:v>-10.605267722100001</c:v>
                </c:pt>
                <c:pt idx="1723">
                  <c:v>-10.6264997858</c:v>
                </c:pt>
                <c:pt idx="1724">
                  <c:v>-10.6151606717</c:v>
                </c:pt>
                <c:pt idx="1725">
                  <c:v>-10.565537299700001</c:v>
                </c:pt>
                <c:pt idx="1726">
                  <c:v>-10.557383508899999</c:v>
                </c:pt>
                <c:pt idx="1727">
                  <c:v>-10.566132974399999</c:v>
                </c:pt>
                <c:pt idx="1728">
                  <c:v>-10.544154283200001</c:v>
                </c:pt>
                <c:pt idx="1729">
                  <c:v>-10.5299792526</c:v>
                </c:pt>
                <c:pt idx="1730">
                  <c:v>-10.538466104999999</c:v>
                </c:pt>
                <c:pt idx="1731">
                  <c:v>-10.524608584299999</c:v>
                </c:pt>
                <c:pt idx="1732">
                  <c:v>-10.4855563138</c:v>
                </c:pt>
                <c:pt idx="1733">
                  <c:v>-10.431043725</c:v>
                </c:pt>
                <c:pt idx="1734">
                  <c:v>-10.4003168736</c:v>
                </c:pt>
                <c:pt idx="1735">
                  <c:v>-10.3953240195</c:v>
                </c:pt>
                <c:pt idx="1736">
                  <c:v>-10.377132072899997</c:v>
                </c:pt>
                <c:pt idx="1737">
                  <c:v>-10.331375664999999</c:v>
                </c:pt>
                <c:pt idx="1738">
                  <c:v>-10.233474235999999</c:v>
                </c:pt>
                <c:pt idx="1739">
                  <c:v>-10.225789695100001</c:v>
                </c:pt>
                <c:pt idx="1740">
                  <c:v>-10.209716880599997</c:v>
                </c:pt>
                <c:pt idx="1741">
                  <c:v>-10.1572687759</c:v>
                </c:pt>
                <c:pt idx="1742">
                  <c:v>-10.1069947509</c:v>
                </c:pt>
                <c:pt idx="1743">
                  <c:v>-10.0650437818</c:v>
                </c:pt>
                <c:pt idx="1744">
                  <c:v>-10.0645914525</c:v>
                </c:pt>
                <c:pt idx="1745">
                  <c:v>-10.0206676516</c:v>
                </c:pt>
                <c:pt idx="1746">
                  <c:v>-9.9548149911500001</c:v>
                </c:pt>
                <c:pt idx="1747">
                  <c:v>-9.8830679726399993</c:v>
                </c:pt>
                <c:pt idx="1748">
                  <c:v>-9.8826668102500008</c:v>
                </c:pt>
                <c:pt idx="1749">
                  <c:v>-9.8847827119900025</c:v>
                </c:pt>
                <c:pt idx="1750">
                  <c:v>-9.8825255259400002</c:v>
                </c:pt>
                <c:pt idx="1751">
                  <c:v>-9.8546647302199997</c:v>
                </c:pt>
                <c:pt idx="1752">
                  <c:v>-9.8423907508999999</c:v>
                </c:pt>
                <c:pt idx="1753">
                  <c:v>-9.8429755976400006</c:v>
                </c:pt>
                <c:pt idx="1754">
                  <c:v>-9.8356072790999978</c:v>
                </c:pt>
                <c:pt idx="1755">
                  <c:v>-9.7915856128400023</c:v>
                </c:pt>
                <c:pt idx="1756">
                  <c:v>-9.7968582979899992</c:v>
                </c:pt>
                <c:pt idx="1757">
                  <c:v>-9.8310360885300003</c:v>
                </c:pt>
                <c:pt idx="1758">
                  <c:v>-9.8559469654999994</c:v>
                </c:pt>
                <c:pt idx="1759">
                  <c:v>-9.8605720109400004</c:v>
                </c:pt>
                <c:pt idx="1760">
                  <c:v>-9.8750027163499983</c:v>
                </c:pt>
                <c:pt idx="1761">
                  <c:v>-9.9028009188699997</c:v>
                </c:pt>
                <c:pt idx="1762">
                  <c:v>-9.9674671163400017</c:v>
                </c:pt>
                <c:pt idx="1763">
                  <c:v>-9.9923485774100005</c:v>
                </c:pt>
                <c:pt idx="1764">
                  <c:v>-9.9937558018800008</c:v>
                </c:pt>
                <c:pt idx="1765">
                  <c:v>-10.020819116700002</c:v>
                </c:pt>
                <c:pt idx="1766">
                  <c:v>-10.0876964349</c:v>
                </c:pt>
                <c:pt idx="1767">
                  <c:v>-10.1288437151</c:v>
                </c:pt>
                <c:pt idx="1768">
                  <c:v>-10.119139859000001</c:v>
                </c:pt>
                <c:pt idx="1769">
                  <c:v>-10.129371047199999</c:v>
                </c:pt>
                <c:pt idx="1770">
                  <c:v>-10.206576333699999</c:v>
                </c:pt>
                <c:pt idx="1771">
                  <c:v>-10.272870085599999</c:v>
                </c:pt>
                <c:pt idx="1772">
                  <c:v>-10.3243236283</c:v>
                </c:pt>
                <c:pt idx="1773">
                  <c:v>-10.348040494999999</c:v>
                </c:pt>
                <c:pt idx="1774">
                  <c:v>-10.3885605953</c:v>
                </c:pt>
                <c:pt idx="1775">
                  <c:v>-10.466068056699999</c:v>
                </c:pt>
                <c:pt idx="1776">
                  <c:v>-10.5018503361</c:v>
                </c:pt>
                <c:pt idx="1777">
                  <c:v>-10.4970554331</c:v>
                </c:pt>
                <c:pt idx="1778">
                  <c:v>-10.478979420600002</c:v>
                </c:pt>
                <c:pt idx="1779">
                  <c:v>-10.5217617143</c:v>
                </c:pt>
                <c:pt idx="1780">
                  <c:v>-10.545193278399999</c:v>
                </c:pt>
                <c:pt idx="1781">
                  <c:v>-10.610407869300001</c:v>
                </c:pt>
                <c:pt idx="1782">
                  <c:v>-10.627782657699997</c:v>
                </c:pt>
                <c:pt idx="1783">
                  <c:v>-10.683268204799997</c:v>
                </c:pt>
                <c:pt idx="1784">
                  <c:v>-10.766712421599999</c:v>
                </c:pt>
                <c:pt idx="1785">
                  <c:v>-10.822537027199999</c:v>
                </c:pt>
                <c:pt idx="1786">
                  <c:v>-10.847851780299999</c:v>
                </c:pt>
                <c:pt idx="1787">
                  <c:v>-10.8803696612</c:v>
                </c:pt>
                <c:pt idx="1788">
                  <c:v>-10.922597624199998</c:v>
                </c:pt>
                <c:pt idx="1789">
                  <c:v>-10.948186077800003</c:v>
                </c:pt>
                <c:pt idx="1790">
                  <c:v>-10.960904658300002</c:v>
                </c:pt>
                <c:pt idx="1791">
                  <c:v>-10.947084799399999</c:v>
                </c:pt>
                <c:pt idx="1792">
                  <c:v>-11.001134521499999</c:v>
                </c:pt>
                <c:pt idx="1793">
                  <c:v>-11.0753243868</c:v>
                </c:pt>
                <c:pt idx="1794">
                  <c:v>-11.1217815977</c:v>
                </c:pt>
                <c:pt idx="1795">
                  <c:v>-11.163860753999998</c:v>
                </c:pt>
                <c:pt idx="1796">
                  <c:v>-11.2241084552</c:v>
                </c:pt>
                <c:pt idx="1797">
                  <c:v>-11.269384901000002</c:v>
                </c:pt>
                <c:pt idx="1798">
                  <c:v>-11.302194679400001</c:v>
                </c:pt>
                <c:pt idx="1799">
                  <c:v>-11.329909820899999</c:v>
                </c:pt>
                <c:pt idx="1800">
                  <c:v>-11.366747976399999</c:v>
                </c:pt>
                <c:pt idx="1801">
                  <c:v>-11.425254542300001</c:v>
                </c:pt>
                <c:pt idx="1802">
                  <c:v>-11.4431600407</c:v>
                </c:pt>
                <c:pt idx="1803">
                  <c:v>-11.460899960100001</c:v>
                </c:pt>
                <c:pt idx="1804">
                  <c:v>-11.4592505454</c:v>
                </c:pt>
                <c:pt idx="1805">
                  <c:v>-11.508234031899999</c:v>
                </c:pt>
                <c:pt idx="1806">
                  <c:v>-11.560471343100001</c:v>
                </c:pt>
                <c:pt idx="1807">
                  <c:v>-11.5773723441</c:v>
                </c:pt>
                <c:pt idx="1808">
                  <c:v>-11.6242139571</c:v>
                </c:pt>
                <c:pt idx="1809">
                  <c:v>-11.703717959199999</c:v>
                </c:pt>
                <c:pt idx="1810">
                  <c:v>-11.815927519800001</c:v>
                </c:pt>
                <c:pt idx="1811">
                  <c:v>-11.8506367388</c:v>
                </c:pt>
                <c:pt idx="1812">
                  <c:v>-11.864429965599999</c:v>
                </c:pt>
                <c:pt idx="1813">
                  <c:v>-11.864003244099999</c:v>
                </c:pt>
                <c:pt idx="1814">
                  <c:v>-11.8739258347</c:v>
                </c:pt>
                <c:pt idx="1815">
                  <c:v>-11.9015583433</c:v>
                </c:pt>
                <c:pt idx="1816">
                  <c:v>-11.9124554096</c:v>
                </c:pt>
                <c:pt idx="1817">
                  <c:v>-11.9144759319</c:v>
                </c:pt>
                <c:pt idx="1818">
                  <c:v>-11.9711550647</c:v>
                </c:pt>
                <c:pt idx="1819">
                  <c:v>-12.046528068099999</c:v>
                </c:pt>
                <c:pt idx="1820">
                  <c:v>-12.122072646399999</c:v>
                </c:pt>
                <c:pt idx="1821">
                  <c:v>-12.154279216600001</c:v>
                </c:pt>
                <c:pt idx="1822">
                  <c:v>-12.225220608200001</c:v>
                </c:pt>
                <c:pt idx="1823">
                  <c:v>-12.2623339885</c:v>
                </c:pt>
                <c:pt idx="1824">
                  <c:v>-12.326313921700001</c:v>
                </c:pt>
                <c:pt idx="1825">
                  <c:v>-12.323474060900001</c:v>
                </c:pt>
                <c:pt idx="1826">
                  <c:v>-12.329556853299998</c:v>
                </c:pt>
                <c:pt idx="1827">
                  <c:v>-12.338245301300004</c:v>
                </c:pt>
                <c:pt idx="1828">
                  <c:v>-12.383959648299999</c:v>
                </c:pt>
                <c:pt idx="1829">
                  <c:v>-12.3978844977</c:v>
                </c:pt>
                <c:pt idx="1830">
                  <c:v>-12.394230971300001</c:v>
                </c:pt>
                <c:pt idx="1831">
                  <c:v>-12.4272967518</c:v>
                </c:pt>
                <c:pt idx="1832">
                  <c:v>-12.4848306785</c:v>
                </c:pt>
                <c:pt idx="1833">
                  <c:v>-12.524641109299999</c:v>
                </c:pt>
                <c:pt idx="1834">
                  <c:v>-12.5682033797</c:v>
                </c:pt>
                <c:pt idx="1835">
                  <c:v>-12.617146321899998</c:v>
                </c:pt>
                <c:pt idx="1836">
                  <c:v>-12.671565472399998</c:v>
                </c:pt>
                <c:pt idx="1837">
                  <c:v>-12.7066468702</c:v>
                </c:pt>
                <c:pt idx="1838">
                  <c:v>-12.724803512499999</c:v>
                </c:pt>
                <c:pt idx="1839">
                  <c:v>-12.737452706099999</c:v>
                </c:pt>
                <c:pt idx="1840">
                  <c:v>-12.760895229199999</c:v>
                </c:pt>
                <c:pt idx="1841">
                  <c:v>-12.7839064283</c:v>
                </c:pt>
                <c:pt idx="1842">
                  <c:v>-12.773108969799999</c:v>
                </c:pt>
                <c:pt idx="1843">
                  <c:v>-12.782752374599999</c:v>
                </c:pt>
                <c:pt idx="1844">
                  <c:v>-12.8266650823</c:v>
                </c:pt>
                <c:pt idx="1845">
                  <c:v>-12.889428514899999</c:v>
                </c:pt>
                <c:pt idx="1846">
                  <c:v>-12.983170886199996</c:v>
                </c:pt>
                <c:pt idx="1847">
                  <c:v>-13.0235349282</c:v>
                </c:pt>
                <c:pt idx="1848">
                  <c:v>-13.041658933600001</c:v>
                </c:pt>
                <c:pt idx="1849">
                  <c:v>-13.103777346599998</c:v>
                </c:pt>
                <c:pt idx="1850">
                  <c:v>-13.1171184154</c:v>
                </c:pt>
                <c:pt idx="1851">
                  <c:v>-13.1187986901</c:v>
                </c:pt>
                <c:pt idx="1852">
                  <c:v>-13.120388528400003</c:v>
                </c:pt>
                <c:pt idx="1853">
                  <c:v>-13.158705768600001</c:v>
                </c:pt>
                <c:pt idx="1854">
                  <c:v>-13.214937750600003</c:v>
                </c:pt>
                <c:pt idx="1855">
                  <c:v>-13.2542312933</c:v>
                </c:pt>
                <c:pt idx="1856">
                  <c:v>-13.269753225200001</c:v>
                </c:pt>
                <c:pt idx="1857">
                  <c:v>-13.3186388746</c:v>
                </c:pt>
                <c:pt idx="1858">
                  <c:v>-13.3809248609</c:v>
                </c:pt>
                <c:pt idx="1859">
                  <c:v>-13.4175131989</c:v>
                </c:pt>
                <c:pt idx="1860">
                  <c:v>-13.469521738799999</c:v>
                </c:pt>
                <c:pt idx="1861">
                  <c:v>-13.501192229300003</c:v>
                </c:pt>
                <c:pt idx="1862">
                  <c:v>-13.5569414506</c:v>
                </c:pt>
                <c:pt idx="1863">
                  <c:v>-13.590822407799998</c:v>
                </c:pt>
                <c:pt idx="1864">
                  <c:v>-13.612946550299998</c:v>
                </c:pt>
                <c:pt idx="1865">
                  <c:v>-13.631599452700002</c:v>
                </c:pt>
                <c:pt idx="1866">
                  <c:v>-13.6573452266</c:v>
                </c:pt>
                <c:pt idx="1867">
                  <c:v>-13.6808964688</c:v>
                </c:pt>
                <c:pt idx="1868">
                  <c:v>-13.6990268381</c:v>
                </c:pt>
                <c:pt idx="1869">
                  <c:v>-13.7183595392</c:v>
                </c:pt>
                <c:pt idx="1870">
                  <c:v>-13.745055816400001</c:v>
                </c:pt>
                <c:pt idx="1871">
                  <c:v>-13.808721780700001</c:v>
                </c:pt>
                <c:pt idx="1872">
                  <c:v>-13.875078356</c:v>
                </c:pt>
                <c:pt idx="1873">
                  <c:v>-13.905590565500001</c:v>
                </c:pt>
                <c:pt idx="1874">
                  <c:v>-13.953874627800001</c:v>
                </c:pt>
                <c:pt idx="1875">
                  <c:v>-14.010934099500002</c:v>
                </c:pt>
                <c:pt idx="1876">
                  <c:v>-14.0804817201</c:v>
                </c:pt>
                <c:pt idx="1877">
                  <c:v>-14.0775147161</c:v>
                </c:pt>
                <c:pt idx="1878">
                  <c:v>-14.071659083900002</c:v>
                </c:pt>
                <c:pt idx="1879">
                  <c:v>-14.056984634799999</c:v>
                </c:pt>
                <c:pt idx="1880">
                  <c:v>-14.101126719300002</c:v>
                </c:pt>
                <c:pt idx="1881">
                  <c:v>-14.144166933199999</c:v>
                </c:pt>
                <c:pt idx="1882">
                  <c:v>-14.1820913023</c:v>
                </c:pt>
                <c:pt idx="1883">
                  <c:v>-14.222552129</c:v>
                </c:pt>
                <c:pt idx="1884">
                  <c:v>-14.2786142885</c:v>
                </c:pt>
                <c:pt idx="1885">
                  <c:v>-14.3303272356</c:v>
                </c:pt>
                <c:pt idx="1886">
                  <c:v>-14.347586697200001</c:v>
                </c:pt>
                <c:pt idx="1887">
                  <c:v>-14.344414250200002</c:v>
                </c:pt>
                <c:pt idx="1888">
                  <c:v>-14.3469129214</c:v>
                </c:pt>
                <c:pt idx="1889">
                  <c:v>-14.3958438686</c:v>
                </c:pt>
                <c:pt idx="1890">
                  <c:v>-14.420576713599999</c:v>
                </c:pt>
                <c:pt idx="1891">
                  <c:v>-14.441504290899999</c:v>
                </c:pt>
                <c:pt idx="1892">
                  <c:v>-14.468526058</c:v>
                </c:pt>
                <c:pt idx="1893">
                  <c:v>-14.5076953477</c:v>
                </c:pt>
                <c:pt idx="1894">
                  <c:v>-14.525070445500001</c:v>
                </c:pt>
                <c:pt idx="1895">
                  <c:v>-14.5578134179</c:v>
                </c:pt>
                <c:pt idx="1896">
                  <c:v>-14.577938190099999</c:v>
                </c:pt>
                <c:pt idx="1897">
                  <c:v>-14.5641670479</c:v>
                </c:pt>
                <c:pt idx="1898">
                  <c:v>-14.5948055239</c:v>
                </c:pt>
                <c:pt idx="1899">
                  <c:v>-14.562111635599999</c:v>
                </c:pt>
                <c:pt idx="1900">
                  <c:v>-14.592782443100001</c:v>
                </c:pt>
                <c:pt idx="1901">
                  <c:v>-14.604400687700004</c:v>
                </c:pt>
                <c:pt idx="1902">
                  <c:v>-14.597538370700001</c:v>
                </c:pt>
                <c:pt idx="1903">
                  <c:v>-14.6134009238</c:v>
                </c:pt>
                <c:pt idx="1904">
                  <c:v>-14.6072110691</c:v>
                </c:pt>
                <c:pt idx="1905">
                  <c:v>-14.6054942551</c:v>
                </c:pt>
                <c:pt idx="1906">
                  <c:v>-14.6002841655</c:v>
                </c:pt>
                <c:pt idx="1907">
                  <c:v>-14.5675209459</c:v>
                </c:pt>
                <c:pt idx="1908">
                  <c:v>-14.5583639498</c:v>
                </c:pt>
                <c:pt idx="1909">
                  <c:v>-14.523342296899999</c:v>
                </c:pt>
                <c:pt idx="1910">
                  <c:v>-14.496555706100001</c:v>
                </c:pt>
                <c:pt idx="1911">
                  <c:v>-14.5090266547</c:v>
                </c:pt>
                <c:pt idx="1912">
                  <c:v>-14.474831054099999</c:v>
                </c:pt>
                <c:pt idx="1913">
                  <c:v>-14.4668311857</c:v>
                </c:pt>
                <c:pt idx="1914">
                  <c:v>-14.471713774099999</c:v>
                </c:pt>
                <c:pt idx="1915">
                  <c:v>-14.491268781799999</c:v>
                </c:pt>
                <c:pt idx="1916">
                  <c:v>-14.456830589999999</c:v>
                </c:pt>
                <c:pt idx="1917">
                  <c:v>-14.4608081249</c:v>
                </c:pt>
                <c:pt idx="1918">
                  <c:v>-14.473109076899998</c:v>
                </c:pt>
                <c:pt idx="1919">
                  <c:v>-14.436618923399998</c:v>
                </c:pt>
                <c:pt idx="1920">
                  <c:v>-14.472826058900001</c:v>
                </c:pt>
                <c:pt idx="1921">
                  <c:v>-14.4294198636</c:v>
                </c:pt>
                <c:pt idx="1922">
                  <c:v>-14.442002543999999</c:v>
                </c:pt>
                <c:pt idx="1923">
                  <c:v>-14.431279676300001</c:v>
                </c:pt>
                <c:pt idx="1924">
                  <c:v>-14.4702535358</c:v>
                </c:pt>
                <c:pt idx="1925">
                  <c:v>-14.5193536845</c:v>
                </c:pt>
                <c:pt idx="1926">
                  <c:v>-14.523401186099999</c:v>
                </c:pt>
                <c:pt idx="1927">
                  <c:v>-14.559072156799999</c:v>
                </c:pt>
                <c:pt idx="1928">
                  <c:v>-14.5728521433</c:v>
                </c:pt>
                <c:pt idx="1929">
                  <c:v>-14.638370309000003</c:v>
                </c:pt>
                <c:pt idx="1930">
                  <c:v>-14.6534909914</c:v>
                </c:pt>
                <c:pt idx="1931">
                  <c:v>-14.605462208199999</c:v>
                </c:pt>
                <c:pt idx="1932">
                  <c:v>-14.5929809953</c:v>
                </c:pt>
                <c:pt idx="1933">
                  <c:v>-14.602593607299998</c:v>
                </c:pt>
                <c:pt idx="1934">
                  <c:v>-14.619979564099999</c:v>
                </c:pt>
                <c:pt idx="1935">
                  <c:v>-14.6440016508</c:v>
                </c:pt>
                <c:pt idx="1936">
                  <c:v>-14.6421421304</c:v>
                </c:pt>
                <c:pt idx="1937">
                  <c:v>-14.709966873399999</c:v>
                </c:pt>
                <c:pt idx="1938">
                  <c:v>-14.746786592299998</c:v>
                </c:pt>
                <c:pt idx="1939">
                  <c:v>-14.767424568899997</c:v>
                </c:pt>
                <c:pt idx="1940">
                  <c:v>-14.814473770099998</c:v>
                </c:pt>
                <c:pt idx="1941">
                  <c:v>-14.831959131999998</c:v>
                </c:pt>
                <c:pt idx="1942">
                  <c:v>-14.7974723111</c:v>
                </c:pt>
                <c:pt idx="1943">
                  <c:v>-14.7771028847</c:v>
                </c:pt>
                <c:pt idx="1944">
                  <c:v>-14.761966685999999</c:v>
                </c:pt>
                <c:pt idx="1945">
                  <c:v>-14.7200491577</c:v>
                </c:pt>
                <c:pt idx="1946">
                  <c:v>-14.727505322500001</c:v>
                </c:pt>
                <c:pt idx="1947">
                  <c:v>-14.742946839099996</c:v>
                </c:pt>
                <c:pt idx="1948">
                  <c:v>-14.7337620001</c:v>
                </c:pt>
                <c:pt idx="1949">
                  <c:v>-14.811437014999997</c:v>
                </c:pt>
                <c:pt idx="1950">
                  <c:v>-14.8181595683</c:v>
                </c:pt>
                <c:pt idx="1951">
                  <c:v>-14.858722413000001</c:v>
                </c:pt>
                <c:pt idx="1952">
                  <c:v>-14.8713521269</c:v>
                </c:pt>
                <c:pt idx="1953">
                  <c:v>-14.884278758100001</c:v>
                </c:pt>
                <c:pt idx="1954">
                  <c:v>-14.8687995421</c:v>
                </c:pt>
                <c:pt idx="1955">
                  <c:v>-14.8468685904</c:v>
                </c:pt>
                <c:pt idx="1956">
                  <c:v>-14.8142348467</c:v>
                </c:pt>
                <c:pt idx="1957">
                  <c:v>-14.8182739496</c:v>
                </c:pt>
                <c:pt idx="1958">
                  <c:v>-14.8506971636</c:v>
                </c:pt>
                <c:pt idx="1959">
                  <c:v>-14.9123104081</c:v>
                </c:pt>
                <c:pt idx="1960">
                  <c:v>-14.926090757200001</c:v>
                </c:pt>
                <c:pt idx="1961">
                  <c:v>-14.960638721800002</c:v>
                </c:pt>
                <c:pt idx="1962">
                  <c:v>-15.0086881811</c:v>
                </c:pt>
                <c:pt idx="1963">
                  <c:v>-15.054602257699997</c:v>
                </c:pt>
                <c:pt idx="1964">
                  <c:v>-15.078106930500002</c:v>
                </c:pt>
                <c:pt idx="1965">
                  <c:v>-15.120899813299999</c:v>
                </c:pt>
                <c:pt idx="1966">
                  <c:v>-15.1200552699</c:v>
                </c:pt>
                <c:pt idx="1967">
                  <c:v>-15.133868304</c:v>
                </c:pt>
                <c:pt idx="1968">
                  <c:v>-15.1544336154</c:v>
                </c:pt>
                <c:pt idx="1969">
                  <c:v>-15.1527485861</c:v>
                </c:pt>
                <c:pt idx="1970">
                  <c:v>-15.1792643923</c:v>
                </c:pt>
                <c:pt idx="1971">
                  <c:v>-15.188523696400001</c:v>
                </c:pt>
                <c:pt idx="1972">
                  <c:v>-15.268642934300001</c:v>
                </c:pt>
                <c:pt idx="1973">
                  <c:v>-15.297241138899999</c:v>
                </c:pt>
                <c:pt idx="1974">
                  <c:v>-15.328940010999998</c:v>
                </c:pt>
                <c:pt idx="1975">
                  <c:v>-15.3937069023</c:v>
                </c:pt>
                <c:pt idx="1976">
                  <c:v>-15.476195047699999</c:v>
                </c:pt>
                <c:pt idx="1977">
                  <c:v>-15.5459681934</c:v>
                </c:pt>
                <c:pt idx="1978">
                  <c:v>-15.5834229801</c:v>
                </c:pt>
                <c:pt idx="1979">
                  <c:v>-15.629117968199999</c:v>
                </c:pt>
                <c:pt idx="1980">
                  <c:v>-15.654192284000001</c:v>
                </c:pt>
                <c:pt idx="1981">
                  <c:v>-15.694683879800003</c:v>
                </c:pt>
                <c:pt idx="1982">
                  <c:v>-15.655153563200003</c:v>
                </c:pt>
                <c:pt idx="1983">
                  <c:v>-15.668286417399999</c:v>
                </c:pt>
                <c:pt idx="1984">
                  <c:v>-15.737827748799999</c:v>
                </c:pt>
                <c:pt idx="1985">
                  <c:v>-15.815773681</c:v>
                </c:pt>
                <c:pt idx="1986">
                  <c:v>-15.8629074037</c:v>
                </c:pt>
                <c:pt idx="1987">
                  <c:v>-15.9006651303</c:v>
                </c:pt>
                <c:pt idx="1988">
                  <c:v>-15.975855602599998</c:v>
                </c:pt>
                <c:pt idx="1989">
                  <c:v>-16.038679758699999</c:v>
                </c:pt>
                <c:pt idx="1990">
                  <c:v>-16.0366756632</c:v>
                </c:pt>
                <c:pt idx="1991">
                  <c:v>-16.052609584500001</c:v>
                </c:pt>
                <c:pt idx="1992">
                  <c:v>-16.096783801499999</c:v>
                </c:pt>
                <c:pt idx="1993">
                  <c:v>-16.114489818500001</c:v>
                </c:pt>
                <c:pt idx="1994">
                  <c:v>-16.194849205800001</c:v>
                </c:pt>
                <c:pt idx="1995">
                  <c:v>-16.1829853775</c:v>
                </c:pt>
                <c:pt idx="1996">
                  <c:v>-16.1990736208</c:v>
                </c:pt>
                <c:pt idx="1997">
                  <c:v>-16.225130480099999</c:v>
                </c:pt>
                <c:pt idx="1998">
                  <c:v>-16.337379760899999</c:v>
                </c:pt>
                <c:pt idx="1999">
                  <c:v>-16.3704199385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4D3-41D2-BF1D-92566A18FD10}"/>
            </c:ext>
          </c:extLst>
        </c:ser>
        <c:ser>
          <c:idx val="1"/>
          <c:order val="2"/>
          <c:tx>
            <c:strRef>
              <c:f>Лист1!$D$45</c:f>
              <c:strCache>
                <c:ptCount val="1"/>
                <c:pt idx="0">
                  <c:v>Uуп1=-60 В</c:v>
                </c:pt>
              </c:strCache>
            </c:strRef>
          </c:tx>
          <c:spPr>
            <a:ln w="15875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Лист1!$D$46:$D$2045</c:f>
              <c:numCache>
                <c:formatCode>0.000</c:formatCode>
                <c:ptCount val="2000"/>
                <c:pt idx="0">
                  <c:v>-0.4336309818649996</c:v>
                </c:pt>
                <c:pt idx="1">
                  <c:v>-0.37865709461699976</c:v>
                </c:pt>
                <c:pt idx="2">
                  <c:v>-0.21826298335700003</c:v>
                </c:pt>
                <c:pt idx="3">
                  <c:v>-0.24524022334699994</c:v>
                </c:pt>
                <c:pt idx="4">
                  <c:v>-0.29433675341000082</c:v>
                </c:pt>
                <c:pt idx="5">
                  <c:v>-0.33081358989600024</c:v>
                </c:pt>
                <c:pt idx="6">
                  <c:v>-0.2735102520560001</c:v>
                </c:pt>
                <c:pt idx="7">
                  <c:v>-0.30936967513500052</c:v>
                </c:pt>
                <c:pt idx="8">
                  <c:v>-0.32310428368299976</c:v>
                </c:pt>
                <c:pt idx="9">
                  <c:v>-0.28025017703799954</c:v>
                </c:pt>
                <c:pt idx="10">
                  <c:v>-0.29134609416100049</c:v>
                </c:pt>
                <c:pt idx="11">
                  <c:v>-0.28591676561399887</c:v>
                </c:pt>
                <c:pt idx="12">
                  <c:v>-0.28090412545399962</c:v>
                </c:pt>
                <c:pt idx="13">
                  <c:v>-0.28162893405599965</c:v>
                </c:pt>
                <c:pt idx="14">
                  <c:v>-0.28331358454099947</c:v>
                </c:pt>
                <c:pt idx="15">
                  <c:v>-0.30079302265599955</c:v>
                </c:pt>
                <c:pt idx="16">
                  <c:v>-0.27886705686800045</c:v>
                </c:pt>
                <c:pt idx="17">
                  <c:v>-0.30155388400899991</c:v>
                </c:pt>
                <c:pt idx="18">
                  <c:v>-0.2668730535450004</c:v>
                </c:pt>
                <c:pt idx="19">
                  <c:v>-0.27079831529099868</c:v>
                </c:pt>
                <c:pt idx="20">
                  <c:v>-0.28806344241500004</c:v>
                </c:pt>
                <c:pt idx="21">
                  <c:v>-0.26523676678999997</c:v>
                </c:pt>
                <c:pt idx="22">
                  <c:v>-0.28598062693600124</c:v>
                </c:pt>
                <c:pt idx="23">
                  <c:v>-0.27256924170300051</c:v>
                </c:pt>
                <c:pt idx="24">
                  <c:v>-0.27434033318000017</c:v>
                </c:pt>
                <c:pt idx="25">
                  <c:v>-0.26795054062999957</c:v>
                </c:pt>
                <c:pt idx="26">
                  <c:v>-0.2439662864689997</c:v>
                </c:pt>
                <c:pt idx="27">
                  <c:v>-0.25005823053699994</c:v>
                </c:pt>
                <c:pt idx="28">
                  <c:v>-0.23053704233800026</c:v>
                </c:pt>
                <c:pt idx="29">
                  <c:v>-0.23667992350000003</c:v>
                </c:pt>
                <c:pt idx="30">
                  <c:v>-0.24602111214399969</c:v>
                </c:pt>
                <c:pt idx="31">
                  <c:v>-0.22526304765800001</c:v>
                </c:pt>
                <c:pt idx="32">
                  <c:v>-0.24765228178600013</c:v>
                </c:pt>
                <c:pt idx="33">
                  <c:v>-0.24458867331800024</c:v>
                </c:pt>
                <c:pt idx="34">
                  <c:v>-0.3069956799779997</c:v>
                </c:pt>
                <c:pt idx="35">
                  <c:v>-0.33850495984200035</c:v>
                </c:pt>
                <c:pt idx="36">
                  <c:v>-0.36991437422899925</c:v>
                </c:pt>
                <c:pt idx="37">
                  <c:v>-0.40415615218499984</c:v>
                </c:pt>
                <c:pt idx="38">
                  <c:v>-0.39364644171800056</c:v>
                </c:pt>
                <c:pt idx="39">
                  <c:v>-0.40342858573500034</c:v>
                </c:pt>
                <c:pt idx="40">
                  <c:v>-0.34322512896399954</c:v>
                </c:pt>
                <c:pt idx="41">
                  <c:v>-0.3596743755980002</c:v>
                </c:pt>
                <c:pt idx="42">
                  <c:v>-0.3634776179789998</c:v>
                </c:pt>
                <c:pt idx="43">
                  <c:v>-0.35945672559400021</c:v>
                </c:pt>
                <c:pt idx="44">
                  <c:v>-0.36642274249199991</c:v>
                </c:pt>
                <c:pt idx="45">
                  <c:v>-0.36644707906700014</c:v>
                </c:pt>
                <c:pt idx="46">
                  <c:v>-0.38953728635700036</c:v>
                </c:pt>
                <c:pt idx="47">
                  <c:v>-0.37996850539699967</c:v>
                </c:pt>
                <c:pt idx="48">
                  <c:v>-0.38356304332299923</c:v>
                </c:pt>
                <c:pt idx="49">
                  <c:v>-0.36538712531400008</c:v>
                </c:pt>
                <c:pt idx="50">
                  <c:v>-0.35473925439800025</c:v>
                </c:pt>
                <c:pt idx="51">
                  <c:v>-0.36517861860600087</c:v>
                </c:pt>
                <c:pt idx="52">
                  <c:v>-0.35262465387699921</c:v>
                </c:pt>
                <c:pt idx="53">
                  <c:v>-0.36211505334199978</c:v>
                </c:pt>
                <c:pt idx="54">
                  <c:v>-0.34987310021700013</c:v>
                </c:pt>
                <c:pt idx="55">
                  <c:v>-0.34953596227199951</c:v>
                </c:pt>
                <c:pt idx="56">
                  <c:v>-0.38229507547699998</c:v>
                </c:pt>
                <c:pt idx="57">
                  <c:v>-0.35389216330399853</c:v>
                </c:pt>
                <c:pt idx="58">
                  <c:v>-0.34596337767800123</c:v>
                </c:pt>
                <c:pt idx="59">
                  <c:v>-0.32710797072100029</c:v>
                </c:pt>
                <c:pt idx="60">
                  <c:v>-0.31318472520999957</c:v>
                </c:pt>
                <c:pt idx="61">
                  <c:v>-0.31989600118499995</c:v>
                </c:pt>
                <c:pt idx="62">
                  <c:v>-0.29104817340999989</c:v>
                </c:pt>
                <c:pt idx="63">
                  <c:v>-0.29348115384899975</c:v>
                </c:pt>
                <c:pt idx="64">
                  <c:v>-0.28877408195200044</c:v>
                </c:pt>
                <c:pt idx="65">
                  <c:v>-0.29967702685000019</c:v>
                </c:pt>
                <c:pt idx="66">
                  <c:v>-0.29299862781899955</c:v>
                </c:pt>
                <c:pt idx="67">
                  <c:v>-0.276561824618</c:v>
                </c:pt>
                <c:pt idx="68">
                  <c:v>-0.30025674430900146</c:v>
                </c:pt>
                <c:pt idx="69">
                  <c:v>-0.29155590721600033</c:v>
                </c:pt>
                <c:pt idx="70">
                  <c:v>-0.296108351607001</c:v>
                </c:pt>
                <c:pt idx="71">
                  <c:v>-0.30407338106800025</c:v>
                </c:pt>
                <c:pt idx="72">
                  <c:v>-0.29341719806899974</c:v>
                </c:pt>
                <c:pt idx="73">
                  <c:v>-0.31133929683799999</c:v>
                </c:pt>
                <c:pt idx="74">
                  <c:v>-0.29754193934400053</c:v>
                </c:pt>
                <c:pt idx="75">
                  <c:v>-0.29746809427600091</c:v>
                </c:pt>
                <c:pt idx="76">
                  <c:v>-0.28025965560699961</c:v>
                </c:pt>
                <c:pt idx="77">
                  <c:v>-0.29115594815699958</c:v>
                </c:pt>
                <c:pt idx="78">
                  <c:v>-0.31333051487099994</c:v>
                </c:pt>
                <c:pt idx="79">
                  <c:v>-0.30688887787099889</c:v>
                </c:pt>
                <c:pt idx="80">
                  <c:v>-0.31638315950499951</c:v>
                </c:pt>
                <c:pt idx="81">
                  <c:v>-0.31163746536699855</c:v>
                </c:pt>
                <c:pt idx="82">
                  <c:v>-0.32730485930300046</c:v>
                </c:pt>
                <c:pt idx="83">
                  <c:v>-0.33593613650400123</c:v>
                </c:pt>
                <c:pt idx="84">
                  <c:v>-0.31338389848799914</c:v>
                </c:pt>
                <c:pt idx="85">
                  <c:v>-0.33228740451699962</c:v>
                </c:pt>
                <c:pt idx="86">
                  <c:v>-0.32746082535600046</c:v>
                </c:pt>
                <c:pt idx="87">
                  <c:v>-0.34152097434499984</c:v>
                </c:pt>
                <c:pt idx="88">
                  <c:v>-0.3316439040180002</c:v>
                </c:pt>
                <c:pt idx="89">
                  <c:v>-0.31481005229000014</c:v>
                </c:pt>
                <c:pt idx="90">
                  <c:v>-0.32959581138499949</c:v>
                </c:pt>
                <c:pt idx="91">
                  <c:v>-0.33215348427899971</c:v>
                </c:pt>
                <c:pt idx="92">
                  <c:v>-0.33693884385899897</c:v>
                </c:pt>
                <c:pt idx="93">
                  <c:v>-0.31726933784700029</c:v>
                </c:pt>
                <c:pt idx="94">
                  <c:v>-0.31748015918800004</c:v>
                </c:pt>
                <c:pt idx="95">
                  <c:v>-0.33989150334299972</c:v>
                </c:pt>
                <c:pt idx="96">
                  <c:v>-0.32254958423099994</c:v>
                </c:pt>
                <c:pt idx="97">
                  <c:v>-0.33009906869100014</c:v>
                </c:pt>
                <c:pt idx="98">
                  <c:v>-0.32190761954899955</c:v>
                </c:pt>
                <c:pt idx="99">
                  <c:v>-0.32828100835200041</c:v>
                </c:pt>
                <c:pt idx="100">
                  <c:v>-0.34046448875100077</c:v>
                </c:pt>
                <c:pt idx="101">
                  <c:v>-0.33266159525499961</c:v>
                </c:pt>
                <c:pt idx="102">
                  <c:v>-0.32907179282299881</c:v>
                </c:pt>
                <c:pt idx="103">
                  <c:v>-0.32466755831100041</c:v>
                </c:pt>
                <c:pt idx="104">
                  <c:v>-0.33822855793899992</c:v>
                </c:pt>
                <c:pt idx="105">
                  <c:v>-0.33541662870199984</c:v>
                </c:pt>
                <c:pt idx="106">
                  <c:v>-0.33192191070299976</c:v>
                </c:pt>
                <c:pt idx="107">
                  <c:v>-0.33621661979299988</c:v>
                </c:pt>
                <c:pt idx="108">
                  <c:v>-0.32867532791700005</c:v>
                </c:pt>
                <c:pt idx="109">
                  <c:v>-0.34540709505499989</c:v>
                </c:pt>
                <c:pt idx="110">
                  <c:v>-0.33132772120600107</c:v>
                </c:pt>
                <c:pt idx="111">
                  <c:v>-0.32503557372000053</c:v>
                </c:pt>
                <c:pt idx="112">
                  <c:v>-0.34771205181900089</c:v>
                </c:pt>
                <c:pt idx="113">
                  <c:v>-0.3486868861530002</c:v>
                </c:pt>
                <c:pt idx="114">
                  <c:v>-0.35199357447099888</c:v>
                </c:pt>
                <c:pt idx="115">
                  <c:v>-0.34267363993399946</c:v>
                </c:pt>
                <c:pt idx="116">
                  <c:v>-0.3472083136870005</c:v>
                </c:pt>
                <c:pt idx="117">
                  <c:v>-0.3655963106780003</c:v>
                </c:pt>
                <c:pt idx="118">
                  <c:v>-0.36939945524600026</c:v>
                </c:pt>
                <c:pt idx="119">
                  <c:v>-0.37008521466799976</c:v>
                </c:pt>
                <c:pt idx="120">
                  <c:v>-0.35669676914499987</c:v>
                </c:pt>
                <c:pt idx="121">
                  <c:v>-0.37205263086799895</c:v>
                </c:pt>
                <c:pt idx="122">
                  <c:v>-0.38089485427700021</c:v>
                </c:pt>
                <c:pt idx="123">
                  <c:v>-0.37953923450300014</c:v>
                </c:pt>
                <c:pt idx="124">
                  <c:v>-0.36959366089700119</c:v>
                </c:pt>
                <c:pt idx="125">
                  <c:v>-0.36424825457100007</c:v>
                </c:pt>
                <c:pt idx="126">
                  <c:v>-0.38072564957799959</c:v>
                </c:pt>
                <c:pt idx="127">
                  <c:v>-0.37140245987500015</c:v>
                </c:pt>
                <c:pt idx="128">
                  <c:v>-0.36607719016099988</c:v>
                </c:pt>
                <c:pt idx="129">
                  <c:v>-0.36754288729799994</c:v>
                </c:pt>
                <c:pt idx="130">
                  <c:v>-0.36605145738400002</c:v>
                </c:pt>
                <c:pt idx="131">
                  <c:v>-0.38090874124800034</c:v>
                </c:pt>
                <c:pt idx="132">
                  <c:v>-0.36656378372700027</c:v>
                </c:pt>
                <c:pt idx="133">
                  <c:v>-0.36676775148600016</c:v>
                </c:pt>
                <c:pt idx="134">
                  <c:v>-0.36382821882199967</c:v>
                </c:pt>
                <c:pt idx="135">
                  <c:v>-0.37870906945399957</c:v>
                </c:pt>
                <c:pt idx="136">
                  <c:v>-0.37965090171399979</c:v>
                </c:pt>
                <c:pt idx="137">
                  <c:v>-0.36291949971099968</c:v>
                </c:pt>
                <c:pt idx="138">
                  <c:v>-0.37260502810400048</c:v>
                </c:pt>
                <c:pt idx="139">
                  <c:v>-0.37135280012200067</c:v>
                </c:pt>
                <c:pt idx="140">
                  <c:v>-0.37651727248500011</c:v>
                </c:pt>
                <c:pt idx="141">
                  <c:v>-0.38116079907</c:v>
                </c:pt>
                <c:pt idx="142">
                  <c:v>-0.36575534320099978</c:v>
                </c:pt>
                <c:pt idx="143">
                  <c:v>-0.38306082909299988</c:v>
                </c:pt>
                <c:pt idx="144">
                  <c:v>-0.38271060880500024</c:v>
                </c:pt>
                <c:pt idx="145">
                  <c:v>-0.38636312944900009</c:v>
                </c:pt>
                <c:pt idx="146">
                  <c:v>-0.37659703452600035</c:v>
                </c:pt>
                <c:pt idx="147">
                  <c:v>-0.37825363718999983</c:v>
                </c:pt>
                <c:pt idx="148">
                  <c:v>-0.40635535942399875</c:v>
                </c:pt>
                <c:pt idx="149">
                  <c:v>-0.40606916601599907</c:v>
                </c:pt>
                <c:pt idx="150">
                  <c:v>-0.40297528779899955</c:v>
                </c:pt>
                <c:pt idx="151">
                  <c:v>-0.39914235026299921</c:v>
                </c:pt>
                <c:pt idx="152">
                  <c:v>-0.39420942666500025</c:v>
                </c:pt>
                <c:pt idx="153">
                  <c:v>-0.39894743743500022</c:v>
                </c:pt>
                <c:pt idx="154">
                  <c:v>-0.3846607834760003</c:v>
                </c:pt>
                <c:pt idx="155">
                  <c:v>-0.38749014393300002</c:v>
                </c:pt>
                <c:pt idx="156">
                  <c:v>-0.37807039170500067</c:v>
                </c:pt>
                <c:pt idx="157">
                  <c:v>-0.386298995997999</c:v>
                </c:pt>
                <c:pt idx="158">
                  <c:v>-0.39221490245500046</c:v>
                </c:pt>
                <c:pt idx="159">
                  <c:v>-0.37021680724299844</c:v>
                </c:pt>
                <c:pt idx="160">
                  <c:v>-0.37497441150599875</c:v>
                </c:pt>
                <c:pt idx="161">
                  <c:v>-0.37607542837899977</c:v>
                </c:pt>
                <c:pt idx="162">
                  <c:v>-0.38236249443600023</c:v>
                </c:pt>
                <c:pt idx="163">
                  <c:v>-0.38677492025000038</c:v>
                </c:pt>
                <c:pt idx="164">
                  <c:v>-0.37554539435700007</c:v>
                </c:pt>
                <c:pt idx="165">
                  <c:v>-0.38297272252399978</c:v>
                </c:pt>
                <c:pt idx="166">
                  <c:v>-0.38475822163800033</c:v>
                </c:pt>
                <c:pt idx="167">
                  <c:v>-0.38744216064399989</c:v>
                </c:pt>
                <c:pt idx="168">
                  <c:v>-0.37936406230400005</c:v>
                </c:pt>
                <c:pt idx="169">
                  <c:v>-0.37512437813800031</c:v>
                </c:pt>
                <c:pt idx="170">
                  <c:v>-0.39050541516999987</c:v>
                </c:pt>
                <c:pt idx="171">
                  <c:v>-0.3890847203569987</c:v>
                </c:pt>
                <c:pt idx="172">
                  <c:v>-0.38578674077000052</c:v>
                </c:pt>
                <c:pt idx="173">
                  <c:v>-0.37545154474699866</c:v>
                </c:pt>
                <c:pt idx="174">
                  <c:v>-0.38127114939100026</c:v>
                </c:pt>
                <c:pt idx="175">
                  <c:v>-0.39348014829300049</c:v>
                </c:pt>
                <c:pt idx="176">
                  <c:v>-0.38968919215700049</c:v>
                </c:pt>
                <c:pt idx="177">
                  <c:v>-0.38457660865000026</c:v>
                </c:pt>
                <c:pt idx="178">
                  <c:v>-0.38630140831800019</c:v>
                </c:pt>
                <c:pt idx="179">
                  <c:v>-0.39621067799199966</c:v>
                </c:pt>
                <c:pt idx="180">
                  <c:v>-0.39616898934199973</c:v>
                </c:pt>
                <c:pt idx="181">
                  <c:v>-0.3919350158809991</c:v>
                </c:pt>
                <c:pt idx="182">
                  <c:v>-0.3951449691059995</c:v>
                </c:pt>
                <c:pt idx="183">
                  <c:v>-0.39997318770500057</c:v>
                </c:pt>
                <c:pt idx="184">
                  <c:v>-0.41150570999700037</c:v>
                </c:pt>
                <c:pt idx="185">
                  <c:v>-0.40258578029599978</c:v>
                </c:pt>
                <c:pt idx="186">
                  <c:v>-0.39540194101000015</c:v>
                </c:pt>
                <c:pt idx="187">
                  <c:v>-0.39732007979399975</c:v>
                </c:pt>
                <c:pt idx="188">
                  <c:v>-0.40203164578099948</c:v>
                </c:pt>
                <c:pt idx="189">
                  <c:v>-0.4105417228180005</c:v>
                </c:pt>
                <c:pt idx="190">
                  <c:v>-0.40222971229599913</c:v>
                </c:pt>
                <c:pt idx="191">
                  <c:v>-0.40634155923400095</c:v>
                </c:pt>
                <c:pt idx="192">
                  <c:v>-0.41441451972500049</c:v>
                </c:pt>
                <c:pt idx="193">
                  <c:v>-0.41616048376100001</c:v>
                </c:pt>
                <c:pt idx="194">
                  <c:v>-0.41705055204700026</c:v>
                </c:pt>
                <c:pt idx="195">
                  <c:v>-0.40847344086300019</c:v>
                </c:pt>
                <c:pt idx="196">
                  <c:v>-0.41325127164500036</c:v>
                </c:pt>
                <c:pt idx="197">
                  <c:v>-0.41610276906000043</c:v>
                </c:pt>
                <c:pt idx="198">
                  <c:v>-0.41553701457999959</c:v>
                </c:pt>
                <c:pt idx="199">
                  <c:v>-0.41420568099299904</c:v>
                </c:pt>
                <c:pt idx="200">
                  <c:v>-0.40749257064600025</c:v>
                </c:pt>
                <c:pt idx="201">
                  <c:v>-0.41441577779200045</c:v>
                </c:pt>
                <c:pt idx="202">
                  <c:v>-0.41159394136000016</c:v>
                </c:pt>
                <c:pt idx="203">
                  <c:v>-0.40655092405399967</c:v>
                </c:pt>
                <c:pt idx="204">
                  <c:v>-0.41204848278799994</c:v>
                </c:pt>
                <c:pt idx="205">
                  <c:v>-0.41724094752600016</c:v>
                </c:pt>
                <c:pt idx="206">
                  <c:v>-0.4289456275840004</c:v>
                </c:pt>
                <c:pt idx="207">
                  <c:v>-0.41853268517499997</c:v>
                </c:pt>
                <c:pt idx="208">
                  <c:v>-0.41617080492800079</c:v>
                </c:pt>
                <c:pt idx="209">
                  <c:v>-0.41904568816200022</c:v>
                </c:pt>
                <c:pt idx="210">
                  <c:v>-0.42111319675600001</c:v>
                </c:pt>
                <c:pt idx="211">
                  <c:v>-0.43098814714200023</c:v>
                </c:pt>
                <c:pt idx="212">
                  <c:v>-0.42142507339599961</c:v>
                </c:pt>
                <c:pt idx="213">
                  <c:v>-0.41572706391999947</c:v>
                </c:pt>
                <c:pt idx="214">
                  <c:v>-0.42120673567699962</c:v>
                </c:pt>
                <c:pt idx="215">
                  <c:v>-0.42174607938700015</c:v>
                </c:pt>
                <c:pt idx="216">
                  <c:v>-0.42110686416699933</c:v>
                </c:pt>
                <c:pt idx="217">
                  <c:v>-0.41935600629100045</c:v>
                </c:pt>
                <c:pt idx="218">
                  <c:v>-0.42881170990099998</c:v>
                </c:pt>
                <c:pt idx="219">
                  <c:v>-0.43748510768199972</c:v>
                </c:pt>
                <c:pt idx="220">
                  <c:v>-0.43930592541000019</c:v>
                </c:pt>
                <c:pt idx="221">
                  <c:v>-0.44501031857599938</c:v>
                </c:pt>
                <c:pt idx="222">
                  <c:v>-0.44552008773900031</c:v>
                </c:pt>
                <c:pt idx="223">
                  <c:v>-0.46149582462199978</c:v>
                </c:pt>
                <c:pt idx="224">
                  <c:v>-0.46173630989099995</c:v>
                </c:pt>
                <c:pt idx="225">
                  <c:v>-0.46287524312599965</c:v>
                </c:pt>
                <c:pt idx="226">
                  <c:v>-0.4515942366899986</c:v>
                </c:pt>
                <c:pt idx="227">
                  <c:v>-0.44127952675599885</c:v>
                </c:pt>
                <c:pt idx="228">
                  <c:v>-0.44104301214199981</c:v>
                </c:pt>
                <c:pt idx="229">
                  <c:v>-0.43089590593600047</c:v>
                </c:pt>
                <c:pt idx="230">
                  <c:v>-0.43065463964099993</c:v>
                </c:pt>
                <c:pt idx="231">
                  <c:v>-0.43322787785600003</c:v>
                </c:pt>
                <c:pt idx="232">
                  <c:v>-0.43363204457399951</c:v>
                </c:pt>
                <c:pt idx="233">
                  <c:v>-0.43606999192600038</c:v>
                </c:pt>
                <c:pt idx="234">
                  <c:v>-0.43249713597799988</c:v>
                </c:pt>
                <c:pt idx="235">
                  <c:v>-0.4350191176599994</c:v>
                </c:pt>
                <c:pt idx="236">
                  <c:v>-0.42859712723200127</c:v>
                </c:pt>
                <c:pt idx="237">
                  <c:v>-0.43315350602899988</c:v>
                </c:pt>
                <c:pt idx="238">
                  <c:v>-0.42955329902599948</c:v>
                </c:pt>
                <c:pt idx="239">
                  <c:v>-0.42164920720499977</c:v>
                </c:pt>
                <c:pt idx="240">
                  <c:v>-0.43244701140600023</c:v>
                </c:pt>
                <c:pt idx="241">
                  <c:v>-0.42935367343500008</c:v>
                </c:pt>
                <c:pt idx="242">
                  <c:v>-0.42959561548200015</c:v>
                </c:pt>
                <c:pt idx="243">
                  <c:v>-0.4224393287839997</c:v>
                </c:pt>
                <c:pt idx="244">
                  <c:v>-0.42080596114199953</c:v>
                </c:pt>
                <c:pt idx="245">
                  <c:v>-0.42886635261799977</c:v>
                </c:pt>
                <c:pt idx="246">
                  <c:v>-0.42861054371800078</c:v>
                </c:pt>
                <c:pt idx="247">
                  <c:v>-0.4339745978510004</c:v>
                </c:pt>
                <c:pt idx="248">
                  <c:v>-0.43074980706800092</c:v>
                </c:pt>
                <c:pt idx="249">
                  <c:v>-0.43102092835900019</c:v>
                </c:pt>
                <c:pt idx="250">
                  <c:v>-0.43781140165500021</c:v>
                </c:pt>
                <c:pt idx="251">
                  <c:v>-0.42939086638499924</c:v>
                </c:pt>
                <c:pt idx="252">
                  <c:v>-0.42781527700700017</c:v>
                </c:pt>
                <c:pt idx="253">
                  <c:v>-0.42955024042299994</c:v>
                </c:pt>
                <c:pt idx="254">
                  <c:v>-0.43343602433800021</c:v>
                </c:pt>
                <c:pt idx="255">
                  <c:v>-0.43034654035700004</c:v>
                </c:pt>
                <c:pt idx="256">
                  <c:v>-0.42594090712600008</c:v>
                </c:pt>
                <c:pt idx="257">
                  <c:v>-0.42781175268600102</c:v>
                </c:pt>
                <c:pt idx="258">
                  <c:v>-0.42439615253699886</c:v>
                </c:pt>
                <c:pt idx="259">
                  <c:v>-0.43542939176099971</c:v>
                </c:pt>
                <c:pt idx="260">
                  <c:v>-0.43446970601200013</c:v>
                </c:pt>
                <c:pt idx="261">
                  <c:v>-0.431487950013001</c:v>
                </c:pt>
                <c:pt idx="262">
                  <c:v>-0.43741817981399927</c:v>
                </c:pt>
                <c:pt idx="263">
                  <c:v>-0.43369476466899953</c:v>
                </c:pt>
                <c:pt idx="264">
                  <c:v>-0.440406340231</c:v>
                </c:pt>
                <c:pt idx="265">
                  <c:v>-0.44119474450899876</c:v>
                </c:pt>
                <c:pt idx="266">
                  <c:v>-0.44290742622200019</c:v>
                </c:pt>
                <c:pt idx="267">
                  <c:v>-0.44518294185399987</c:v>
                </c:pt>
                <c:pt idx="268">
                  <c:v>-0.44155234122799875</c:v>
                </c:pt>
                <c:pt idx="269">
                  <c:v>-0.43540057720899977</c:v>
                </c:pt>
                <c:pt idx="270">
                  <c:v>-0.42662531830799966</c:v>
                </c:pt>
                <c:pt idx="271">
                  <c:v>-0.43263227614199973</c:v>
                </c:pt>
                <c:pt idx="272">
                  <c:v>-0.43804443864599851</c:v>
                </c:pt>
                <c:pt idx="273">
                  <c:v>-0.43760005266200003</c:v>
                </c:pt>
                <c:pt idx="274">
                  <c:v>-0.44209427501900045</c:v>
                </c:pt>
                <c:pt idx="275">
                  <c:v>-0.43862005018000022</c:v>
                </c:pt>
                <c:pt idx="276">
                  <c:v>-0.44398696841899998</c:v>
                </c:pt>
                <c:pt idx="277">
                  <c:v>-0.44917498075699902</c:v>
                </c:pt>
                <c:pt idx="278">
                  <c:v>-0.44613114666500031</c:v>
                </c:pt>
                <c:pt idx="279">
                  <c:v>-0.44554084037500002</c:v>
                </c:pt>
                <c:pt idx="280">
                  <c:v>-0.44645411802499979</c:v>
                </c:pt>
                <c:pt idx="281">
                  <c:v>-0.44838044898599916</c:v>
                </c:pt>
                <c:pt idx="282">
                  <c:v>-0.44091912694999896</c:v>
                </c:pt>
                <c:pt idx="283">
                  <c:v>-0.44026945518600014</c:v>
                </c:pt>
                <c:pt idx="284">
                  <c:v>-0.44115316773499957</c:v>
                </c:pt>
                <c:pt idx="285">
                  <c:v>-0.44532160257100045</c:v>
                </c:pt>
                <c:pt idx="286">
                  <c:v>-0.4489293593380001</c:v>
                </c:pt>
                <c:pt idx="287">
                  <c:v>-0.44815494417000046</c:v>
                </c:pt>
                <c:pt idx="288">
                  <c:v>-0.45119800405599936</c:v>
                </c:pt>
                <c:pt idx="289">
                  <c:v>-0.45672464889999975</c:v>
                </c:pt>
                <c:pt idx="290">
                  <c:v>-0.45603708894000017</c:v>
                </c:pt>
                <c:pt idx="291">
                  <c:v>-0.45676268972699907</c:v>
                </c:pt>
                <c:pt idx="292">
                  <c:v>-0.45513018893799989</c:v>
                </c:pt>
                <c:pt idx="293">
                  <c:v>-0.46070623019599999</c:v>
                </c:pt>
                <c:pt idx="294">
                  <c:v>-0.46593538607499985</c:v>
                </c:pt>
                <c:pt idx="295">
                  <c:v>-0.46169318760900024</c:v>
                </c:pt>
                <c:pt idx="296">
                  <c:v>-0.45935145144099992</c:v>
                </c:pt>
                <c:pt idx="297">
                  <c:v>-0.45678932981900011</c:v>
                </c:pt>
                <c:pt idx="298">
                  <c:v>-0.46674657565399957</c:v>
                </c:pt>
                <c:pt idx="299">
                  <c:v>-0.47010038626200046</c:v>
                </c:pt>
                <c:pt idx="300">
                  <c:v>-0.47305159226899984</c:v>
                </c:pt>
                <c:pt idx="301">
                  <c:v>-0.47589514599499949</c:v>
                </c:pt>
                <c:pt idx="302">
                  <c:v>-0.47709934693700007</c:v>
                </c:pt>
                <c:pt idx="303">
                  <c:v>-0.48800848932299995</c:v>
                </c:pt>
                <c:pt idx="304">
                  <c:v>-0.48945685447299986</c:v>
                </c:pt>
                <c:pt idx="305">
                  <c:v>-0.48324012826899876</c:v>
                </c:pt>
                <c:pt idx="306">
                  <c:v>-0.48385501147999971</c:v>
                </c:pt>
                <c:pt idx="307">
                  <c:v>-0.47875786382900032</c:v>
                </c:pt>
                <c:pt idx="308">
                  <c:v>-0.47830398798000051</c:v>
                </c:pt>
                <c:pt idx="309">
                  <c:v>-0.47093161239100129</c:v>
                </c:pt>
                <c:pt idx="310">
                  <c:v>-0.46853222148999873</c:v>
                </c:pt>
                <c:pt idx="311">
                  <c:v>-0.4612727658350001</c:v>
                </c:pt>
                <c:pt idx="312">
                  <c:v>-0.4653104352800011</c:v>
                </c:pt>
                <c:pt idx="313">
                  <c:v>-0.47103685680000035</c:v>
                </c:pt>
                <c:pt idx="314">
                  <c:v>-0.46663244092599948</c:v>
                </c:pt>
                <c:pt idx="315">
                  <c:v>-0.47221157844499984</c:v>
                </c:pt>
                <c:pt idx="316">
                  <c:v>-0.46932867656599991</c:v>
                </c:pt>
                <c:pt idx="317">
                  <c:v>-0.47358709406999849</c:v>
                </c:pt>
                <c:pt idx="318">
                  <c:v>-0.46640251584200032</c:v>
                </c:pt>
                <c:pt idx="319">
                  <c:v>-0.46130725329199995</c:v>
                </c:pt>
                <c:pt idx="320">
                  <c:v>-0.4613189766659998</c:v>
                </c:pt>
                <c:pt idx="321">
                  <c:v>-0.46567821700799983</c:v>
                </c:pt>
                <c:pt idx="322">
                  <c:v>-0.46277933966700047</c:v>
                </c:pt>
                <c:pt idx="323">
                  <c:v>-0.46081252260099964</c:v>
                </c:pt>
                <c:pt idx="324">
                  <c:v>-0.46117469692900026</c:v>
                </c:pt>
                <c:pt idx="325">
                  <c:v>-0.45673327620400045</c:v>
                </c:pt>
                <c:pt idx="326">
                  <c:v>-0.46424298640299977</c:v>
                </c:pt>
                <c:pt idx="327">
                  <c:v>-0.4712229407030003</c:v>
                </c:pt>
                <c:pt idx="328">
                  <c:v>-0.46526122076999976</c:v>
                </c:pt>
                <c:pt idx="329">
                  <c:v>-0.46177830901600025</c:v>
                </c:pt>
                <c:pt idx="330">
                  <c:v>-0.46273217444900089</c:v>
                </c:pt>
                <c:pt idx="331">
                  <c:v>-0.46228577072900007</c:v>
                </c:pt>
                <c:pt idx="332">
                  <c:v>-0.46506566029100038</c:v>
                </c:pt>
                <c:pt idx="333">
                  <c:v>-0.46623026742999885</c:v>
                </c:pt>
                <c:pt idx="334">
                  <c:v>-0.4698935301530005</c:v>
                </c:pt>
                <c:pt idx="335">
                  <c:v>-0.47567503475899986</c:v>
                </c:pt>
                <c:pt idx="336">
                  <c:v>-0.47196297349799959</c:v>
                </c:pt>
                <c:pt idx="337">
                  <c:v>-0.47231918423699998</c:v>
                </c:pt>
                <c:pt idx="338">
                  <c:v>-0.46980853598199951</c:v>
                </c:pt>
                <c:pt idx="339">
                  <c:v>-0.47774635026200041</c:v>
                </c:pt>
                <c:pt idx="340">
                  <c:v>-0.47831982588999955</c:v>
                </c:pt>
                <c:pt idx="341">
                  <c:v>-0.48020408873900033</c:v>
                </c:pt>
                <c:pt idx="342">
                  <c:v>-0.48221597346400019</c:v>
                </c:pt>
                <c:pt idx="343">
                  <c:v>-0.4815459397889999</c:v>
                </c:pt>
                <c:pt idx="344">
                  <c:v>-0.49048714233299873</c:v>
                </c:pt>
                <c:pt idx="345">
                  <c:v>-0.48969297027100012</c:v>
                </c:pt>
                <c:pt idx="346">
                  <c:v>-0.4938964311170011</c:v>
                </c:pt>
                <c:pt idx="347">
                  <c:v>-0.49540772717299975</c:v>
                </c:pt>
                <c:pt idx="348">
                  <c:v>-0.49391031660900075</c:v>
                </c:pt>
                <c:pt idx="349">
                  <c:v>-0.49275438821999984</c:v>
                </c:pt>
                <c:pt idx="350">
                  <c:v>-0.49493554510799953</c:v>
                </c:pt>
                <c:pt idx="351">
                  <c:v>-0.49233485548700084</c:v>
                </c:pt>
                <c:pt idx="352">
                  <c:v>-0.49997790971699951</c:v>
                </c:pt>
                <c:pt idx="353">
                  <c:v>-0.49963935766500017</c:v>
                </c:pt>
                <c:pt idx="354">
                  <c:v>-0.50315898376800006</c:v>
                </c:pt>
                <c:pt idx="355">
                  <c:v>-0.50502295534200048</c:v>
                </c:pt>
                <c:pt idx="356">
                  <c:v>-0.50536305497000011</c:v>
                </c:pt>
                <c:pt idx="357">
                  <c:v>-0.50935954198699862</c:v>
                </c:pt>
                <c:pt idx="358">
                  <c:v>-0.51361409631400035</c:v>
                </c:pt>
                <c:pt idx="359">
                  <c:v>-0.51434218312400037</c:v>
                </c:pt>
                <c:pt idx="360">
                  <c:v>-0.51680663278800032</c:v>
                </c:pt>
                <c:pt idx="361">
                  <c:v>-0.51330060695499935</c:v>
                </c:pt>
                <c:pt idx="362">
                  <c:v>-0.50937289989200041</c:v>
                </c:pt>
                <c:pt idx="363">
                  <c:v>-0.50529862735900044</c:v>
                </c:pt>
                <c:pt idx="364">
                  <c:v>-0.50838172247299995</c:v>
                </c:pt>
                <c:pt idx="365">
                  <c:v>-0.5084193485149997</c:v>
                </c:pt>
                <c:pt idx="366">
                  <c:v>-0.50707755462900028</c:v>
                </c:pt>
                <c:pt idx="367">
                  <c:v>-0.51219907903999973</c:v>
                </c:pt>
                <c:pt idx="368">
                  <c:v>-0.51620630543499901</c:v>
                </c:pt>
                <c:pt idx="369">
                  <c:v>-0.51253661399800099</c:v>
                </c:pt>
                <c:pt idx="370">
                  <c:v>-0.50928752045899883</c:v>
                </c:pt>
                <c:pt idx="371">
                  <c:v>-0.51365195676299935</c:v>
                </c:pt>
                <c:pt idx="372">
                  <c:v>-0.50961149443899956</c:v>
                </c:pt>
                <c:pt idx="373">
                  <c:v>-0.51321097344899902</c:v>
                </c:pt>
                <c:pt idx="374">
                  <c:v>-0.50844048587700008</c:v>
                </c:pt>
                <c:pt idx="375">
                  <c:v>-0.50982196093800025</c:v>
                </c:pt>
                <c:pt idx="376">
                  <c:v>-0.51512557390299962</c:v>
                </c:pt>
                <c:pt idx="377">
                  <c:v>-0.51403625367999983</c:v>
                </c:pt>
                <c:pt idx="378">
                  <c:v>-0.51320200811799976</c:v>
                </c:pt>
                <c:pt idx="379">
                  <c:v>-0.51345294294100019</c:v>
                </c:pt>
                <c:pt idx="380">
                  <c:v>-0.52168493085599965</c:v>
                </c:pt>
                <c:pt idx="381">
                  <c:v>-0.5232481340509999</c:v>
                </c:pt>
                <c:pt idx="382">
                  <c:v>-0.52929946162999963</c:v>
                </c:pt>
                <c:pt idx="383">
                  <c:v>-0.52823759345599919</c:v>
                </c:pt>
                <c:pt idx="384">
                  <c:v>-0.52246082511599856</c:v>
                </c:pt>
                <c:pt idx="385">
                  <c:v>-0.51781672987000027</c:v>
                </c:pt>
                <c:pt idx="386">
                  <c:v>-0.52409863126900003</c:v>
                </c:pt>
                <c:pt idx="387">
                  <c:v>-0.52593213983399989</c:v>
                </c:pt>
                <c:pt idx="388">
                  <c:v>-0.52815891418199967</c:v>
                </c:pt>
                <c:pt idx="389">
                  <c:v>-0.52565787454500013</c:v>
                </c:pt>
                <c:pt idx="390">
                  <c:v>-0.5270863550160001</c:v>
                </c:pt>
                <c:pt idx="391">
                  <c:v>-0.52775017630700038</c:v>
                </c:pt>
                <c:pt idx="392">
                  <c:v>-0.5281589402879987</c:v>
                </c:pt>
                <c:pt idx="393">
                  <c:v>-0.5302435118969997</c:v>
                </c:pt>
                <c:pt idx="394">
                  <c:v>-0.53491566444100036</c:v>
                </c:pt>
                <c:pt idx="395">
                  <c:v>-0.54649978733100024</c:v>
                </c:pt>
                <c:pt idx="396">
                  <c:v>-0.54575371502300007</c:v>
                </c:pt>
                <c:pt idx="397">
                  <c:v>-0.54605435449899908</c:v>
                </c:pt>
                <c:pt idx="398">
                  <c:v>-0.54928196929100026</c:v>
                </c:pt>
                <c:pt idx="399">
                  <c:v>-0.55137044925900125</c:v>
                </c:pt>
                <c:pt idx="400">
                  <c:v>-0.55614472236500045</c:v>
                </c:pt>
                <c:pt idx="401">
                  <c:v>-0.55629746564400018</c:v>
                </c:pt>
                <c:pt idx="402">
                  <c:v>-0.55689005169499939</c:v>
                </c:pt>
                <c:pt idx="403">
                  <c:v>-0.56184787576600148</c:v>
                </c:pt>
                <c:pt idx="404">
                  <c:v>-0.56625078522599992</c:v>
                </c:pt>
                <c:pt idx="405">
                  <c:v>-0.56950912531699938</c:v>
                </c:pt>
                <c:pt idx="406">
                  <c:v>-0.57803460977599952</c:v>
                </c:pt>
                <c:pt idx="407">
                  <c:v>-0.58326404965300049</c:v>
                </c:pt>
                <c:pt idx="408">
                  <c:v>-0.58895601282000121</c:v>
                </c:pt>
                <c:pt idx="409">
                  <c:v>-0.58842560386200049</c:v>
                </c:pt>
                <c:pt idx="410">
                  <c:v>-0.5919341086609996</c:v>
                </c:pt>
                <c:pt idx="411">
                  <c:v>-0.59778658067599977</c:v>
                </c:pt>
                <c:pt idx="412">
                  <c:v>-0.59659196474399878</c:v>
                </c:pt>
                <c:pt idx="413">
                  <c:v>-0.59468591708699958</c:v>
                </c:pt>
                <c:pt idx="414">
                  <c:v>-0.59122189059000041</c:v>
                </c:pt>
                <c:pt idx="415">
                  <c:v>-0.59066304978600059</c:v>
                </c:pt>
                <c:pt idx="416">
                  <c:v>-0.5893428700000003</c:v>
                </c:pt>
                <c:pt idx="417">
                  <c:v>-0.59532444984900013</c:v>
                </c:pt>
                <c:pt idx="418">
                  <c:v>-0.5926297061429997</c:v>
                </c:pt>
                <c:pt idx="419">
                  <c:v>-0.5924504111740001</c:v>
                </c:pt>
                <c:pt idx="420">
                  <c:v>-0.59498419610799913</c:v>
                </c:pt>
                <c:pt idx="421">
                  <c:v>-0.59117110941499984</c:v>
                </c:pt>
                <c:pt idx="422">
                  <c:v>-0.59217456024300008</c:v>
                </c:pt>
                <c:pt idx="423">
                  <c:v>-0.59711397561500035</c:v>
                </c:pt>
                <c:pt idx="424">
                  <c:v>-0.59993028200400034</c:v>
                </c:pt>
                <c:pt idx="425">
                  <c:v>-0.60383935604999961</c:v>
                </c:pt>
                <c:pt idx="426">
                  <c:v>-0.60572473054099973</c:v>
                </c:pt>
                <c:pt idx="427">
                  <c:v>-0.60050044012399995</c:v>
                </c:pt>
                <c:pt idx="428">
                  <c:v>-0.59949358400500041</c:v>
                </c:pt>
                <c:pt idx="429">
                  <c:v>-0.60199560695999954</c:v>
                </c:pt>
                <c:pt idx="430">
                  <c:v>-0.60436807248700042</c:v>
                </c:pt>
                <c:pt idx="431">
                  <c:v>-0.60690520995700048</c:v>
                </c:pt>
                <c:pt idx="432">
                  <c:v>-0.60062067380100015</c:v>
                </c:pt>
                <c:pt idx="433">
                  <c:v>-0.60067997388099958</c:v>
                </c:pt>
                <c:pt idx="434">
                  <c:v>-0.60002256133100074</c:v>
                </c:pt>
                <c:pt idx="435">
                  <c:v>-0.59767249150299862</c:v>
                </c:pt>
                <c:pt idx="436">
                  <c:v>-0.59697035662100006</c:v>
                </c:pt>
                <c:pt idx="437">
                  <c:v>-0.60132992972099963</c:v>
                </c:pt>
                <c:pt idx="438">
                  <c:v>-0.61016397078300022</c:v>
                </c:pt>
                <c:pt idx="439">
                  <c:v>-0.61327063747299959</c:v>
                </c:pt>
                <c:pt idx="440">
                  <c:v>-0.61306822260799954</c:v>
                </c:pt>
                <c:pt idx="441">
                  <c:v>-0.61088607545500007</c:v>
                </c:pt>
                <c:pt idx="442">
                  <c:v>-0.60891884136399965</c:v>
                </c:pt>
                <c:pt idx="443">
                  <c:v>-0.61879984066099969</c:v>
                </c:pt>
                <c:pt idx="444">
                  <c:v>-0.61897737669899955</c:v>
                </c:pt>
                <c:pt idx="445">
                  <c:v>-0.61973094625900049</c:v>
                </c:pt>
                <c:pt idx="446">
                  <c:v>-0.62329830576000012</c:v>
                </c:pt>
                <c:pt idx="447">
                  <c:v>-0.62411793221699885</c:v>
                </c:pt>
                <c:pt idx="448">
                  <c:v>-0.62622154807599961</c:v>
                </c:pt>
                <c:pt idx="449">
                  <c:v>-0.62535655609599961</c:v>
                </c:pt>
                <c:pt idx="450">
                  <c:v>-0.62804722428100046</c:v>
                </c:pt>
                <c:pt idx="451">
                  <c:v>-0.63326037502799992</c:v>
                </c:pt>
                <c:pt idx="452">
                  <c:v>-0.63893998617900027</c:v>
                </c:pt>
                <c:pt idx="453">
                  <c:v>-0.63637008419499952</c:v>
                </c:pt>
                <c:pt idx="454">
                  <c:v>-0.63043996788099999</c:v>
                </c:pt>
                <c:pt idx="455">
                  <c:v>-0.63279872903599987</c:v>
                </c:pt>
                <c:pt idx="456">
                  <c:v>-0.64210087953399941</c:v>
                </c:pt>
                <c:pt idx="457">
                  <c:v>-0.64090349885900033</c:v>
                </c:pt>
                <c:pt idx="458">
                  <c:v>-0.64024579661500081</c:v>
                </c:pt>
                <c:pt idx="459">
                  <c:v>-0.63843180184500015</c:v>
                </c:pt>
                <c:pt idx="460">
                  <c:v>-0.6365426688970004</c:v>
                </c:pt>
                <c:pt idx="461">
                  <c:v>-0.63696432621900012</c:v>
                </c:pt>
                <c:pt idx="462">
                  <c:v>-0.64025678865500124</c:v>
                </c:pt>
                <c:pt idx="463">
                  <c:v>-0.63558880022599973</c:v>
                </c:pt>
                <c:pt idx="464">
                  <c:v>-0.63858647956400105</c:v>
                </c:pt>
                <c:pt idx="465">
                  <c:v>-0.65100771334800034</c:v>
                </c:pt>
                <c:pt idx="466">
                  <c:v>-0.65741685706600117</c:v>
                </c:pt>
                <c:pt idx="467">
                  <c:v>-0.65170249222899979</c:v>
                </c:pt>
                <c:pt idx="468">
                  <c:v>-0.65363027039800004</c:v>
                </c:pt>
                <c:pt idx="469">
                  <c:v>-0.65588244226900005</c:v>
                </c:pt>
                <c:pt idx="470">
                  <c:v>-0.65628449956999946</c:v>
                </c:pt>
                <c:pt idx="471">
                  <c:v>-0.65061959153800042</c:v>
                </c:pt>
                <c:pt idx="472">
                  <c:v>-0.65175603449200137</c:v>
                </c:pt>
                <c:pt idx="473">
                  <c:v>-0.66048270509400031</c:v>
                </c:pt>
                <c:pt idx="474">
                  <c:v>-0.66392262048200035</c:v>
                </c:pt>
                <c:pt idx="475">
                  <c:v>-0.66466814202400037</c:v>
                </c:pt>
                <c:pt idx="476">
                  <c:v>-0.66582349621700043</c:v>
                </c:pt>
                <c:pt idx="477">
                  <c:v>-0.67769218446800039</c:v>
                </c:pt>
                <c:pt idx="478">
                  <c:v>-0.68806015256599995</c:v>
                </c:pt>
                <c:pt idx="479">
                  <c:v>-0.69562728519499961</c:v>
                </c:pt>
                <c:pt idx="480">
                  <c:v>-0.69695290253200004</c:v>
                </c:pt>
                <c:pt idx="481">
                  <c:v>-0.70455156761300053</c:v>
                </c:pt>
                <c:pt idx="482">
                  <c:v>-0.71136330098800038</c:v>
                </c:pt>
                <c:pt idx="483">
                  <c:v>-0.71194262409699971</c:v>
                </c:pt>
                <c:pt idx="484">
                  <c:v>-0.7075788120290003</c:v>
                </c:pt>
                <c:pt idx="485">
                  <c:v>-0.71079657219299985</c:v>
                </c:pt>
                <c:pt idx="486">
                  <c:v>-0.7135007105259995</c:v>
                </c:pt>
                <c:pt idx="487">
                  <c:v>-0.71708886718100007</c:v>
                </c:pt>
                <c:pt idx="488">
                  <c:v>-0.71418511788799988</c:v>
                </c:pt>
                <c:pt idx="489">
                  <c:v>-0.70637591346399953</c:v>
                </c:pt>
                <c:pt idx="490">
                  <c:v>-0.70691647853100048</c:v>
                </c:pt>
                <c:pt idx="491">
                  <c:v>-0.7067276658530004</c:v>
                </c:pt>
                <c:pt idx="492">
                  <c:v>-0.70636367845599957</c:v>
                </c:pt>
                <c:pt idx="493">
                  <c:v>-0.70367217330899967</c:v>
                </c:pt>
                <c:pt idx="494">
                  <c:v>-0.70630989160400048</c:v>
                </c:pt>
                <c:pt idx="495">
                  <c:v>-0.70995149802100022</c:v>
                </c:pt>
                <c:pt idx="496">
                  <c:v>-0.70868991862099961</c:v>
                </c:pt>
                <c:pt idx="497">
                  <c:v>-0.70586339227300021</c:v>
                </c:pt>
                <c:pt idx="498">
                  <c:v>-0.69877039580299949</c:v>
                </c:pt>
                <c:pt idx="499">
                  <c:v>-0.69823164746399957</c:v>
                </c:pt>
                <c:pt idx="500">
                  <c:v>-0.70074670305399944</c:v>
                </c:pt>
                <c:pt idx="501">
                  <c:v>-0.69707092308200047</c:v>
                </c:pt>
                <c:pt idx="502">
                  <c:v>-0.70378458790300036</c:v>
                </c:pt>
                <c:pt idx="503">
                  <c:v>-0.70933224451199928</c:v>
                </c:pt>
                <c:pt idx="504">
                  <c:v>-0.71182219694200033</c:v>
                </c:pt>
                <c:pt idx="505">
                  <c:v>-0.71422470807599947</c:v>
                </c:pt>
                <c:pt idx="506">
                  <c:v>-0.71802987060299928</c:v>
                </c:pt>
                <c:pt idx="507">
                  <c:v>-0.71867241465200027</c:v>
                </c:pt>
                <c:pt idx="508">
                  <c:v>-0.71979639066800027</c:v>
                </c:pt>
                <c:pt idx="509">
                  <c:v>-0.72577898013600051</c:v>
                </c:pt>
                <c:pt idx="510">
                  <c:v>-0.72413106813499983</c:v>
                </c:pt>
                <c:pt idx="511">
                  <c:v>-0.72144800718000046</c:v>
                </c:pt>
                <c:pt idx="512">
                  <c:v>-0.72449404881599966</c:v>
                </c:pt>
                <c:pt idx="513">
                  <c:v>-0.7226078273610016</c:v>
                </c:pt>
                <c:pt idx="514">
                  <c:v>-0.72342275747000095</c:v>
                </c:pt>
                <c:pt idx="515">
                  <c:v>-0.72140486670199966</c:v>
                </c:pt>
                <c:pt idx="516">
                  <c:v>-0.722981531013</c:v>
                </c:pt>
                <c:pt idx="517">
                  <c:v>-0.72380958396700013</c:v>
                </c:pt>
                <c:pt idx="518">
                  <c:v>-0.7203442006940004</c:v>
                </c:pt>
                <c:pt idx="519">
                  <c:v>-0.71913534844500027</c:v>
                </c:pt>
                <c:pt idx="520">
                  <c:v>-0.71646575747599983</c:v>
                </c:pt>
                <c:pt idx="521">
                  <c:v>-0.72332811952100018</c:v>
                </c:pt>
                <c:pt idx="522">
                  <c:v>-0.72262349194300013</c:v>
                </c:pt>
                <c:pt idx="523">
                  <c:v>-0.72308969751000007</c:v>
                </c:pt>
                <c:pt idx="524">
                  <c:v>-0.72103659110899998</c:v>
                </c:pt>
                <c:pt idx="525">
                  <c:v>-0.72111147534599862</c:v>
                </c:pt>
                <c:pt idx="526">
                  <c:v>-0.72706131696799858</c:v>
                </c:pt>
                <c:pt idx="527">
                  <c:v>-0.72638469952199969</c:v>
                </c:pt>
                <c:pt idx="528">
                  <c:v>-0.72151094815500061</c:v>
                </c:pt>
                <c:pt idx="529">
                  <c:v>-0.72537236513899983</c:v>
                </c:pt>
                <c:pt idx="530">
                  <c:v>-0.73073694086399943</c:v>
                </c:pt>
                <c:pt idx="531">
                  <c:v>-0.73442411258800011</c:v>
                </c:pt>
                <c:pt idx="532">
                  <c:v>-0.73119372817000028</c:v>
                </c:pt>
                <c:pt idx="533">
                  <c:v>-0.73542803200900031</c:v>
                </c:pt>
                <c:pt idx="534">
                  <c:v>-0.7362357473569997</c:v>
                </c:pt>
                <c:pt idx="535">
                  <c:v>-0.73971956008799855</c:v>
                </c:pt>
                <c:pt idx="536">
                  <c:v>-0.74609568945199933</c:v>
                </c:pt>
                <c:pt idx="537">
                  <c:v>-0.74632149325000041</c:v>
                </c:pt>
                <c:pt idx="538">
                  <c:v>-0.74983963297999934</c:v>
                </c:pt>
                <c:pt idx="539">
                  <c:v>-0.76062998369199997</c:v>
                </c:pt>
                <c:pt idx="540">
                  <c:v>-0.76604697813599965</c:v>
                </c:pt>
                <c:pt idx="541">
                  <c:v>-0.76399788530200141</c:v>
                </c:pt>
                <c:pt idx="542">
                  <c:v>-0.77223044880800062</c:v>
                </c:pt>
                <c:pt idx="543">
                  <c:v>-0.77768856792699959</c:v>
                </c:pt>
                <c:pt idx="544">
                  <c:v>-0.78164348224600011</c:v>
                </c:pt>
                <c:pt idx="545">
                  <c:v>-0.78411342436900011</c:v>
                </c:pt>
                <c:pt idx="546">
                  <c:v>-0.78200669986299987</c:v>
                </c:pt>
                <c:pt idx="547">
                  <c:v>-0.77780082784599935</c:v>
                </c:pt>
                <c:pt idx="548">
                  <c:v>-0.78309843461700024</c:v>
                </c:pt>
                <c:pt idx="549">
                  <c:v>-0.78000371184799955</c:v>
                </c:pt>
                <c:pt idx="550">
                  <c:v>-0.77042148762499885</c:v>
                </c:pt>
                <c:pt idx="551">
                  <c:v>-0.76992762111099966</c:v>
                </c:pt>
                <c:pt idx="552">
                  <c:v>-0.76758378103200142</c:v>
                </c:pt>
                <c:pt idx="553">
                  <c:v>-0.76369620328300025</c:v>
                </c:pt>
                <c:pt idx="554">
                  <c:v>-0.7641167788060006</c:v>
                </c:pt>
                <c:pt idx="555">
                  <c:v>-0.76244819578999923</c:v>
                </c:pt>
                <c:pt idx="556">
                  <c:v>-0.76044799500599947</c:v>
                </c:pt>
                <c:pt idx="557">
                  <c:v>-0.76796297655200008</c:v>
                </c:pt>
                <c:pt idx="558">
                  <c:v>-0.75964620163100027</c:v>
                </c:pt>
                <c:pt idx="559">
                  <c:v>-0.75714870756600017</c:v>
                </c:pt>
                <c:pt idx="560">
                  <c:v>-0.75281947362399881</c:v>
                </c:pt>
                <c:pt idx="561">
                  <c:v>-0.76122635878499978</c:v>
                </c:pt>
                <c:pt idx="562">
                  <c:v>-0.7558636333599994</c:v>
                </c:pt>
                <c:pt idx="563">
                  <c:v>-0.75089346743600038</c:v>
                </c:pt>
                <c:pt idx="564">
                  <c:v>-0.7534297963319998</c:v>
                </c:pt>
                <c:pt idx="565">
                  <c:v>-0.75613743027600044</c:v>
                </c:pt>
                <c:pt idx="566">
                  <c:v>-0.75772810273399938</c:v>
                </c:pt>
                <c:pt idx="567">
                  <c:v>-0.76426979399499895</c:v>
                </c:pt>
                <c:pt idx="568">
                  <c:v>-0.75630126087900029</c:v>
                </c:pt>
                <c:pt idx="569">
                  <c:v>-0.75596117594499868</c:v>
                </c:pt>
                <c:pt idx="570">
                  <c:v>-0.76892996125400037</c:v>
                </c:pt>
                <c:pt idx="571">
                  <c:v>-0.77231692202999958</c:v>
                </c:pt>
                <c:pt idx="572">
                  <c:v>-0.7796735232380001</c:v>
                </c:pt>
                <c:pt idx="573">
                  <c:v>-0.77403111417500015</c:v>
                </c:pt>
                <c:pt idx="574">
                  <c:v>-0.77504679741400029</c:v>
                </c:pt>
                <c:pt idx="575">
                  <c:v>-0.77154552208200056</c:v>
                </c:pt>
                <c:pt idx="576">
                  <c:v>-0.76981466537799959</c:v>
                </c:pt>
                <c:pt idx="577">
                  <c:v>-0.76674286279500148</c:v>
                </c:pt>
                <c:pt idx="578">
                  <c:v>-0.76848449901200122</c:v>
                </c:pt>
                <c:pt idx="579">
                  <c:v>-0.77180454627300044</c:v>
                </c:pt>
                <c:pt idx="580">
                  <c:v>-0.77405084155799952</c:v>
                </c:pt>
                <c:pt idx="581">
                  <c:v>-0.76935753428099929</c:v>
                </c:pt>
                <c:pt idx="582">
                  <c:v>-0.76996866272199971</c:v>
                </c:pt>
                <c:pt idx="583">
                  <c:v>-0.76345216534199956</c:v>
                </c:pt>
                <c:pt idx="584">
                  <c:v>-0.76650253559299941</c:v>
                </c:pt>
                <c:pt idx="585">
                  <c:v>-0.76118236500900049</c:v>
                </c:pt>
                <c:pt idx="586">
                  <c:v>-0.75674812705300032</c:v>
                </c:pt>
                <c:pt idx="587">
                  <c:v>-0.76269592148399923</c:v>
                </c:pt>
                <c:pt idx="588">
                  <c:v>-0.76659595556799998</c:v>
                </c:pt>
                <c:pt idx="589">
                  <c:v>-0.76780651128800015</c:v>
                </c:pt>
                <c:pt idx="590">
                  <c:v>-0.7689840535289999</c:v>
                </c:pt>
                <c:pt idx="591">
                  <c:v>-0.76489658624800039</c:v>
                </c:pt>
                <c:pt idx="592">
                  <c:v>-0.76541562367600002</c:v>
                </c:pt>
                <c:pt idx="593">
                  <c:v>-0.76842960208500033</c:v>
                </c:pt>
                <c:pt idx="594">
                  <c:v>-0.76604005584500146</c:v>
                </c:pt>
                <c:pt idx="595">
                  <c:v>-0.76798757036400056</c:v>
                </c:pt>
                <c:pt idx="596">
                  <c:v>-0.77572186323300008</c:v>
                </c:pt>
                <c:pt idx="597">
                  <c:v>-0.77902634279299987</c:v>
                </c:pt>
                <c:pt idx="598">
                  <c:v>-0.78618708140400007</c:v>
                </c:pt>
                <c:pt idx="599">
                  <c:v>-0.79403061682599985</c:v>
                </c:pt>
                <c:pt idx="600">
                  <c:v>-0.79007822654599957</c:v>
                </c:pt>
                <c:pt idx="601">
                  <c:v>-0.78625149268800043</c:v>
                </c:pt>
                <c:pt idx="602">
                  <c:v>-0.78957017618099978</c:v>
                </c:pt>
                <c:pt idx="603">
                  <c:v>-0.78685635669199994</c:v>
                </c:pt>
                <c:pt idx="604">
                  <c:v>-0.79094820601500015</c:v>
                </c:pt>
                <c:pt idx="605">
                  <c:v>-0.79807417140299874</c:v>
                </c:pt>
                <c:pt idx="606">
                  <c:v>-0.79612801953499968</c:v>
                </c:pt>
                <c:pt idx="607">
                  <c:v>-0.79902066691200058</c:v>
                </c:pt>
                <c:pt idx="608">
                  <c:v>-0.80234192690799966</c:v>
                </c:pt>
                <c:pt idx="609">
                  <c:v>-0.80073590240800008</c:v>
                </c:pt>
                <c:pt idx="610">
                  <c:v>-0.79168375354899967</c:v>
                </c:pt>
                <c:pt idx="611">
                  <c:v>-0.79274623640800135</c:v>
                </c:pt>
                <c:pt idx="612">
                  <c:v>-0.78692362327500032</c:v>
                </c:pt>
                <c:pt idx="613">
                  <c:v>-0.79569778446000095</c:v>
                </c:pt>
                <c:pt idx="614">
                  <c:v>-0.79826434508999955</c:v>
                </c:pt>
                <c:pt idx="615">
                  <c:v>-0.79603683876699971</c:v>
                </c:pt>
                <c:pt idx="616">
                  <c:v>-0.80011249461099998</c:v>
                </c:pt>
                <c:pt idx="617">
                  <c:v>-0.79732530939500013</c:v>
                </c:pt>
                <c:pt idx="618">
                  <c:v>-0.79392065890499974</c:v>
                </c:pt>
                <c:pt idx="619">
                  <c:v>-0.78755823869600072</c:v>
                </c:pt>
                <c:pt idx="620">
                  <c:v>-0.78814805034899993</c:v>
                </c:pt>
                <c:pt idx="621">
                  <c:v>-0.78850675868400055</c:v>
                </c:pt>
                <c:pt idx="622">
                  <c:v>-0.79980469857600012</c:v>
                </c:pt>
                <c:pt idx="623">
                  <c:v>-0.80303044256500011</c:v>
                </c:pt>
                <c:pt idx="624">
                  <c:v>-0.7988693274359997</c:v>
                </c:pt>
                <c:pt idx="625">
                  <c:v>-0.8047720843830003</c:v>
                </c:pt>
                <c:pt idx="626">
                  <c:v>-0.80073229586200012</c:v>
                </c:pt>
                <c:pt idx="627">
                  <c:v>-0.79346454675900013</c:v>
                </c:pt>
                <c:pt idx="628">
                  <c:v>-0.7905225577699998</c:v>
                </c:pt>
                <c:pt idx="629">
                  <c:v>-0.78742598990700019</c:v>
                </c:pt>
                <c:pt idx="630">
                  <c:v>-0.78962805943600001</c:v>
                </c:pt>
                <c:pt idx="631">
                  <c:v>-0.8060518542299997</c:v>
                </c:pt>
                <c:pt idx="632">
                  <c:v>-0.81234128055699972</c:v>
                </c:pt>
                <c:pt idx="633">
                  <c:v>-0.8097054351409998</c:v>
                </c:pt>
                <c:pt idx="634">
                  <c:v>-0.80154950439000006</c:v>
                </c:pt>
                <c:pt idx="635">
                  <c:v>-0.80249864580300023</c:v>
                </c:pt>
                <c:pt idx="636">
                  <c:v>-0.80713212995099992</c:v>
                </c:pt>
                <c:pt idx="637">
                  <c:v>-0.80408163201700122</c:v>
                </c:pt>
                <c:pt idx="638">
                  <c:v>-0.80291095179600092</c:v>
                </c:pt>
                <c:pt idx="639">
                  <c:v>-0.81070382519600015</c:v>
                </c:pt>
                <c:pt idx="640">
                  <c:v>-0.82218832719999857</c:v>
                </c:pt>
                <c:pt idx="641">
                  <c:v>-0.81851040549099974</c:v>
                </c:pt>
                <c:pt idx="642">
                  <c:v>-0.81287817291999853</c:v>
                </c:pt>
                <c:pt idx="643">
                  <c:v>-0.80386039786200025</c:v>
                </c:pt>
                <c:pt idx="644">
                  <c:v>-0.80704588824500045</c:v>
                </c:pt>
                <c:pt idx="645">
                  <c:v>-0.80549974857300033</c:v>
                </c:pt>
                <c:pt idx="646">
                  <c:v>-0.80222356437100006</c:v>
                </c:pt>
                <c:pt idx="647">
                  <c:v>-0.79618516954099927</c:v>
                </c:pt>
                <c:pt idx="648">
                  <c:v>-0.8059204513170013</c:v>
                </c:pt>
                <c:pt idx="649">
                  <c:v>-0.81068597915499974</c:v>
                </c:pt>
                <c:pt idx="650">
                  <c:v>-0.81274377803599873</c:v>
                </c:pt>
                <c:pt idx="651">
                  <c:v>-0.81195850951200033</c:v>
                </c:pt>
                <c:pt idx="652">
                  <c:v>-0.81009079881399992</c:v>
                </c:pt>
                <c:pt idx="653">
                  <c:v>-0.80836842721300028</c:v>
                </c:pt>
                <c:pt idx="654">
                  <c:v>-0.81599744735499846</c:v>
                </c:pt>
                <c:pt idx="655">
                  <c:v>-0.81286013681499969</c:v>
                </c:pt>
                <c:pt idx="656">
                  <c:v>-0.81189260463900004</c:v>
                </c:pt>
                <c:pt idx="657">
                  <c:v>-0.83037654498100033</c:v>
                </c:pt>
                <c:pt idx="658">
                  <c:v>-0.83094220192299928</c:v>
                </c:pt>
                <c:pt idx="659">
                  <c:v>-0.83322244371400034</c:v>
                </c:pt>
                <c:pt idx="660">
                  <c:v>-0.83292063692399931</c:v>
                </c:pt>
                <c:pt idx="661">
                  <c:v>-0.8300935311849994</c:v>
                </c:pt>
                <c:pt idx="662">
                  <c:v>-0.8298692813430002</c:v>
                </c:pt>
                <c:pt idx="663">
                  <c:v>-0.831855945604</c:v>
                </c:pt>
                <c:pt idx="664">
                  <c:v>-0.82460579616900009</c:v>
                </c:pt>
                <c:pt idx="665">
                  <c:v>-0.82271381321199977</c:v>
                </c:pt>
                <c:pt idx="666">
                  <c:v>-0.83215951989300008</c:v>
                </c:pt>
                <c:pt idx="667">
                  <c:v>-0.83198281307799948</c:v>
                </c:pt>
                <c:pt idx="668">
                  <c:v>-0.83220670841399991</c:v>
                </c:pt>
                <c:pt idx="669">
                  <c:v>-0.83053287292300015</c:v>
                </c:pt>
                <c:pt idx="670">
                  <c:v>-0.82717801045399986</c:v>
                </c:pt>
                <c:pt idx="671">
                  <c:v>-0.82321172094199924</c:v>
                </c:pt>
                <c:pt idx="672">
                  <c:v>-0.82779413038799987</c:v>
                </c:pt>
                <c:pt idx="673">
                  <c:v>-0.81576434381500063</c:v>
                </c:pt>
                <c:pt idx="674">
                  <c:v>-0.81821180449800035</c:v>
                </c:pt>
                <c:pt idx="675">
                  <c:v>-0.83129316676100029</c:v>
                </c:pt>
                <c:pt idx="676">
                  <c:v>-0.83081658589699969</c:v>
                </c:pt>
                <c:pt idx="677">
                  <c:v>-0.8328747390759994</c:v>
                </c:pt>
                <c:pt idx="678">
                  <c:v>-0.82618679557700092</c:v>
                </c:pt>
                <c:pt idx="679">
                  <c:v>-0.82826700898500027</c:v>
                </c:pt>
                <c:pt idx="680">
                  <c:v>-0.83509212341300154</c:v>
                </c:pt>
                <c:pt idx="681">
                  <c:v>-0.83003651549299984</c:v>
                </c:pt>
                <c:pt idx="682">
                  <c:v>-0.83423181387299938</c:v>
                </c:pt>
                <c:pt idx="683">
                  <c:v>-0.83831827517300006</c:v>
                </c:pt>
                <c:pt idx="684">
                  <c:v>-0.849439962198</c:v>
                </c:pt>
                <c:pt idx="685">
                  <c:v>-0.84738858267399852</c:v>
                </c:pt>
                <c:pt idx="686">
                  <c:v>-0.84617584253900047</c:v>
                </c:pt>
                <c:pt idx="687">
                  <c:v>-0.84233036391999971</c:v>
                </c:pt>
                <c:pt idx="688">
                  <c:v>-0.84907929085200007</c:v>
                </c:pt>
                <c:pt idx="689">
                  <c:v>-0.85646227874800129</c:v>
                </c:pt>
                <c:pt idx="690">
                  <c:v>-0.85425859386599978</c:v>
                </c:pt>
                <c:pt idx="691">
                  <c:v>-0.85429368011400009</c:v>
                </c:pt>
                <c:pt idx="692">
                  <c:v>-0.86510898787400048</c:v>
                </c:pt>
                <c:pt idx="693">
                  <c:v>-0.86786436173999926</c:v>
                </c:pt>
                <c:pt idx="694">
                  <c:v>-0.86988635578299967</c:v>
                </c:pt>
                <c:pt idx="695">
                  <c:v>-0.8691608915229998</c:v>
                </c:pt>
                <c:pt idx="696">
                  <c:v>-0.87760071206599966</c:v>
                </c:pt>
                <c:pt idx="697">
                  <c:v>-0.88599653506200038</c:v>
                </c:pt>
                <c:pt idx="698">
                  <c:v>-0.89171164994999863</c:v>
                </c:pt>
                <c:pt idx="699">
                  <c:v>-0.88883200752700153</c:v>
                </c:pt>
                <c:pt idx="700">
                  <c:v>-0.88970560544699939</c:v>
                </c:pt>
                <c:pt idx="701">
                  <c:v>-0.89256357228200001</c:v>
                </c:pt>
                <c:pt idx="702">
                  <c:v>-0.89877559635099979</c:v>
                </c:pt>
                <c:pt idx="703">
                  <c:v>-0.90058011809700056</c:v>
                </c:pt>
                <c:pt idx="704">
                  <c:v>-0.90109337538599976</c:v>
                </c:pt>
                <c:pt idx="705">
                  <c:v>-0.90129684833399959</c:v>
                </c:pt>
                <c:pt idx="706">
                  <c:v>-0.91105953454499999</c:v>
                </c:pt>
                <c:pt idx="707">
                  <c:v>-0.92260591497999989</c:v>
                </c:pt>
                <c:pt idx="708">
                  <c:v>-0.91874928269299971</c:v>
                </c:pt>
                <c:pt idx="709">
                  <c:v>-0.92201661613200048</c:v>
                </c:pt>
                <c:pt idx="710">
                  <c:v>-0.92319708042800075</c:v>
                </c:pt>
                <c:pt idx="711">
                  <c:v>-0.93480732903400032</c:v>
                </c:pt>
                <c:pt idx="712">
                  <c:v>-0.92301578291600039</c:v>
                </c:pt>
                <c:pt idx="713">
                  <c:v>-0.92387174051900012</c:v>
                </c:pt>
                <c:pt idx="714">
                  <c:v>-0.92574638590900038</c:v>
                </c:pt>
                <c:pt idx="715">
                  <c:v>-0.93880098462599992</c:v>
                </c:pt>
                <c:pt idx="716">
                  <c:v>-0.93961713675899983</c:v>
                </c:pt>
                <c:pt idx="717">
                  <c:v>-0.93584383950000027</c:v>
                </c:pt>
                <c:pt idx="718">
                  <c:v>-0.9373621134619996</c:v>
                </c:pt>
                <c:pt idx="719">
                  <c:v>-0.94518531349199986</c:v>
                </c:pt>
                <c:pt idx="720">
                  <c:v>-0.95212614599400025</c:v>
                </c:pt>
                <c:pt idx="721">
                  <c:v>-0.94499755615500036</c:v>
                </c:pt>
                <c:pt idx="722">
                  <c:v>-0.93744085247099851</c:v>
                </c:pt>
                <c:pt idx="723">
                  <c:v>-0.93837777437199998</c:v>
                </c:pt>
                <c:pt idx="724">
                  <c:v>-0.94973741903900011</c:v>
                </c:pt>
                <c:pt idx="725">
                  <c:v>-0.94887383903399958</c:v>
                </c:pt>
                <c:pt idx="726">
                  <c:v>-0.93623984313899966</c:v>
                </c:pt>
                <c:pt idx="727">
                  <c:v>-0.93462814725999954</c:v>
                </c:pt>
                <c:pt idx="728">
                  <c:v>-0.9377655988520005</c:v>
                </c:pt>
                <c:pt idx="729">
                  <c:v>-0.93628670894200006</c:v>
                </c:pt>
                <c:pt idx="730">
                  <c:v>-0.9306432188319993</c:v>
                </c:pt>
                <c:pt idx="731">
                  <c:v>-0.92058373550000028</c:v>
                </c:pt>
                <c:pt idx="732">
                  <c:v>-0.92281324586899982</c:v>
                </c:pt>
                <c:pt idx="733">
                  <c:v>-0.92760432741299881</c:v>
                </c:pt>
                <c:pt idx="734">
                  <c:v>-0.91398689217300011</c:v>
                </c:pt>
                <c:pt idx="735">
                  <c:v>-0.9086139506609987</c:v>
                </c:pt>
                <c:pt idx="736">
                  <c:v>-0.90553339073700001</c:v>
                </c:pt>
                <c:pt idx="737">
                  <c:v>-0.91715959428899962</c:v>
                </c:pt>
                <c:pt idx="738">
                  <c:v>-0.9135971650069995</c:v>
                </c:pt>
                <c:pt idx="739">
                  <c:v>-0.9094556293139997</c:v>
                </c:pt>
                <c:pt idx="740">
                  <c:v>-0.90936137058099886</c:v>
                </c:pt>
                <c:pt idx="741">
                  <c:v>-0.91710463652199947</c:v>
                </c:pt>
                <c:pt idx="742">
                  <c:v>-0.92201122050500151</c:v>
                </c:pt>
                <c:pt idx="743">
                  <c:v>-0.91931801661999946</c:v>
                </c:pt>
                <c:pt idx="744">
                  <c:v>-0.92091143802399844</c:v>
                </c:pt>
                <c:pt idx="745">
                  <c:v>-0.92764565567700019</c:v>
                </c:pt>
                <c:pt idx="746">
                  <c:v>-0.93157412198300027</c:v>
                </c:pt>
                <c:pt idx="747">
                  <c:v>-0.93518589655199968</c:v>
                </c:pt>
                <c:pt idx="748">
                  <c:v>-0.93289358901800001</c:v>
                </c:pt>
                <c:pt idx="749">
                  <c:v>-0.94209207986400045</c:v>
                </c:pt>
                <c:pt idx="750">
                  <c:v>-0.95298097069699961</c:v>
                </c:pt>
                <c:pt idx="751">
                  <c:v>-0.96324029100499975</c:v>
                </c:pt>
                <c:pt idx="752">
                  <c:v>-0.96368481977999831</c:v>
                </c:pt>
                <c:pt idx="753">
                  <c:v>-0.96957326853800085</c:v>
                </c:pt>
                <c:pt idx="754">
                  <c:v>-0.97992270974799967</c:v>
                </c:pt>
                <c:pt idx="755">
                  <c:v>-0.99158703718500052</c:v>
                </c:pt>
                <c:pt idx="756">
                  <c:v>-0.99791856883999952</c:v>
                </c:pt>
                <c:pt idx="757">
                  <c:v>-0.99268257578999974</c:v>
                </c:pt>
                <c:pt idx="758">
                  <c:v>-0.99783876767700042</c:v>
                </c:pt>
                <c:pt idx="759">
                  <c:v>-1.0099637513099999</c:v>
                </c:pt>
                <c:pt idx="760">
                  <c:v>-1.0132757608699998</c:v>
                </c:pt>
                <c:pt idx="761">
                  <c:v>-1.0009492051200011</c:v>
                </c:pt>
                <c:pt idx="762">
                  <c:v>-1.0124430952300001</c:v>
                </c:pt>
                <c:pt idx="763">
                  <c:v>-1.0294360703199996</c:v>
                </c:pt>
                <c:pt idx="764">
                  <c:v>-1.0376715354299999</c:v>
                </c:pt>
                <c:pt idx="765">
                  <c:v>-1.0422868722900001</c:v>
                </c:pt>
                <c:pt idx="766">
                  <c:v>-1.0345949955199998</c:v>
                </c:pt>
                <c:pt idx="767">
                  <c:v>-1.045910002690001</c:v>
                </c:pt>
                <c:pt idx="768">
                  <c:v>-1.0625443273799988</c:v>
                </c:pt>
                <c:pt idx="769">
                  <c:v>-1.0661895257500007</c:v>
                </c:pt>
                <c:pt idx="770">
                  <c:v>-1.0568374274000014</c:v>
                </c:pt>
                <c:pt idx="771">
                  <c:v>-1.0718559406200003</c:v>
                </c:pt>
                <c:pt idx="772">
                  <c:v>-1.0841174143500001</c:v>
                </c:pt>
                <c:pt idx="773">
                  <c:v>-1.0900701896599998</c:v>
                </c:pt>
                <c:pt idx="774">
                  <c:v>-1.0873818094500007</c:v>
                </c:pt>
                <c:pt idx="775">
                  <c:v>-1.0891942464400013</c:v>
                </c:pt>
                <c:pt idx="776">
                  <c:v>-1.1115811863499996</c:v>
                </c:pt>
                <c:pt idx="777">
                  <c:v>-1.1291221110200005</c:v>
                </c:pt>
                <c:pt idx="778">
                  <c:v>-1.1270654632499986</c:v>
                </c:pt>
                <c:pt idx="779">
                  <c:v>-1.1252075939900001</c:v>
                </c:pt>
                <c:pt idx="780">
                  <c:v>-1.1417458060700008</c:v>
                </c:pt>
                <c:pt idx="781">
                  <c:v>-1.1646577775599996</c:v>
                </c:pt>
                <c:pt idx="782">
                  <c:v>-1.1729883057200001</c:v>
                </c:pt>
                <c:pt idx="783">
                  <c:v>-1.1669652705199987</c:v>
                </c:pt>
                <c:pt idx="784">
                  <c:v>-1.1692594923700004</c:v>
                </c:pt>
                <c:pt idx="785">
                  <c:v>-1.1930197054100002</c:v>
                </c:pt>
                <c:pt idx="786">
                  <c:v>-1.1920759611199998</c:v>
                </c:pt>
                <c:pt idx="787">
                  <c:v>-1.1873420646199999</c:v>
                </c:pt>
                <c:pt idx="788">
                  <c:v>-1.1919757396300004</c:v>
                </c:pt>
                <c:pt idx="789">
                  <c:v>-1.2088342586599998</c:v>
                </c:pt>
                <c:pt idx="790">
                  <c:v>-1.22820677633</c:v>
                </c:pt>
                <c:pt idx="791">
                  <c:v>-1.2285482642699999</c:v>
                </c:pt>
                <c:pt idx="792">
                  <c:v>-1.2281022636099999</c:v>
                </c:pt>
                <c:pt idx="793">
                  <c:v>-1.2348120142900005</c:v>
                </c:pt>
                <c:pt idx="794">
                  <c:v>-1.2550541268100004</c:v>
                </c:pt>
                <c:pt idx="795">
                  <c:v>-1.2629985779299995</c:v>
                </c:pt>
                <c:pt idx="796">
                  <c:v>-1.2504131425900002</c:v>
                </c:pt>
                <c:pt idx="797">
                  <c:v>-1.2432976598500005</c:v>
                </c:pt>
                <c:pt idx="798">
                  <c:v>-1.260992759490001</c:v>
                </c:pt>
                <c:pt idx="799">
                  <c:v>-1.2753851132899996</c:v>
                </c:pt>
                <c:pt idx="800">
                  <c:v>-1.2850775275200002</c:v>
                </c:pt>
                <c:pt idx="801">
                  <c:v>-1.2774395870799991</c:v>
                </c:pt>
                <c:pt idx="802">
                  <c:v>-1.2976058088899993</c:v>
                </c:pt>
                <c:pt idx="803">
                  <c:v>-1.3076574291999998</c:v>
                </c:pt>
                <c:pt idx="804">
                  <c:v>-1.3048010659499998</c:v>
                </c:pt>
                <c:pt idx="805">
                  <c:v>-1.3074324307499998</c:v>
                </c:pt>
                <c:pt idx="806">
                  <c:v>-1.3096291756600005</c:v>
                </c:pt>
                <c:pt idx="807">
                  <c:v>-1.3309210372600018</c:v>
                </c:pt>
                <c:pt idx="808">
                  <c:v>-1.3481454326300004</c:v>
                </c:pt>
                <c:pt idx="809">
                  <c:v>-1.3354735998300002</c:v>
                </c:pt>
                <c:pt idx="810">
                  <c:v>-1.3447400329000003</c:v>
                </c:pt>
                <c:pt idx="811">
                  <c:v>-1.3631548439399999</c:v>
                </c:pt>
                <c:pt idx="812">
                  <c:v>-1.3765456459799998</c:v>
                </c:pt>
                <c:pt idx="813">
                  <c:v>-1.3728428067999998</c:v>
                </c:pt>
                <c:pt idx="814">
                  <c:v>-1.3588107468800004</c:v>
                </c:pt>
                <c:pt idx="815">
                  <c:v>-1.3757635597199998</c:v>
                </c:pt>
                <c:pt idx="816">
                  <c:v>-1.3963583074400003</c:v>
                </c:pt>
                <c:pt idx="817">
                  <c:v>-1.4131095048900002</c:v>
                </c:pt>
                <c:pt idx="818">
                  <c:v>-1.4090263789000002</c:v>
                </c:pt>
                <c:pt idx="819">
                  <c:v>-1.4153705456200003</c:v>
                </c:pt>
                <c:pt idx="820">
                  <c:v>-1.4399003902</c:v>
                </c:pt>
                <c:pt idx="821">
                  <c:v>-1.4534697380099999</c:v>
                </c:pt>
                <c:pt idx="822">
                  <c:v>-1.4413017958699994</c:v>
                </c:pt>
                <c:pt idx="823">
                  <c:v>-1.4272399035500005</c:v>
                </c:pt>
                <c:pt idx="824">
                  <c:v>-1.4538114310700012</c:v>
                </c:pt>
                <c:pt idx="825">
                  <c:v>-1.4788749371900003</c:v>
                </c:pt>
                <c:pt idx="826">
                  <c:v>-1.4823087363100007</c:v>
                </c:pt>
                <c:pt idx="827">
                  <c:v>-1.4826974567000013</c:v>
                </c:pt>
                <c:pt idx="828">
                  <c:v>-1.4800230414799991</c:v>
                </c:pt>
                <c:pt idx="829">
                  <c:v>-1.5017816398500003</c:v>
                </c:pt>
                <c:pt idx="830">
                  <c:v>-1.5209510151000007</c:v>
                </c:pt>
                <c:pt idx="831">
                  <c:v>-1.5100273597900007</c:v>
                </c:pt>
                <c:pt idx="832">
                  <c:v>-1.5076165869299996</c:v>
                </c:pt>
                <c:pt idx="833">
                  <c:v>-1.5248737105700003</c:v>
                </c:pt>
                <c:pt idx="834">
                  <c:v>-1.5508937879899996</c:v>
                </c:pt>
                <c:pt idx="835">
                  <c:v>-1.5510383527599994</c:v>
                </c:pt>
                <c:pt idx="836">
                  <c:v>-1.5603014920500016</c:v>
                </c:pt>
                <c:pt idx="837">
                  <c:v>-1.5758806429699996</c:v>
                </c:pt>
                <c:pt idx="838">
                  <c:v>-1.5914377416700005</c:v>
                </c:pt>
                <c:pt idx="839">
                  <c:v>-1.6066848696999996</c:v>
                </c:pt>
                <c:pt idx="840">
                  <c:v>-1.5888625239299996</c:v>
                </c:pt>
                <c:pt idx="841">
                  <c:v>-1.5849399579699999</c:v>
                </c:pt>
                <c:pt idx="842">
                  <c:v>-1.6145179327100005</c:v>
                </c:pt>
                <c:pt idx="843">
                  <c:v>-1.6315879560599986</c:v>
                </c:pt>
                <c:pt idx="844">
                  <c:v>-1.631390840169999</c:v>
                </c:pt>
                <c:pt idx="845">
                  <c:v>-1.6265078084000015</c:v>
                </c:pt>
                <c:pt idx="846">
                  <c:v>-1.6421120240600002</c:v>
                </c:pt>
                <c:pt idx="847">
                  <c:v>-1.6552178892999998</c:v>
                </c:pt>
                <c:pt idx="848">
                  <c:v>-1.6591434622599999</c:v>
                </c:pt>
                <c:pt idx="849">
                  <c:v>-1.6578941269699998</c:v>
                </c:pt>
                <c:pt idx="850">
                  <c:v>-1.6583293799800003</c:v>
                </c:pt>
                <c:pt idx="851">
                  <c:v>-1.6895579326900014</c:v>
                </c:pt>
                <c:pt idx="852">
                  <c:v>-1.7027190600599995</c:v>
                </c:pt>
                <c:pt idx="853">
                  <c:v>-1.7073222979299989</c:v>
                </c:pt>
                <c:pt idx="854">
                  <c:v>-1.7151689781099997</c:v>
                </c:pt>
                <c:pt idx="855">
                  <c:v>-1.7235692882600004</c:v>
                </c:pt>
                <c:pt idx="856">
                  <c:v>-1.7643831120300002</c:v>
                </c:pt>
                <c:pt idx="857">
                  <c:v>-1.75602048927</c:v>
                </c:pt>
                <c:pt idx="858">
                  <c:v>-1.7511275306700005</c:v>
                </c:pt>
                <c:pt idx="859">
                  <c:v>-1.753176470169999</c:v>
                </c:pt>
                <c:pt idx="860">
                  <c:v>-1.7876868694300005</c:v>
                </c:pt>
                <c:pt idx="861">
                  <c:v>-1.8074287307899997</c:v>
                </c:pt>
                <c:pt idx="862">
                  <c:v>-1.7989205643899995</c:v>
                </c:pt>
                <c:pt idx="863">
                  <c:v>-1.8152506052399997</c:v>
                </c:pt>
                <c:pt idx="864">
                  <c:v>-1.8261591393300003</c:v>
                </c:pt>
                <c:pt idx="865">
                  <c:v>-1.8470021449399998</c:v>
                </c:pt>
                <c:pt idx="866">
                  <c:v>-1.8575605730099995</c:v>
                </c:pt>
                <c:pt idx="867">
                  <c:v>-1.8460006060299983</c:v>
                </c:pt>
                <c:pt idx="868">
                  <c:v>-1.8735186034200004</c:v>
                </c:pt>
                <c:pt idx="869">
                  <c:v>-1.8904460998499997</c:v>
                </c:pt>
                <c:pt idx="870">
                  <c:v>-1.9045970752100005</c:v>
                </c:pt>
                <c:pt idx="871">
                  <c:v>-1.9096020153000002</c:v>
                </c:pt>
                <c:pt idx="872">
                  <c:v>-1.9109618674600002</c:v>
                </c:pt>
                <c:pt idx="873">
                  <c:v>-1.9413973360600005</c:v>
                </c:pt>
                <c:pt idx="874">
                  <c:v>-1.9594694471200003</c:v>
                </c:pt>
                <c:pt idx="875">
                  <c:v>-1.9685813207299996</c:v>
                </c:pt>
                <c:pt idx="876">
                  <c:v>-1.9663123779199998</c:v>
                </c:pt>
                <c:pt idx="877">
                  <c:v>-1.9903978252899983</c:v>
                </c:pt>
                <c:pt idx="878">
                  <c:v>-2.0300203423199998</c:v>
                </c:pt>
                <c:pt idx="879">
                  <c:v>-2.0223961490999995</c:v>
                </c:pt>
                <c:pt idx="880">
                  <c:v>-2.0338027642399994</c:v>
                </c:pt>
                <c:pt idx="881">
                  <c:v>-2.04941112761</c:v>
                </c:pt>
                <c:pt idx="882">
                  <c:v>-2.0772472548900014</c:v>
                </c:pt>
                <c:pt idx="883">
                  <c:v>-2.0981201247299994</c:v>
                </c:pt>
                <c:pt idx="884">
                  <c:v>-2.0939080583299998</c:v>
                </c:pt>
                <c:pt idx="885">
                  <c:v>-2.1109975955300002</c:v>
                </c:pt>
                <c:pt idx="886">
                  <c:v>-2.1447841160500003</c:v>
                </c:pt>
                <c:pt idx="887">
                  <c:v>-2.1740026558499999</c:v>
                </c:pt>
                <c:pt idx="888">
                  <c:v>-2.1727497038700001</c:v>
                </c:pt>
                <c:pt idx="889">
                  <c:v>-2.1632151671800006</c:v>
                </c:pt>
                <c:pt idx="890">
                  <c:v>-2.1840554509799994</c:v>
                </c:pt>
                <c:pt idx="891">
                  <c:v>-2.2037541922299995</c:v>
                </c:pt>
                <c:pt idx="892">
                  <c:v>-2.2458968449199999</c:v>
                </c:pt>
                <c:pt idx="893">
                  <c:v>-2.2467203717399995</c:v>
                </c:pt>
                <c:pt idx="894">
                  <c:v>-2.2642168862599998</c:v>
                </c:pt>
                <c:pt idx="895">
                  <c:v>-2.3171002512399994</c:v>
                </c:pt>
                <c:pt idx="896">
                  <c:v>-2.3320527905300006</c:v>
                </c:pt>
                <c:pt idx="897">
                  <c:v>-2.3406381692800013</c:v>
                </c:pt>
                <c:pt idx="898">
                  <c:v>-2.3332050572299994</c:v>
                </c:pt>
                <c:pt idx="899">
                  <c:v>-2.3464913592199994</c:v>
                </c:pt>
                <c:pt idx="900">
                  <c:v>-2.3767970099600007</c:v>
                </c:pt>
                <c:pt idx="901">
                  <c:v>-2.3697822605899983</c:v>
                </c:pt>
                <c:pt idx="902">
                  <c:v>-2.3854884105700016</c:v>
                </c:pt>
                <c:pt idx="903">
                  <c:v>-2.4142102563899996</c:v>
                </c:pt>
                <c:pt idx="904">
                  <c:v>-2.4763826727699993</c:v>
                </c:pt>
                <c:pt idx="905">
                  <c:v>-2.5173041816300001</c:v>
                </c:pt>
                <c:pt idx="906">
                  <c:v>-2.5036423373900001</c:v>
                </c:pt>
                <c:pt idx="907">
                  <c:v>-2.5080912312400008</c:v>
                </c:pt>
                <c:pt idx="908">
                  <c:v>-2.50347797518</c:v>
                </c:pt>
                <c:pt idx="909">
                  <c:v>-2.5300544707700006</c:v>
                </c:pt>
                <c:pt idx="910">
                  <c:v>-2.5369730376800002</c:v>
                </c:pt>
                <c:pt idx="911">
                  <c:v>-2.5407298881700009</c:v>
                </c:pt>
                <c:pt idx="912">
                  <c:v>-2.5771893287000007</c:v>
                </c:pt>
                <c:pt idx="913">
                  <c:v>-2.6123986880700008</c:v>
                </c:pt>
                <c:pt idx="914">
                  <c:v>-2.6398264021700002</c:v>
                </c:pt>
                <c:pt idx="915">
                  <c:v>-2.6329916296800002</c:v>
                </c:pt>
                <c:pt idx="916">
                  <c:v>-2.6374201508100006</c:v>
                </c:pt>
                <c:pt idx="917">
                  <c:v>-2.6599179425799999</c:v>
                </c:pt>
                <c:pt idx="918">
                  <c:v>-2.6698616598199982</c:v>
                </c:pt>
                <c:pt idx="919">
                  <c:v>-2.6720354632299994</c:v>
                </c:pt>
                <c:pt idx="920">
                  <c:v>-2.669516777370001</c:v>
                </c:pt>
                <c:pt idx="921">
                  <c:v>-2.7102378177999991</c:v>
                </c:pt>
                <c:pt idx="922">
                  <c:v>-2.7591592559500011</c:v>
                </c:pt>
                <c:pt idx="923">
                  <c:v>-2.7904086977300002</c:v>
                </c:pt>
                <c:pt idx="924">
                  <c:v>-2.8099631388299988</c:v>
                </c:pt>
                <c:pt idx="925">
                  <c:v>-2.8132645406299996</c:v>
                </c:pt>
                <c:pt idx="926">
                  <c:v>-2.83507358579</c:v>
                </c:pt>
                <c:pt idx="927">
                  <c:v>-2.8336818488</c:v>
                </c:pt>
                <c:pt idx="928">
                  <c:v>-2.8324744402400008</c:v>
                </c:pt>
                <c:pt idx="929">
                  <c:v>-2.8442620092600008</c:v>
                </c:pt>
                <c:pt idx="930">
                  <c:v>-2.8861372635599993</c:v>
                </c:pt>
                <c:pt idx="931">
                  <c:v>-2.9532522628600004</c:v>
                </c:pt>
                <c:pt idx="932">
                  <c:v>-2.9701923205399994</c:v>
                </c:pt>
                <c:pt idx="933">
                  <c:v>-2.9926745192400017</c:v>
                </c:pt>
                <c:pt idx="934">
                  <c:v>-3.0261958192999994</c:v>
                </c:pt>
                <c:pt idx="935">
                  <c:v>-3.0568931166999991</c:v>
                </c:pt>
                <c:pt idx="936">
                  <c:v>-3.081637483030002</c:v>
                </c:pt>
                <c:pt idx="937">
                  <c:v>-3.06142136876</c:v>
                </c:pt>
                <c:pt idx="938">
                  <c:v>-3.0824701770599998</c:v>
                </c:pt>
                <c:pt idx="939">
                  <c:v>-3.1206866383600005</c:v>
                </c:pt>
                <c:pt idx="940">
                  <c:v>-3.1585680100099998</c:v>
                </c:pt>
                <c:pt idx="941">
                  <c:v>-3.1828424636600001</c:v>
                </c:pt>
                <c:pt idx="942">
                  <c:v>-3.2100103129500006</c:v>
                </c:pt>
                <c:pt idx="943">
                  <c:v>-3.2501993350000005</c:v>
                </c:pt>
                <c:pt idx="944">
                  <c:v>-3.2759090604000001</c:v>
                </c:pt>
                <c:pt idx="945">
                  <c:v>-3.3069519196199986</c:v>
                </c:pt>
                <c:pt idx="946">
                  <c:v>-3.319015937660001</c:v>
                </c:pt>
                <c:pt idx="947">
                  <c:v>-3.3474270887299995</c:v>
                </c:pt>
                <c:pt idx="948">
                  <c:v>-3.4027104249</c:v>
                </c:pt>
                <c:pt idx="949">
                  <c:v>-3.4309730760599999</c:v>
                </c:pt>
                <c:pt idx="950">
                  <c:v>-3.43847786121</c:v>
                </c:pt>
                <c:pt idx="951">
                  <c:v>-3.4691261499100001</c:v>
                </c:pt>
                <c:pt idx="952">
                  <c:v>-3.5184708535899993</c:v>
                </c:pt>
                <c:pt idx="953">
                  <c:v>-3.5756041523900004</c:v>
                </c:pt>
                <c:pt idx="954">
                  <c:v>-3.5856549888399996</c:v>
                </c:pt>
                <c:pt idx="955">
                  <c:v>-3.6045249939099993</c:v>
                </c:pt>
                <c:pt idx="956">
                  <c:v>-3.6467797490499998</c:v>
                </c:pt>
                <c:pt idx="957">
                  <c:v>-3.6983297299199998</c:v>
                </c:pt>
                <c:pt idx="958">
                  <c:v>-3.7377909531699998</c:v>
                </c:pt>
                <c:pt idx="959">
                  <c:v>-3.7537698436600002</c:v>
                </c:pt>
                <c:pt idx="960">
                  <c:v>-3.7958875055299988</c:v>
                </c:pt>
                <c:pt idx="961">
                  <c:v>-3.8481406093300001</c:v>
                </c:pt>
                <c:pt idx="962">
                  <c:v>-3.8875418923999994</c:v>
                </c:pt>
                <c:pt idx="963">
                  <c:v>-3.9061956183200004</c:v>
                </c:pt>
                <c:pt idx="964">
                  <c:v>-3.924460207070001</c:v>
                </c:pt>
                <c:pt idx="965">
                  <c:v>-3.9904847215400006</c:v>
                </c:pt>
                <c:pt idx="966">
                  <c:v>-4.0450770297900016</c:v>
                </c:pt>
                <c:pt idx="967">
                  <c:v>-4.0764351337200004</c:v>
                </c:pt>
                <c:pt idx="968">
                  <c:v>-4.0908872545499992</c:v>
                </c:pt>
                <c:pt idx="969">
                  <c:v>-4.1325083592900027</c:v>
                </c:pt>
                <c:pt idx="970">
                  <c:v>-4.1859618186900001</c:v>
                </c:pt>
                <c:pt idx="971">
                  <c:v>-4.2353353293100007</c:v>
                </c:pt>
                <c:pt idx="972">
                  <c:v>-4.2614906975300002</c:v>
                </c:pt>
                <c:pt idx="973">
                  <c:v>-4.2932063717800002</c:v>
                </c:pt>
                <c:pt idx="974">
                  <c:v>-4.3461175269099996</c:v>
                </c:pt>
                <c:pt idx="975">
                  <c:v>-4.4078532193399997</c:v>
                </c:pt>
                <c:pt idx="976">
                  <c:v>-4.4245872434399987</c:v>
                </c:pt>
                <c:pt idx="977">
                  <c:v>-4.4499768662600001</c:v>
                </c:pt>
                <c:pt idx="978">
                  <c:v>-4.4950623595500003</c:v>
                </c:pt>
                <c:pt idx="979">
                  <c:v>-4.5341010506299986</c:v>
                </c:pt>
                <c:pt idx="980">
                  <c:v>-4.5544472709499999</c:v>
                </c:pt>
                <c:pt idx="981">
                  <c:v>-4.5538369263099989</c:v>
                </c:pt>
                <c:pt idx="982">
                  <c:v>-4.5812281741499996</c:v>
                </c:pt>
                <c:pt idx="983">
                  <c:v>-4.626476328429999</c:v>
                </c:pt>
                <c:pt idx="984">
                  <c:v>-4.6592914145800011</c:v>
                </c:pt>
                <c:pt idx="985">
                  <c:v>-4.6756448760700025</c:v>
                </c:pt>
                <c:pt idx="986">
                  <c:v>-4.6977671542499992</c:v>
                </c:pt>
                <c:pt idx="987">
                  <c:v>-4.7205095897199998</c:v>
                </c:pt>
                <c:pt idx="988">
                  <c:v>-4.7445079122899996</c:v>
                </c:pt>
                <c:pt idx="989">
                  <c:v>-4.7423276829699992</c:v>
                </c:pt>
                <c:pt idx="990">
                  <c:v>-4.7500815141099988</c:v>
                </c:pt>
                <c:pt idx="991">
                  <c:v>-4.7791401735600001</c:v>
                </c:pt>
                <c:pt idx="992">
                  <c:v>-4.8295157892999985</c:v>
                </c:pt>
                <c:pt idx="993">
                  <c:v>-4.8717686645099985</c:v>
                </c:pt>
                <c:pt idx="994">
                  <c:v>-4.8895424039099993</c:v>
                </c:pt>
                <c:pt idx="995">
                  <c:v>-4.9188605317500009</c:v>
                </c:pt>
                <c:pt idx="996">
                  <c:v>-4.9541352321999996</c:v>
                </c:pt>
                <c:pt idx="997">
                  <c:v>-4.9705481644599994</c:v>
                </c:pt>
                <c:pt idx="998">
                  <c:v>-4.9778444479700008</c:v>
                </c:pt>
                <c:pt idx="999">
                  <c:v>-4.9864861024900016</c:v>
                </c:pt>
                <c:pt idx="1000">
                  <c:v>-5.0078564437599979</c:v>
                </c:pt>
                <c:pt idx="1001">
                  <c:v>-5.0319903879899996</c:v>
                </c:pt>
                <c:pt idx="1002">
                  <c:v>-5.0383499292599998</c:v>
                </c:pt>
                <c:pt idx="1003">
                  <c:v>-5.0404138287400002</c:v>
                </c:pt>
                <c:pt idx="1004">
                  <c:v>-5.0699663557799992</c:v>
                </c:pt>
                <c:pt idx="1005">
                  <c:v>-5.0987751263100005</c:v>
                </c:pt>
                <c:pt idx="1006">
                  <c:v>-5.121593164500001</c:v>
                </c:pt>
                <c:pt idx="1007">
                  <c:v>-5.1111204748900008</c:v>
                </c:pt>
                <c:pt idx="1008">
                  <c:v>-5.1129733393400016</c:v>
                </c:pt>
                <c:pt idx="1009">
                  <c:v>-5.1269402121299992</c:v>
                </c:pt>
                <c:pt idx="1010">
                  <c:v>-5.14640595983</c:v>
                </c:pt>
                <c:pt idx="1011">
                  <c:v>-5.1442541693799999</c:v>
                </c:pt>
                <c:pt idx="1012">
                  <c:v>-5.1443438898</c:v>
                </c:pt>
                <c:pt idx="1013">
                  <c:v>-5.1492420331700011</c:v>
                </c:pt>
                <c:pt idx="1014">
                  <c:v>-5.1564503808600017</c:v>
                </c:pt>
                <c:pt idx="1015">
                  <c:v>-5.1493505707700002</c:v>
                </c:pt>
                <c:pt idx="1016">
                  <c:v>-5.1379563989300001</c:v>
                </c:pt>
                <c:pt idx="1017">
                  <c:v>-5.1234870576599985</c:v>
                </c:pt>
                <c:pt idx="1018">
                  <c:v>-5.1273302866900003</c:v>
                </c:pt>
                <c:pt idx="1019">
                  <c:v>-5.1272341451799983</c:v>
                </c:pt>
                <c:pt idx="1020">
                  <c:v>-5.0973602119100017</c:v>
                </c:pt>
                <c:pt idx="1021">
                  <c:v>-5.0607888062300006</c:v>
                </c:pt>
                <c:pt idx="1022">
                  <c:v>-5.0290532945199988</c:v>
                </c:pt>
                <c:pt idx="1023">
                  <c:v>-5.0048038528900012</c:v>
                </c:pt>
                <c:pt idx="1024">
                  <c:v>-4.9685523074500013</c:v>
                </c:pt>
                <c:pt idx="1025">
                  <c:v>-4.9197917844300001</c:v>
                </c:pt>
                <c:pt idx="1026">
                  <c:v>-4.8727484690600003</c:v>
                </c:pt>
                <c:pt idx="1027">
                  <c:v>-4.8389739865099992</c:v>
                </c:pt>
                <c:pt idx="1028">
                  <c:v>-4.8089604577999996</c:v>
                </c:pt>
                <c:pt idx="1029">
                  <c:v>-4.7668958683799998</c:v>
                </c:pt>
                <c:pt idx="1030">
                  <c:v>-4.7117905771100013</c:v>
                </c:pt>
                <c:pt idx="1031">
                  <c:v>-4.6606297704799999</c:v>
                </c:pt>
                <c:pt idx="1032">
                  <c:v>-4.6142563794599987</c:v>
                </c:pt>
                <c:pt idx="1033">
                  <c:v>-4.5525156257699999</c:v>
                </c:pt>
                <c:pt idx="1034">
                  <c:v>-4.5055669501900004</c:v>
                </c:pt>
                <c:pt idx="1035">
                  <c:v>-4.45650816714</c:v>
                </c:pt>
                <c:pt idx="1036">
                  <c:v>-4.4288482888600003</c:v>
                </c:pt>
                <c:pt idx="1037">
                  <c:v>-4.3996177620800001</c:v>
                </c:pt>
                <c:pt idx="1038">
                  <c:v>-4.3586067119500012</c:v>
                </c:pt>
                <c:pt idx="1039">
                  <c:v>-4.3237502410599991</c:v>
                </c:pt>
                <c:pt idx="1040">
                  <c:v>-4.2811558033999999</c:v>
                </c:pt>
                <c:pt idx="1041">
                  <c:v>-4.2483255441200001</c:v>
                </c:pt>
                <c:pt idx="1042">
                  <c:v>-4.213717869529999</c:v>
                </c:pt>
                <c:pt idx="1043">
                  <c:v>-4.1881000857500004</c:v>
                </c:pt>
                <c:pt idx="1044">
                  <c:v>-4.1766073018099998</c:v>
                </c:pt>
                <c:pt idx="1045">
                  <c:v>-4.1777745961599999</c:v>
                </c:pt>
                <c:pt idx="1046">
                  <c:v>-4.1797278989100013</c:v>
                </c:pt>
                <c:pt idx="1047">
                  <c:v>-4.1835953346300006</c:v>
                </c:pt>
                <c:pt idx="1048">
                  <c:v>-4.1771340229700007</c:v>
                </c:pt>
                <c:pt idx="1049">
                  <c:v>-4.1848602506499999</c:v>
                </c:pt>
                <c:pt idx="1050">
                  <c:v>-4.1918966876799999</c:v>
                </c:pt>
                <c:pt idx="1051">
                  <c:v>-4.1751876978500029</c:v>
                </c:pt>
                <c:pt idx="1052">
                  <c:v>-4.1469460091199997</c:v>
                </c:pt>
                <c:pt idx="1053">
                  <c:v>-4.1477259893899996</c:v>
                </c:pt>
                <c:pt idx="1054">
                  <c:v>-4.1508253055600006</c:v>
                </c:pt>
                <c:pt idx="1055">
                  <c:v>-4.1646335744199989</c:v>
                </c:pt>
                <c:pt idx="1056">
                  <c:v>-4.1765750839700004</c:v>
                </c:pt>
                <c:pt idx="1057">
                  <c:v>-4.19935723566</c:v>
                </c:pt>
                <c:pt idx="1058">
                  <c:v>-4.2220020526299997</c:v>
                </c:pt>
                <c:pt idx="1059">
                  <c:v>-4.2400488458599996</c:v>
                </c:pt>
                <c:pt idx="1060">
                  <c:v>-4.2477551556400002</c:v>
                </c:pt>
                <c:pt idx="1061">
                  <c:v>-4.2532960101199997</c:v>
                </c:pt>
                <c:pt idx="1062">
                  <c:v>-4.2585758511699998</c:v>
                </c:pt>
                <c:pt idx="1063">
                  <c:v>-4.2740438335200004</c:v>
                </c:pt>
                <c:pt idx="1064">
                  <c:v>-4.2927445013899987</c:v>
                </c:pt>
                <c:pt idx="1065">
                  <c:v>-4.3161684637000022</c:v>
                </c:pt>
                <c:pt idx="1066">
                  <c:v>-4.3237058274200004</c:v>
                </c:pt>
                <c:pt idx="1067">
                  <c:v>-4.3560575832100028</c:v>
                </c:pt>
                <c:pt idx="1068">
                  <c:v>-4.3842421645899989</c:v>
                </c:pt>
                <c:pt idx="1069">
                  <c:v>-4.40390000848</c:v>
                </c:pt>
                <c:pt idx="1070">
                  <c:v>-4.4126836804199998</c:v>
                </c:pt>
                <c:pt idx="1071">
                  <c:v>-4.4386668688000004</c:v>
                </c:pt>
                <c:pt idx="1072">
                  <c:v>-4.4685782992499998</c:v>
                </c:pt>
                <c:pt idx="1073">
                  <c:v>-4.5116236061699997</c:v>
                </c:pt>
                <c:pt idx="1074">
                  <c:v>-4.5246640586200009</c:v>
                </c:pt>
                <c:pt idx="1075">
                  <c:v>-4.5374786366700022</c:v>
                </c:pt>
                <c:pt idx="1076">
                  <c:v>-4.5651212894400004</c:v>
                </c:pt>
                <c:pt idx="1077">
                  <c:v>-4.5734336265099991</c:v>
                </c:pt>
                <c:pt idx="1078">
                  <c:v>-4.5912966156600001</c:v>
                </c:pt>
                <c:pt idx="1079">
                  <c:v>-4.6183228789299999</c:v>
                </c:pt>
                <c:pt idx="1080">
                  <c:v>-4.6391924752499998</c:v>
                </c:pt>
                <c:pt idx="1081">
                  <c:v>-4.6630685631800004</c:v>
                </c:pt>
                <c:pt idx="1082">
                  <c:v>-4.6730567667300003</c:v>
                </c:pt>
                <c:pt idx="1083">
                  <c:v>-4.6816520986400008</c:v>
                </c:pt>
                <c:pt idx="1084">
                  <c:v>-4.7007634760300006</c:v>
                </c:pt>
                <c:pt idx="1085">
                  <c:v>-4.723256504230001</c:v>
                </c:pt>
                <c:pt idx="1086">
                  <c:v>-4.7440200285100005</c:v>
                </c:pt>
                <c:pt idx="1087">
                  <c:v>-4.7443011144700007</c:v>
                </c:pt>
                <c:pt idx="1088">
                  <c:v>-4.742238487339999</c:v>
                </c:pt>
                <c:pt idx="1089">
                  <c:v>-4.7316065803199994</c:v>
                </c:pt>
                <c:pt idx="1090">
                  <c:v>-4.7444483765800003</c:v>
                </c:pt>
                <c:pt idx="1091">
                  <c:v>-4.7495863384300021</c:v>
                </c:pt>
                <c:pt idx="1092">
                  <c:v>-4.7561867520699987</c:v>
                </c:pt>
                <c:pt idx="1093">
                  <c:v>-4.7823924471100003</c:v>
                </c:pt>
                <c:pt idx="1094">
                  <c:v>-4.8102990241400008</c:v>
                </c:pt>
                <c:pt idx="1095">
                  <c:v>-4.8377191005900002</c:v>
                </c:pt>
                <c:pt idx="1096">
                  <c:v>-4.8421966524800011</c:v>
                </c:pt>
                <c:pt idx="1097">
                  <c:v>-4.8616408180599997</c:v>
                </c:pt>
                <c:pt idx="1098">
                  <c:v>-4.8856730380700029</c:v>
                </c:pt>
                <c:pt idx="1099">
                  <c:v>-4.8949189890000007</c:v>
                </c:pt>
                <c:pt idx="1100">
                  <c:v>-4.90411164002</c:v>
                </c:pt>
                <c:pt idx="1101">
                  <c:v>-4.8954128232900009</c:v>
                </c:pt>
                <c:pt idx="1102">
                  <c:v>-4.9114233696599996</c:v>
                </c:pt>
                <c:pt idx="1103">
                  <c:v>-4.9177198067800001</c:v>
                </c:pt>
                <c:pt idx="1104">
                  <c:v>-4.9203136819700006</c:v>
                </c:pt>
                <c:pt idx="1105">
                  <c:v>-4.9020633621299989</c:v>
                </c:pt>
                <c:pt idx="1106">
                  <c:v>-4.8875096141400007</c:v>
                </c:pt>
                <c:pt idx="1107">
                  <c:v>-4.8715694050000007</c:v>
                </c:pt>
                <c:pt idx="1108">
                  <c:v>-4.8453647436800011</c:v>
                </c:pt>
                <c:pt idx="1109">
                  <c:v>-4.8193271746999997</c:v>
                </c:pt>
                <c:pt idx="1110">
                  <c:v>-4.8024059169399989</c:v>
                </c:pt>
                <c:pt idx="1111">
                  <c:v>-4.8237245063799996</c:v>
                </c:pt>
                <c:pt idx="1112">
                  <c:v>-4.8239572454899999</c:v>
                </c:pt>
                <c:pt idx="1113">
                  <c:v>-4.825196234849999</c:v>
                </c:pt>
                <c:pt idx="1114">
                  <c:v>-4.8323782074099988</c:v>
                </c:pt>
                <c:pt idx="1115">
                  <c:v>-4.8519785436799987</c:v>
                </c:pt>
                <c:pt idx="1116">
                  <c:v>-4.8521874935099998</c:v>
                </c:pt>
                <c:pt idx="1117">
                  <c:v>-4.8257283184100004</c:v>
                </c:pt>
                <c:pt idx="1118">
                  <c:v>-4.8059787933300004</c:v>
                </c:pt>
                <c:pt idx="1119">
                  <c:v>-4.8425139769700003</c:v>
                </c:pt>
                <c:pt idx="1120">
                  <c:v>-4.8886914514900006</c:v>
                </c:pt>
                <c:pt idx="1121">
                  <c:v>-4.9232415362999991</c:v>
                </c:pt>
                <c:pt idx="1122">
                  <c:v>-4.9397667392200013</c:v>
                </c:pt>
                <c:pt idx="1123">
                  <c:v>-5.0009882117000002</c:v>
                </c:pt>
                <c:pt idx="1124">
                  <c:v>-5.0868030117299998</c:v>
                </c:pt>
                <c:pt idx="1125">
                  <c:v>-5.1354092466400001</c:v>
                </c:pt>
                <c:pt idx="1126">
                  <c:v>-5.1498633511899996</c:v>
                </c:pt>
                <c:pt idx="1127">
                  <c:v>-5.1677291485900003</c:v>
                </c:pt>
                <c:pt idx="1128">
                  <c:v>-5.2286020235500006</c:v>
                </c:pt>
                <c:pt idx="1129">
                  <c:v>-5.284375161699999</c:v>
                </c:pt>
                <c:pt idx="1130">
                  <c:v>-5.298708426510002</c:v>
                </c:pt>
                <c:pt idx="1131">
                  <c:v>-5.3211802173400002</c:v>
                </c:pt>
                <c:pt idx="1132">
                  <c:v>-5.4167060019500015</c:v>
                </c:pt>
                <c:pt idx="1133">
                  <c:v>-5.53746673783</c:v>
                </c:pt>
                <c:pt idx="1134">
                  <c:v>-5.6054683776100003</c:v>
                </c:pt>
                <c:pt idx="1135">
                  <c:v>-5.599788146969999</c:v>
                </c:pt>
                <c:pt idx="1136">
                  <c:v>-5.6300999018000013</c:v>
                </c:pt>
                <c:pt idx="1137">
                  <c:v>-5.7177573734399996</c:v>
                </c:pt>
                <c:pt idx="1138">
                  <c:v>-5.7801084425799996</c:v>
                </c:pt>
                <c:pt idx="1139">
                  <c:v>-5.7744641052400016</c:v>
                </c:pt>
                <c:pt idx="1140">
                  <c:v>-5.8414310681300012</c:v>
                </c:pt>
                <c:pt idx="1141">
                  <c:v>-5.9527828035299999</c:v>
                </c:pt>
                <c:pt idx="1142">
                  <c:v>-6.0630463919600004</c:v>
                </c:pt>
                <c:pt idx="1143">
                  <c:v>-6.1031435178100004</c:v>
                </c:pt>
                <c:pt idx="1144">
                  <c:v>-6.0760296992100002</c:v>
                </c:pt>
                <c:pt idx="1145">
                  <c:v>-6.0832699409399993</c:v>
                </c:pt>
                <c:pt idx="1146">
                  <c:v>-6.1503214453100004</c:v>
                </c:pt>
                <c:pt idx="1147">
                  <c:v>-6.221203513659999</c:v>
                </c:pt>
                <c:pt idx="1148">
                  <c:v>-6.2531464940000001</c:v>
                </c:pt>
                <c:pt idx="1149">
                  <c:v>-6.3144687736399998</c:v>
                </c:pt>
                <c:pt idx="1150">
                  <c:v>-6.3845143569899996</c:v>
                </c:pt>
                <c:pt idx="1151">
                  <c:v>-6.4150999564499998</c:v>
                </c:pt>
                <c:pt idx="1152">
                  <c:v>-6.3807918831699997</c:v>
                </c:pt>
                <c:pt idx="1153">
                  <c:v>-6.3698504013199999</c:v>
                </c:pt>
                <c:pt idx="1154">
                  <c:v>-6.3984020695700004</c:v>
                </c:pt>
                <c:pt idx="1155">
                  <c:v>-6.4440197925599998</c:v>
                </c:pt>
                <c:pt idx="1156">
                  <c:v>-6.4517874509400013</c:v>
                </c:pt>
                <c:pt idx="1157">
                  <c:v>-6.4154084597100001</c:v>
                </c:pt>
                <c:pt idx="1158">
                  <c:v>-6.4088898889699983</c:v>
                </c:pt>
                <c:pt idx="1159">
                  <c:v>-6.4443212471500004</c:v>
                </c:pt>
                <c:pt idx="1160">
                  <c:v>-6.4623856916099998</c:v>
                </c:pt>
                <c:pt idx="1161">
                  <c:v>-6.4397792839000001</c:v>
                </c:pt>
                <c:pt idx="1162">
                  <c:v>-6.4279187465099996</c:v>
                </c:pt>
                <c:pt idx="1163">
                  <c:v>-6.4455760588100013</c:v>
                </c:pt>
                <c:pt idx="1164">
                  <c:v>-6.4271579701399997</c:v>
                </c:pt>
                <c:pt idx="1165">
                  <c:v>-6.4020193050199978</c:v>
                </c:pt>
                <c:pt idx="1166">
                  <c:v>-6.3656293892000004</c:v>
                </c:pt>
                <c:pt idx="1167">
                  <c:v>-6.3543145984599994</c:v>
                </c:pt>
                <c:pt idx="1168">
                  <c:v>-6.3880008528800003</c:v>
                </c:pt>
                <c:pt idx="1169">
                  <c:v>-6.3902283930600001</c:v>
                </c:pt>
                <c:pt idx="1170">
                  <c:v>-6.35969136788</c:v>
                </c:pt>
                <c:pt idx="1171">
                  <c:v>-6.3282881168099987</c:v>
                </c:pt>
                <c:pt idx="1172">
                  <c:v>-6.3307182156800001</c:v>
                </c:pt>
                <c:pt idx="1173">
                  <c:v>-6.3525288860100009</c:v>
                </c:pt>
                <c:pt idx="1174">
                  <c:v>-6.3262576914800022</c:v>
                </c:pt>
                <c:pt idx="1175">
                  <c:v>-6.2942432722500001</c:v>
                </c:pt>
                <c:pt idx="1176">
                  <c:v>-6.2806794642400003</c:v>
                </c:pt>
                <c:pt idx="1177">
                  <c:v>-6.2545178964900003</c:v>
                </c:pt>
                <c:pt idx="1178">
                  <c:v>-6.22892476019</c:v>
                </c:pt>
                <c:pt idx="1179">
                  <c:v>-6.1720025527900004</c:v>
                </c:pt>
                <c:pt idx="1180">
                  <c:v>-6.1306594656999991</c:v>
                </c:pt>
                <c:pt idx="1181">
                  <c:v>-6.0987671743699998</c:v>
                </c:pt>
                <c:pt idx="1182">
                  <c:v>-6.0694034351599999</c:v>
                </c:pt>
                <c:pt idx="1183">
                  <c:v>-6.0219261042700003</c:v>
                </c:pt>
                <c:pt idx="1184">
                  <c:v>-5.9581695660899996</c:v>
                </c:pt>
                <c:pt idx="1185">
                  <c:v>-5.8972556425599993</c:v>
                </c:pt>
                <c:pt idx="1186">
                  <c:v>-5.8455853863199998</c:v>
                </c:pt>
                <c:pt idx="1187">
                  <c:v>-5.8065464848100001</c:v>
                </c:pt>
                <c:pt idx="1188">
                  <c:v>-5.7496149193599999</c:v>
                </c:pt>
                <c:pt idx="1189">
                  <c:v>-5.6947442540899988</c:v>
                </c:pt>
                <c:pt idx="1190">
                  <c:v>-5.6599497763799986</c:v>
                </c:pt>
                <c:pt idx="1191">
                  <c:v>-5.6111578358399994</c:v>
                </c:pt>
                <c:pt idx="1192">
                  <c:v>-5.55293416592</c:v>
                </c:pt>
                <c:pt idx="1193">
                  <c:v>-5.4866011454800017</c:v>
                </c:pt>
                <c:pt idx="1194">
                  <c:v>-5.4181549518699992</c:v>
                </c:pt>
                <c:pt idx="1195">
                  <c:v>-5.3916605691999999</c:v>
                </c:pt>
                <c:pt idx="1196">
                  <c:v>-5.3862000872199998</c:v>
                </c:pt>
                <c:pt idx="1197">
                  <c:v>-5.3779301384300009</c:v>
                </c:pt>
                <c:pt idx="1198">
                  <c:v>-5.3648464281399999</c:v>
                </c:pt>
                <c:pt idx="1199">
                  <c:v>-5.3593564880800004</c:v>
                </c:pt>
                <c:pt idx="1200">
                  <c:v>-5.3457305588899997</c:v>
                </c:pt>
                <c:pt idx="1201">
                  <c:v>-5.2970754288500004</c:v>
                </c:pt>
                <c:pt idx="1202">
                  <c:v>-5.2220219691599983</c:v>
                </c:pt>
                <c:pt idx="1203">
                  <c:v>-5.1714786146299998</c:v>
                </c:pt>
                <c:pt idx="1204">
                  <c:v>-5.1578215479599985</c:v>
                </c:pt>
                <c:pt idx="1205">
                  <c:v>-5.1749384560099996</c:v>
                </c:pt>
                <c:pt idx="1206">
                  <c:v>-5.2076172676300008</c:v>
                </c:pt>
                <c:pt idx="1207">
                  <c:v>-5.2336001855500003</c:v>
                </c:pt>
                <c:pt idx="1208">
                  <c:v>-5.2383722539599997</c:v>
                </c:pt>
                <c:pt idx="1209">
                  <c:v>-5.2345147502299998</c:v>
                </c:pt>
                <c:pt idx="1210">
                  <c:v>-5.2009789334699983</c:v>
                </c:pt>
                <c:pt idx="1211">
                  <c:v>-5.16244321814</c:v>
                </c:pt>
                <c:pt idx="1212">
                  <c:v>-5.1486027030599999</c:v>
                </c:pt>
                <c:pt idx="1213">
                  <c:v>-5.1624992059399997</c:v>
                </c:pt>
                <c:pt idx="1214">
                  <c:v>-5.1840528646299999</c:v>
                </c:pt>
                <c:pt idx="1215">
                  <c:v>-5.2129517593500019</c:v>
                </c:pt>
                <c:pt idx="1216">
                  <c:v>-5.2513316414800002</c:v>
                </c:pt>
                <c:pt idx="1217">
                  <c:v>-5.2849665481800017</c:v>
                </c:pt>
                <c:pt idx="1218">
                  <c:v>-5.2957351669700001</c:v>
                </c:pt>
                <c:pt idx="1219">
                  <c:v>-5.2846581301899995</c:v>
                </c:pt>
                <c:pt idx="1220">
                  <c:v>-5.2479784524599999</c:v>
                </c:pt>
                <c:pt idx="1221">
                  <c:v>-5.2139128877000012</c:v>
                </c:pt>
                <c:pt idx="1222">
                  <c:v>-5.2062029196899999</c:v>
                </c:pt>
                <c:pt idx="1223">
                  <c:v>-5.2305388469000018</c:v>
                </c:pt>
                <c:pt idx="1224">
                  <c:v>-5.2613359976999998</c:v>
                </c:pt>
                <c:pt idx="1225">
                  <c:v>-5.3237307712700002</c:v>
                </c:pt>
                <c:pt idx="1226">
                  <c:v>-5.3736563121999978</c:v>
                </c:pt>
                <c:pt idx="1227">
                  <c:v>-5.4101644264699997</c:v>
                </c:pt>
                <c:pt idx="1228">
                  <c:v>-5.4095713969999988</c:v>
                </c:pt>
                <c:pt idx="1229">
                  <c:v>-5.3991929626499999</c:v>
                </c:pt>
                <c:pt idx="1230">
                  <c:v>-5.3645767025799982</c:v>
                </c:pt>
                <c:pt idx="1231">
                  <c:v>-5.3575086347700012</c:v>
                </c:pt>
                <c:pt idx="1232">
                  <c:v>-5.3557421704700019</c:v>
                </c:pt>
                <c:pt idx="1233">
                  <c:v>-5.3776197449800005</c:v>
                </c:pt>
                <c:pt idx="1234">
                  <c:v>-5.3943409894899998</c:v>
                </c:pt>
                <c:pt idx="1235">
                  <c:v>-5.4376546481699997</c:v>
                </c:pt>
                <c:pt idx="1236">
                  <c:v>-5.4298013878600004</c:v>
                </c:pt>
                <c:pt idx="1237">
                  <c:v>-5.4122027506899979</c:v>
                </c:pt>
                <c:pt idx="1238">
                  <c:v>-5.3995106673900022</c:v>
                </c:pt>
                <c:pt idx="1239">
                  <c:v>-5.3923738715200003</c:v>
                </c:pt>
                <c:pt idx="1240">
                  <c:v>-5.4192118652600012</c:v>
                </c:pt>
                <c:pt idx="1241">
                  <c:v>-5.41582520499</c:v>
                </c:pt>
                <c:pt idx="1242">
                  <c:v>-5.4138453593299998</c:v>
                </c:pt>
                <c:pt idx="1243">
                  <c:v>-5.4121314948899997</c:v>
                </c:pt>
                <c:pt idx="1244">
                  <c:v>-5.3997306588600011</c:v>
                </c:pt>
                <c:pt idx="1245">
                  <c:v>-5.36008353275</c:v>
                </c:pt>
                <c:pt idx="1246">
                  <c:v>-5.3289276602999998</c:v>
                </c:pt>
                <c:pt idx="1247">
                  <c:v>-5.3072332099199997</c:v>
                </c:pt>
                <c:pt idx="1248">
                  <c:v>-5.2888179847299988</c:v>
                </c:pt>
                <c:pt idx="1249">
                  <c:v>-5.2801412002799992</c:v>
                </c:pt>
                <c:pt idx="1250">
                  <c:v>-5.2359087184799993</c:v>
                </c:pt>
                <c:pt idx="1251">
                  <c:v>-5.2265077814999996</c:v>
                </c:pt>
                <c:pt idx="1252">
                  <c:v>-5.2349749026700003</c:v>
                </c:pt>
                <c:pt idx="1253">
                  <c:v>-5.2397868231799993</c:v>
                </c:pt>
                <c:pt idx="1254">
                  <c:v>-5.2491529731200002</c:v>
                </c:pt>
                <c:pt idx="1255">
                  <c:v>-5.2314816673499989</c:v>
                </c:pt>
                <c:pt idx="1256">
                  <c:v>-5.2172484209799999</c:v>
                </c:pt>
                <c:pt idx="1257">
                  <c:v>-5.2054026333299994</c:v>
                </c:pt>
                <c:pt idx="1258">
                  <c:v>-5.176424969970002</c:v>
                </c:pt>
                <c:pt idx="1259">
                  <c:v>-5.1395836072399979</c:v>
                </c:pt>
                <c:pt idx="1260">
                  <c:v>-5.1358968027499996</c:v>
                </c:pt>
                <c:pt idx="1261">
                  <c:v>-5.135559665489998</c:v>
                </c:pt>
                <c:pt idx="1262">
                  <c:v>-5.1355018745399992</c:v>
                </c:pt>
                <c:pt idx="1263">
                  <c:v>-5.1362125265299996</c:v>
                </c:pt>
                <c:pt idx="1264">
                  <c:v>-5.14976120681</c:v>
                </c:pt>
                <c:pt idx="1265">
                  <c:v>-5.1578091833899995</c:v>
                </c:pt>
                <c:pt idx="1266">
                  <c:v>-5.1911627765699997</c:v>
                </c:pt>
                <c:pt idx="1267">
                  <c:v>-5.2027526654300011</c:v>
                </c:pt>
                <c:pt idx="1268">
                  <c:v>-5.2263040884399992</c:v>
                </c:pt>
                <c:pt idx="1269">
                  <c:v>-5.2224829310399992</c:v>
                </c:pt>
                <c:pt idx="1270">
                  <c:v>-5.2537581274400011</c:v>
                </c:pt>
                <c:pt idx="1271">
                  <c:v>-5.2498219842200005</c:v>
                </c:pt>
                <c:pt idx="1272">
                  <c:v>-5.2414560312299994</c:v>
                </c:pt>
                <c:pt idx="1273">
                  <c:v>-5.2448570932200003</c:v>
                </c:pt>
                <c:pt idx="1274">
                  <c:v>-5.2460524623899998</c:v>
                </c:pt>
                <c:pt idx="1275">
                  <c:v>-5.2529963316400003</c:v>
                </c:pt>
                <c:pt idx="1276">
                  <c:v>-5.2723337351699993</c:v>
                </c:pt>
                <c:pt idx="1277">
                  <c:v>-5.3059086492700001</c:v>
                </c:pt>
                <c:pt idx="1278">
                  <c:v>-5.3674943364999992</c:v>
                </c:pt>
                <c:pt idx="1279">
                  <c:v>-5.4289537613199998</c:v>
                </c:pt>
                <c:pt idx="1280">
                  <c:v>-5.4358553854299991</c:v>
                </c:pt>
                <c:pt idx="1281">
                  <c:v>-5.4522349878999998</c:v>
                </c:pt>
                <c:pt idx="1282">
                  <c:v>-5.4473274443399999</c:v>
                </c:pt>
                <c:pt idx="1283">
                  <c:v>-5.4553044794999987</c:v>
                </c:pt>
                <c:pt idx="1284">
                  <c:v>-5.4451158299200006</c:v>
                </c:pt>
                <c:pt idx="1285">
                  <c:v>-5.4438545853500013</c:v>
                </c:pt>
                <c:pt idx="1286">
                  <c:v>-5.4365278990399997</c:v>
                </c:pt>
                <c:pt idx="1287">
                  <c:v>-5.4740724633499998</c:v>
                </c:pt>
                <c:pt idx="1288">
                  <c:v>-5.5068800843800005</c:v>
                </c:pt>
                <c:pt idx="1289">
                  <c:v>-5.5314664905799997</c:v>
                </c:pt>
                <c:pt idx="1290">
                  <c:v>-5.5643011261399984</c:v>
                </c:pt>
                <c:pt idx="1291">
                  <c:v>-5.59888341053</c:v>
                </c:pt>
                <c:pt idx="1292">
                  <c:v>-5.6382797409199998</c:v>
                </c:pt>
                <c:pt idx="1293">
                  <c:v>-5.6413489204000014</c:v>
                </c:pt>
                <c:pt idx="1294">
                  <c:v>-5.6419806835200017</c:v>
                </c:pt>
                <c:pt idx="1295">
                  <c:v>-5.6385736251900012</c:v>
                </c:pt>
                <c:pt idx="1296">
                  <c:v>-5.6712610438100004</c:v>
                </c:pt>
                <c:pt idx="1297">
                  <c:v>-5.706946435449999</c:v>
                </c:pt>
                <c:pt idx="1298">
                  <c:v>-5.7280055227100002</c:v>
                </c:pt>
                <c:pt idx="1299">
                  <c:v>-5.7322584092</c:v>
                </c:pt>
                <c:pt idx="1300">
                  <c:v>-5.7281742933900004</c:v>
                </c:pt>
                <c:pt idx="1301">
                  <c:v>-5.7496400812800008</c:v>
                </c:pt>
                <c:pt idx="1302">
                  <c:v>-5.7517905698600007</c:v>
                </c:pt>
                <c:pt idx="1303">
                  <c:v>-5.7432352698600013</c:v>
                </c:pt>
                <c:pt idx="1304">
                  <c:v>-5.7505071464600004</c:v>
                </c:pt>
                <c:pt idx="1305">
                  <c:v>-5.785009839189998</c:v>
                </c:pt>
                <c:pt idx="1306">
                  <c:v>-5.8181878507699993</c:v>
                </c:pt>
                <c:pt idx="1307">
                  <c:v>-5.8390794895799996</c:v>
                </c:pt>
                <c:pt idx="1308">
                  <c:v>-5.8537552184399999</c:v>
                </c:pt>
                <c:pt idx="1309">
                  <c:v>-5.8731357678399974</c:v>
                </c:pt>
                <c:pt idx="1310">
                  <c:v>-5.8919830904100001</c:v>
                </c:pt>
                <c:pt idx="1311">
                  <c:v>-5.8635492992099989</c:v>
                </c:pt>
                <c:pt idx="1312">
                  <c:v>-5.8241235972199998</c:v>
                </c:pt>
                <c:pt idx="1313">
                  <c:v>-5.8385144382299998</c:v>
                </c:pt>
                <c:pt idx="1314">
                  <c:v>-5.870844836579999</c:v>
                </c:pt>
                <c:pt idx="1315">
                  <c:v>-5.8816627753599988</c:v>
                </c:pt>
                <c:pt idx="1316">
                  <c:v>-5.8958041511500001</c:v>
                </c:pt>
                <c:pt idx="1317">
                  <c:v>-5.9321720021499988</c:v>
                </c:pt>
                <c:pt idx="1318">
                  <c:v>-5.9724441085800004</c:v>
                </c:pt>
                <c:pt idx="1319">
                  <c:v>-6.0113378372799984</c:v>
                </c:pt>
                <c:pt idx="1320">
                  <c:v>-6.0295070843799987</c:v>
                </c:pt>
                <c:pt idx="1321">
                  <c:v>-6.0140038595899998</c:v>
                </c:pt>
                <c:pt idx="1322">
                  <c:v>-5.9941857696900005</c:v>
                </c:pt>
                <c:pt idx="1323">
                  <c:v>-5.9922302372100011</c:v>
                </c:pt>
                <c:pt idx="1324">
                  <c:v>-5.984816250389998</c:v>
                </c:pt>
                <c:pt idx="1325">
                  <c:v>-5.9956194899399993</c:v>
                </c:pt>
                <c:pt idx="1326">
                  <c:v>-6.0154642434100003</c:v>
                </c:pt>
                <c:pt idx="1327">
                  <c:v>-6.0677410575799993</c:v>
                </c:pt>
                <c:pt idx="1328">
                  <c:v>-6.0820961655900003</c:v>
                </c:pt>
                <c:pt idx="1329">
                  <c:v>-6.0848415758499996</c:v>
                </c:pt>
                <c:pt idx="1330">
                  <c:v>-6.0856221082399999</c:v>
                </c:pt>
                <c:pt idx="1331">
                  <c:v>-6.1063621884899995</c:v>
                </c:pt>
                <c:pt idx="1332">
                  <c:v>-6.1347968987200012</c:v>
                </c:pt>
                <c:pt idx="1333">
                  <c:v>-6.1699571409500003</c:v>
                </c:pt>
                <c:pt idx="1334">
                  <c:v>-6.1807964359299996</c:v>
                </c:pt>
                <c:pt idx="1335">
                  <c:v>-6.19552372262</c:v>
                </c:pt>
                <c:pt idx="1336">
                  <c:v>-6.2253001596799997</c:v>
                </c:pt>
                <c:pt idx="1337">
                  <c:v>-6.2520965378899991</c:v>
                </c:pt>
                <c:pt idx="1338">
                  <c:v>-6.2611130945999989</c:v>
                </c:pt>
                <c:pt idx="1339">
                  <c:v>-6.2964730036800001</c:v>
                </c:pt>
                <c:pt idx="1340">
                  <c:v>-6.3152122666799997</c:v>
                </c:pt>
                <c:pt idx="1341">
                  <c:v>-6.3372247593199997</c:v>
                </c:pt>
                <c:pt idx="1342">
                  <c:v>-6.3524937656800002</c:v>
                </c:pt>
                <c:pt idx="1343">
                  <c:v>-6.3744333484600002</c:v>
                </c:pt>
                <c:pt idx="1344">
                  <c:v>-6.4476309138500003</c:v>
                </c:pt>
                <c:pt idx="1345">
                  <c:v>-6.4951873010199996</c:v>
                </c:pt>
                <c:pt idx="1346">
                  <c:v>-6.5290748471600004</c:v>
                </c:pt>
                <c:pt idx="1347">
                  <c:v>-6.5574011300599997</c:v>
                </c:pt>
                <c:pt idx="1348">
                  <c:v>-6.5915414336599998</c:v>
                </c:pt>
                <c:pt idx="1349">
                  <c:v>-6.6235671215199998</c:v>
                </c:pt>
                <c:pt idx="1350">
                  <c:v>-6.6650146081100008</c:v>
                </c:pt>
                <c:pt idx="1351">
                  <c:v>-6.6724872943200007</c:v>
                </c:pt>
                <c:pt idx="1352">
                  <c:v>-6.7178975627700002</c:v>
                </c:pt>
                <c:pt idx="1353">
                  <c:v>-6.7709511457100007</c:v>
                </c:pt>
                <c:pt idx="1354">
                  <c:v>-6.8312240807300011</c:v>
                </c:pt>
                <c:pt idx="1355">
                  <c:v>-6.8563230417999996</c:v>
                </c:pt>
                <c:pt idx="1356">
                  <c:v>-6.8802973039500017</c:v>
                </c:pt>
                <c:pt idx="1357">
                  <c:v>-6.9279053156699995</c:v>
                </c:pt>
                <c:pt idx="1358">
                  <c:v>-6.9502994718700002</c:v>
                </c:pt>
                <c:pt idx="1359">
                  <c:v>-6.9505775540299997</c:v>
                </c:pt>
                <c:pt idx="1360">
                  <c:v>-6.93049440328</c:v>
                </c:pt>
                <c:pt idx="1361">
                  <c:v>-6.93147073005</c:v>
                </c:pt>
                <c:pt idx="1362">
                  <c:v>-6.9428160160600001</c:v>
                </c:pt>
                <c:pt idx="1363">
                  <c:v>-6.9642253834299996</c:v>
                </c:pt>
                <c:pt idx="1364">
                  <c:v>-6.95188811419</c:v>
                </c:pt>
                <c:pt idx="1365">
                  <c:v>-6.9433576763100007</c:v>
                </c:pt>
                <c:pt idx="1366">
                  <c:v>-6.9719250584100001</c:v>
                </c:pt>
                <c:pt idx="1367">
                  <c:v>-6.9784117578</c:v>
                </c:pt>
                <c:pt idx="1368">
                  <c:v>-6.9742100953499992</c:v>
                </c:pt>
                <c:pt idx="1369">
                  <c:v>-6.9544027975600002</c:v>
                </c:pt>
                <c:pt idx="1370">
                  <c:v>-6.9328523724300002</c:v>
                </c:pt>
                <c:pt idx="1371">
                  <c:v>-6.9384267289899988</c:v>
                </c:pt>
                <c:pt idx="1372">
                  <c:v>-6.9379526938899989</c:v>
                </c:pt>
                <c:pt idx="1373">
                  <c:v>-6.9329918759599991</c:v>
                </c:pt>
                <c:pt idx="1374">
                  <c:v>-6.9591474352600002</c:v>
                </c:pt>
                <c:pt idx="1375">
                  <c:v>-6.9548302234000001</c:v>
                </c:pt>
                <c:pt idx="1376">
                  <c:v>-6.9687797760799999</c:v>
                </c:pt>
                <c:pt idx="1377">
                  <c:v>-6.9962110529699997</c:v>
                </c:pt>
                <c:pt idx="1378">
                  <c:v>-7.025174634179999</c:v>
                </c:pt>
                <c:pt idx="1379">
                  <c:v>-7.036776746060001</c:v>
                </c:pt>
                <c:pt idx="1380">
                  <c:v>-7.0394054974499998</c:v>
                </c:pt>
                <c:pt idx="1381">
                  <c:v>-7.0318938059800011</c:v>
                </c:pt>
                <c:pt idx="1382">
                  <c:v>-7.0427054727799998</c:v>
                </c:pt>
                <c:pt idx="1383">
                  <c:v>-7.0557128908799989</c:v>
                </c:pt>
                <c:pt idx="1384">
                  <c:v>-7.0832942440199993</c:v>
                </c:pt>
                <c:pt idx="1385">
                  <c:v>-7.1066545032399997</c:v>
                </c:pt>
                <c:pt idx="1386">
                  <c:v>-7.1199990447600001</c:v>
                </c:pt>
                <c:pt idx="1387">
                  <c:v>-7.1546848701699997</c:v>
                </c:pt>
                <c:pt idx="1388">
                  <c:v>-7.1837582955499997</c:v>
                </c:pt>
                <c:pt idx="1389">
                  <c:v>-7.1919405892399997</c:v>
                </c:pt>
                <c:pt idx="1390">
                  <c:v>-7.1892154619799982</c:v>
                </c:pt>
                <c:pt idx="1391">
                  <c:v>-7.2044227585599998</c:v>
                </c:pt>
                <c:pt idx="1392">
                  <c:v>-7.2473149897300004</c:v>
                </c:pt>
                <c:pt idx="1393">
                  <c:v>-7.2706539258100014</c:v>
                </c:pt>
                <c:pt idx="1394">
                  <c:v>-7.2673514185699997</c:v>
                </c:pt>
                <c:pt idx="1395">
                  <c:v>-7.26961415212</c:v>
                </c:pt>
                <c:pt idx="1396">
                  <c:v>-7.3127734068399999</c:v>
                </c:pt>
                <c:pt idx="1397">
                  <c:v>-7.343519510180001</c:v>
                </c:pt>
                <c:pt idx="1398">
                  <c:v>-7.3760030618299997</c:v>
                </c:pt>
                <c:pt idx="1399">
                  <c:v>-7.3714224570399995</c:v>
                </c:pt>
                <c:pt idx="1400">
                  <c:v>-7.3951646984300003</c:v>
                </c:pt>
                <c:pt idx="1401">
                  <c:v>-7.3901522559400004</c:v>
                </c:pt>
                <c:pt idx="1402">
                  <c:v>-7.4213569281600016</c:v>
                </c:pt>
                <c:pt idx="1403">
                  <c:v>-7.3987588360699998</c:v>
                </c:pt>
                <c:pt idx="1404">
                  <c:v>-7.3977362107999998</c:v>
                </c:pt>
                <c:pt idx="1405">
                  <c:v>-7.4064007205699998</c:v>
                </c:pt>
                <c:pt idx="1406">
                  <c:v>-7.4410609913099997</c:v>
                </c:pt>
                <c:pt idx="1407">
                  <c:v>-7.4710833920499997</c:v>
                </c:pt>
                <c:pt idx="1408">
                  <c:v>-7.4794542964800002</c:v>
                </c:pt>
                <c:pt idx="1409">
                  <c:v>-7.5169359262900004</c:v>
                </c:pt>
                <c:pt idx="1410">
                  <c:v>-7.5486542860099988</c:v>
                </c:pt>
                <c:pt idx="1411">
                  <c:v>-7.5610890206299999</c:v>
                </c:pt>
                <c:pt idx="1412">
                  <c:v>-7.5449034901300003</c:v>
                </c:pt>
                <c:pt idx="1413">
                  <c:v>-7.5606148490300011</c:v>
                </c:pt>
                <c:pt idx="1414">
                  <c:v>-7.5689714505799985</c:v>
                </c:pt>
                <c:pt idx="1415">
                  <c:v>-7.6039954952700004</c:v>
                </c:pt>
                <c:pt idx="1416">
                  <c:v>-7.6032625296200003</c:v>
                </c:pt>
                <c:pt idx="1417">
                  <c:v>-7.6111705045400004</c:v>
                </c:pt>
                <c:pt idx="1418">
                  <c:v>-7.6059767782599996</c:v>
                </c:pt>
                <c:pt idx="1419">
                  <c:v>-7.62877140343</c:v>
                </c:pt>
                <c:pt idx="1420">
                  <c:v>-7.6575403057200022</c:v>
                </c:pt>
                <c:pt idx="1421">
                  <c:v>-7.66459643554</c:v>
                </c:pt>
                <c:pt idx="1422">
                  <c:v>-7.6697343453599984</c:v>
                </c:pt>
                <c:pt idx="1423">
                  <c:v>-7.6842261069699997</c:v>
                </c:pt>
                <c:pt idx="1424">
                  <c:v>-7.6860437661500001</c:v>
                </c:pt>
                <c:pt idx="1425">
                  <c:v>-7.6898899432199999</c:v>
                </c:pt>
                <c:pt idx="1426">
                  <c:v>-7.7140013513700003</c:v>
                </c:pt>
                <c:pt idx="1427">
                  <c:v>-7.7606335953899999</c:v>
                </c:pt>
                <c:pt idx="1428">
                  <c:v>-7.7913935251700011</c:v>
                </c:pt>
                <c:pt idx="1429">
                  <c:v>-7.8132219947100001</c:v>
                </c:pt>
                <c:pt idx="1430">
                  <c:v>-7.8147381925000001</c:v>
                </c:pt>
                <c:pt idx="1431">
                  <c:v>-7.8084096236100002</c:v>
                </c:pt>
                <c:pt idx="1432">
                  <c:v>-7.83986202051</c:v>
                </c:pt>
                <c:pt idx="1433">
                  <c:v>-7.833263532000001</c:v>
                </c:pt>
                <c:pt idx="1434">
                  <c:v>-7.8603271124600003</c:v>
                </c:pt>
                <c:pt idx="1435">
                  <c:v>-7.8531356572800002</c:v>
                </c:pt>
                <c:pt idx="1436">
                  <c:v>-7.8930228413899997</c:v>
                </c:pt>
                <c:pt idx="1437">
                  <c:v>-7.8930888026600012</c:v>
                </c:pt>
                <c:pt idx="1438">
                  <c:v>-7.9276914571400017</c:v>
                </c:pt>
                <c:pt idx="1439">
                  <c:v>-7.9272163315300004</c:v>
                </c:pt>
                <c:pt idx="1440">
                  <c:v>-7.9574288551899999</c:v>
                </c:pt>
                <c:pt idx="1441">
                  <c:v>-7.9752465450000001</c:v>
                </c:pt>
                <c:pt idx="1442">
                  <c:v>-7.9590577471300001</c:v>
                </c:pt>
                <c:pt idx="1443">
                  <c:v>-7.9562647146999996</c:v>
                </c:pt>
                <c:pt idx="1444">
                  <c:v>-7.9529929869500009</c:v>
                </c:pt>
                <c:pt idx="1445">
                  <c:v>-7.9783591816099984</c:v>
                </c:pt>
                <c:pt idx="1446">
                  <c:v>-7.9770937935799999</c:v>
                </c:pt>
                <c:pt idx="1447">
                  <c:v>-7.9463986997999978</c:v>
                </c:pt>
                <c:pt idx="1448">
                  <c:v>-7.9176335489099987</c:v>
                </c:pt>
                <c:pt idx="1449">
                  <c:v>-7.9226546284000001</c:v>
                </c:pt>
                <c:pt idx="1450">
                  <c:v>-7.9091710647199998</c:v>
                </c:pt>
                <c:pt idx="1451">
                  <c:v>-7.8791679171000002</c:v>
                </c:pt>
                <c:pt idx="1452">
                  <c:v>-7.8308712288500004</c:v>
                </c:pt>
                <c:pt idx="1453">
                  <c:v>-7.8146556123500002</c:v>
                </c:pt>
                <c:pt idx="1454">
                  <c:v>-7.7800910453099998</c:v>
                </c:pt>
                <c:pt idx="1455">
                  <c:v>-7.7337640971799999</c:v>
                </c:pt>
                <c:pt idx="1456">
                  <c:v>-7.6669263738199991</c:v>
                </c:pt>
                <c:pt idx="1457">
                  <c:v>-7.6122335027999997</c:v>
                </c:pt>
                <c:pt idx="1458">
                  <c:v>-7.6186658241799998</c:v>
                </c:pt>
                <c:pt idx="1459">
                  <c:v>-7.6175925181000004</c:v>
                </c:pt>
                <c:pt idx="1460">
                  <c:v>-7.5717239648000003</c:v>
                </c:pt>
                <c:pt idx="1461">
                  <c:v>-7.55777271971</c:v>
                </c:pt>
                <c:pt idx="1462">
                  <c:v>-7.5550416290399998</c:v>
                </c:pt>
                <c:pt idx="1463">
                  <c:v>-7.5616121293299985</c:v>
                </c:pt>
                <c:pt idx="1464">
                  <c:v>-7.5494163268100003</c:v>
                </c:pt>
                <c:pt idx="1465">
                  <c:v>-7.5190600455599998</c:v>
                </c:pt>
                <c:pt idx="1466">
                  <c:v>-7.4933733079399998</c:v>
                </c:pt>
                <c:pt idx="1467">
                  <c:v>-7.5187186259600001</c:v>
                </c:pt>
                <c:pt idx="1468">
                  <c:v>-7.5172111534299999</c:v>
                </c:pt>
                <c:pt idx="1469">
                  <c:v>-7.5097566955000019</c:v>
                </c:pt>
                <c:pt idx="1470">
                  <c:v>-7.4939937847499998</c:v>
                </c:pt>
                <c:pt idx="1471">
                  <c:v>-7.5314427873799996</c:v>
                </c:pt>
                <c:pt idx="1472">
                  <c:v>-7.5435443627499996</c:v>
                </c:pt>
                <c:pt idx="1473">
                  <c:v>-7.5592633341099988</c:v>
                </c:pt>
                <c:pt idx="1474">
                  <c:v>-7.5471396183700001</c:v>
                </c:pt>
                <c:pt idx="1475">
                  <c:v>-7.5485446128199998</c:v>
                </c:pt>
                <c:pt idx="1476">
                  <c:v>-7.55679603939</c:v>
                </c:pt>
                <c:pt idx="1477">
                  <c:v>-7.5575618875500004</c:v>
                </c:pt>
                <c:pt idx="1478">
                  <c:v>-7.5490069257099996</c:v>
                </c:pt>
                <c:pt idx="1479">
                  <c:v>-7.5430682452199989</c:v>
                </c:pt>
                <c:pt idx="1480">
                  <c:v>-7.5717138309700003</c:v>
                </c:pt>
                <c:pt idx="1481">
                  <c:v>-7.5964587519299993</c:v>
                </c:pt>
                <c:pt idx="1482">
                  <c:v>-7.6190101952199996</c:v>
                </c:pt>
                <c:pt idx="1483">
                  <c:v>-7.6085321535999997</c:v>
                </c:pt>
                <c:pt idx="1484">
                  <c:v>-7.6227465813099986</c:v>
                </c:pt>
                <c:pt idx="1485">
                  <c:v>-7.6372203977200002</c:v>
                </c:pt>
                <c:pt idx="1486">
                  <c:v>-7.6392288696800001</c:v>
                </c:pt>
                <c:pt idx="1487">
                  <c:v>-7.6386699789600012</c:v>
                </c:pt>
                <c:pt idx="1488">
                  <c:v>-7.6499912317300005</c:v>
                </c:pt>
                <c:pt idx="1489">
                  <c:v>-7.646423605979999</c:v>
                </c:pt>
                <c:pt idx="1490">
                  <c:v>-7.6382875868899998</c:v>
                </c:pt>
                <c:pt idx="1491">
                  <c:v>-7.6351967841599997</c:v>
                </c:pt>
                <c:pt idx="1492">
                  <c:v>-7.6549839048699999</c:v>
                </c:pt>
                <c:pt idx="1493">
                  <c:v>-7.7020815916400007</c:v>
                </c:pt>
                <c:pt idx="1494">
                  <c:v>-7.7489959980600007</c:v>
                </c:pt>
                <c:pt idx="1495">
                  <c:v>-7.7576428368299997</c:v>
                </c:pt>
                <c:pt idx="1496">
                  <c:v>-7.7527453794700012</c:v>
                </c:pt>
                <c:pt idx="1497">
                  <c:v>-7.7603284778999999</c:v>
                </c:pt>
                <c:pt idx="1498">
                  <c:v>-7.7656753185899996</c:v>
                </c:pt>
                <c:pt idx="1499">
                  <c:v>-7.7431565436999996</c:v>
                </c:pt>
                <c:pt idx="1500">
                  <c:v>-7.7101097137399996</c:v>
                </c:pt>
                <c:pt idx="1501">
                  <c:v>-7.7375155508000004</c:v>
                </c:pt>
                <c:pt idx="1502">
                  <c:v>-7.7692836536900014</c:v>
                </c:pt>
                <c:pt idx="1503">
                  <c:v>-7.8048586638300002</c:v>
                </c:pt>
                <c:pt idx="1504">
                  <c:v>-7.7969689229999997</c:v>
                </c:pt>
                <c:pt idx="1505">
                  <c:v>-7.8078356080200004</c:v>
                </c:pt>
                <c:pt idx="1506">
                  <c:v>-7.8448502878699999</c:v>
                </c:pt>
                <c:pt idx="1507">
                  <c:v>-7.87697586093</c:v>
                </c:pt>
                <c:pt idx="1508">
                  <c:v>-7.8653608458900006</c:v>
                </c:pt>
                <c:pt idx="1509">
                  <c:v>-7.8279714657000001</c:v>
                </c:pt>
                <c:pt idx="1510">
                  <c:v>-7.8398378758499989</c:v>
                </c:pt>
                <c:pt idx="1511">
                  <c:v>-7.8661136796300006</c:v>
                </c:pt>
                <c:pt idx="1512">
                  <c:v>-7.9069322928199988</c:v>
                </c:pt>
                <c:pt idx="1513">
                  <c:v>-7.8905714409799996</c:v>
                </c:pt>
                <c:pt idx="1514">
                  <c:v>-7.8995580169300013</c:v>
                </c:pt>
                <c:pt idx="1515">
                  <c:v>-7.9221379604199988</c:v>
                </c:pt>
                <c:pt idx="1516">
                  <c:v>-7.9411270744299998</c:v>
                </c:pt>
                <c:pt idx="1517">
                  <c:v>-7.9471145088899995</c:v>
                </c:pt>
                <c:pt idx="1518">
                  <c:v>-7.910960821749998</c:v>
                </c:pt>
                <c:pt idx="1519">
                  <c:v>-7.9323528980200031</c:v>
                </c:pt>
                <c:pt idx="1520">
                  <c:v>-7.97047534943</c:v>
                </c:pt>
                <c:pt idx="1521">
                  <c:v>-8.0079545328399995</c:v>
                </c:pt>
                <c:pt idx="1522">
                  <c:v>-8.0433592540400003</c:v>
                </c:pt>
                <c:pt idx="1523">
                  <c:v>-8.0643993784599992</c:v>
                </c:pt>
                <c:pt idx="1524">
                  <c:v>-8.0786542697199994</c:v>
                </c:pt>
                <c:pt idx="1525">
                  <c:v>-8.0703018898300005</c:v>
                </c:pt>
                <c:pt idx="1526">
                  <c:v>-8.0298293890300005</c:v>
                </c:pt>
                <c:pt idx="1527">
                  <c:v>-7.9988556650399998</c:v>
                </c:pt>
                <c:pt idx="1528">
                  <c:v>-8.0076801315600008</c:v>
                </c:pt>
                <c:pt idx="1529">
                  <c:v>-8.0384750812699988</c:v>
                </c:pt>
                <c:pt idx="1530">
                  <c:v>-8.0789204886700006</c:v>
                </c:pt>
                <c:pt idx="1531">
                  <c:v>-8.10735501992</c:v>
                </c:pt>
                <c:pt idx="1532">
                  <c:v>-8.1433200604400007</c:v>
                </c:pt>
                <c:pt idx="1533">
                  <c:v>-8.1887291942099996</c:v>
                </c:pt>
                <c:pt idx="1534">
                  <c:v>-8.2193082751199995</c:v>
                </c:pt>
                <c:pt idx="1535">
                  <c:v>-8.1979002724899992</c:v>
                </c:pt>
                <c:pt idx="1536">
                  <c:v>-8.1938657512600006</c:v>
                </c:pt>
                <c:pt idx="1537">
                  <c:v>-8.2013791381899992</c:v>
                </c:pt>
                <c:pt idx="1538">
                  <c:v>-8.2138843332199993</c:v>
                </c:pt>
                <c:pt idx="1539">
                  <c:v>-8.1937474494300009</c:v>
                </c:pt>
                <c:pt idx="1540">
                  <c:v>-8.1802291996500003</c:v>
                </c:pt>
                <c:pt idx="1541">
                  <c:v>-8.2163263597299991</c:v>
                </c:pt>
                <c:pt idx="1542">
                  <c:v>-8.2643917572499994</c:v>
                </c:pt>
                <c:pt idx="1543">
                  <c:v>-8.2887484332699994</c:v>
                </c:pt>
                <c:pt idx="1544">
                  <c:v>-8.3116174271800016</c:v>
                </c:pt>
                <c:pt idx="1545">
                  <c:v>-8.3484836751400007</c:v>
                </c:pt>
                <c:pt idx="1546">
                  <c:v>-8.4224986581099994</c:v>
                </c:pt>
                <c:pt idx="1547">
                  <c:v>-8.4519438378499991</c:v>
                </c:pt>
                <c:pt idx="1548">
                  <c:v>-8.422690751310002</c:v>
                </c:pt>
                <c:pt idx="1549">
                  <c:v>-8.4093484156000002</c:v>
                </c:pt>
                <c:pt idx="1550">
                  <c:v>-8.4093052978799996</c:v>
                </c:pt>
                <c:pt idx="1551">
                  <c:v>-8.4283783129199996</c:v>
                </c:pt>
                <c:pt idx="1552">
                  <c:v>-8.4365211703600007</c:v>
                </c:pt>
                <c:pt idx="1553">
                  <c:v>-8.4247277385300006</c:v>
                </c:pt>
                <c:pt idx="1554">
                  <c:v>-8.4368303000499996</c:v>
                </c:pt>
                <c:pt idx="1555">
                  <c:v>-8.4866262106800008</c:v>
                </c:pt>
                <c:pt idx="1556">
                  <c:v>-8.5296071157199993</c:v>
                </c:pt>
                <c:pt idx="1557">
                  <c:v>-8.5261694453899981</c:v>
                </c:pt>
                <c:pt idx="1558">
                  <c:v>-8.5270623091900006</c:v>
                </c:pt>
                <c:pt idx="1559">
                  <c:v>-8.5485104023600016</c:v>
                </c:pt>
                <c:pt idx="1560">
                  <c:v>-8.5512856476699994</c:v>
                </c:pt>
                <c:pt idx="1561">
                  <c:v>-8.5269708427799991</c:v>
                </c:pt>
                <c:pt idx="1562">
                  <c:v>-8.4797356959599988</c:v>
                </c:pt>
                <c:pt idx="1563">
                  <c:v>-8.4850323478699998</c:v>
                </c:pt>
                <c:pt idx="1564">
                  <c:v>-8.4987756567599977</c:v>
                </c:pt>
                <c:pt idx="1565">
                  <c:v>-8.4988140047999998</c:v>
                </c:pt>
                <c:pt idx="1566">
                  <c:v>-8.4532967512300008</c:v>
                </c:pt>
                <c:pt idx="1567">
                  <c:v>-8.4574313182900003</c:v>
                </c:pt>
                <c:pt idx="1568">
                  <c:v>-8.48924319258</c:v>
                </c:pt>
                <c:pt idx="1569">
                  <c:v>-8.4856636758499988</c:v>
                </c:pt>
                <c:pt idx="1570">
                  <c:v>-8.4538400297699994</c:v>
                </c:pt>
                <c:pt idx="1571">
                  <c:v>-8.4190266076100002</c:v>
                </c:pt>
                <c:pt idx="1572">
                  <c:v>-8.4331326265499982</c:v>
                </c:pt>
                <c:pt idx="1573">
                  <c:v>-8.4529770611499995</c:v>
                </c:pt>
                <c:pt idx="1574">
                  <c:v>-8.4286005757400009</c:v>
                </c:pt>
                <c:pt idx="1575">
                  <c:v>-8.3865285931500004</c:v>
                </c:pt>
                <c:pt idx="1576">
                  <c:v>-8.3642056754199992</c:v>
                </c:pt>
                <c:pt idx="1577">
                  <c:v>-8.3570013104900021</c:v>
                </c:pt>
                <c:pt idx="1578">
                  <c:v>-8.34292933485</c:v>
                </c:pt>
                <c:pt idx="1579">
                  <c:v>-8.3148260795800013</c:v>
                </c:pt>
                <c:pt idx="1580">
                  <c:v>-8.3198205308300004</c:v>
                </c:pt>
                <c:pt idx="1581">
                  <c:v>-8.3660546986399993</c:v>
                </c:pt>
                <c:pt idx="1582">
                  <c:v>-8.4114085656099995</c:v>
                </c:pt>
                <c:pt idx="1583">
                  <c:v>-8.4048055720400008</c:v>
                </c:pt>
                <c:pt idx="1584">
                  <c:v>-8.3609928635599999</c:v>
                </c:pt>
                <c:pt idx="1585">
                  <c:v>-8.3494331844400005</c:v>
                </c:pt>
                <c:pt idx="1586">
                  <c:v>-8.3649407116699983</c:v>
                </c:pt>
                <c:pt idx="1587">
                  <c:v>-8.3759121419299998</c:v>
                </c:pt>
                <c:pt idx="1588">
                  <c:v>-8.32503080615</c:v>
                </c:pt>
                <c:pt idx="1589">
                  <c:v>-8.3235201259099991</c:v>
                </c:pt>
                <c:pt idx="1590">
                  <c:v>-8.3484622045299997</c:v>
                </c:pt>
                <c:pt idx="1591">
                  <c:v>-8.3762619955199984</c:v>
                </c:pt>
                <c:pt idx="1592">
                  <c:v>-8.3836861618699992</c:v>
                </c:pt>
                <c:pt idx="1593">
                  <c:v>-8.3736655812599992</c:v>
                </c:pt>
                <c:pt idx="1594">
                  <c:v>-8.3996991796400025</c:v>
                </c:pt>
                <c:pt idx="1595">
                  <c:v>-8.4344559884799999</c:v>
                </c:pt>
                <c:pt idx="1596">
                  <c:v>-8.4679037859800008</c:v>
                </c:pt>
                <c:pt idx="1597">
                  <c:v>-8.4487032599899994</c:v>
                </c:pt>
                <c:pt idx="1598">
                  <c:v>-8.4657648364</c:v>
                </c:pt>
                <c:pt idx="1599">
                  <c:v>-8.4975094047200024</c:v>
                </c:pt>
                <c:pt idx="1600">
                  <c:v>-8.5196006943999993</c:v>
                </c:pt>
                <c:pt idx="1601">
                  <c:v>-8.5029908028900003</c:v>
                </c:pt>
                <c:pt idx="1602">
                  <c:v>-8.4903439152099995</c:v>
                </c:pt>
                <c:pt idx="1603">
                  <c:v>-8.52002087282</c:v>
                </c:pt>
                <c:pt idx="1604">
                  <c:v>-8.5595795678899993</c:v>
                </c:pt>
                <c:pt idx="1605">
                  <c:v>-8.5666304592699998</c:v>
                </c:pt>
                <c:pt idx="1606">
                  <c:v>-8.5537730945000003</c:v>
                </c:pt>
                <c:pt idx="1607">
                  <c:v>-8.5952770389299999</c:v>
                </c:pt>
                <c:pt idx="1608">
                  <c:v>-8.6378944835499993</c:v>
                </c:pt>
                <c:pt idx="1609">
                  <c:v>-8.6568928258500009</c:v>
                </c:pt>
                <c:pt idx="1610">
                  <c:v>-8.6361946568800008</c:v>
                </c:pt>
                <c:pt idx="1611">
                  <c:v>-8.6351056584300014</c:v>
                </c:pt>
                <c:pt idx="1612">
                  <c:v>-8.6655230178299973</c:v>
                </c:pt>
                <c:pt idx="1613">
                  <c:v>-8.6508581622000005</c:v>
                </c:pt>
                <c:pt idx="1614">
                  <c:v>-8.6219840593200008</c:v>
                </c:pt>
                <c:pt idx="1615">
                  <c:v>-8.5930253689799994</c:v>
                </c:pt>
                <c:pt idx="1616">
                  <c:v>-8.6185029308299992</c:v>
                </c:pt>
                <c:pt idx="1617">
                  <c:v>-8.6358531052899998</c:v>
                </c:pt>
                <c:pt idx="1618">
                  <c:v>-8.6230943008000001</c:v>
                </c:pt>
                <c:pt idx="1619">
                  <c:v>-8.5888490709100012</c:v>
                </c:pt>
                <c:pt idx="1620">
                  <c:v>-8.5778858654899999</c:v>
                </c:pt>
                <c:pt idx="1621">
                  <c:v>-8.5965344180499983</c:v>
                </c:pt>
                <c:pt idx="1622">
                  <c:v>-8.6087668282499994</c:v>
                </c:pt>
                <c:pt idx="1623">
                  <c:v>-8.6019662451399999</c:v>
                </c:pt>
                <c:pt idx="1624">
                  <c:v>-8.5848050622999992</c:v>
                </c:pt>
                <c:pt idx="1625">
                  <c:v>-8.6251991945400022</c:v>
                </c:pt>
                <c:pt idx="1626">
                  <c:v>-8.6465923980799992</c:v>
                </c:pt>
                <c:pt idx="1627">
                  <c:v>-8.6194749473800005</c:v>
                </c:pt>
                <c:pt idx="1628">
                  <c:v>-8.5805594258500015</c:v>
                </c:pt>
                <c:pt idx="1629">
                  <c:v>-8.5867126579800015</c:v>
                </c:pt>
                <c:pt idx="1630">
                  <c:v>-8.5910192193300006</c:v>
                </c:pt>
                <c:pt idx="1631">
                  <c:v>-8.6200169221500005</c:v>
                </c:pt>
                <c:pt idx="1632">
                  <c:v>-8.6049716933500022</c:v>
                </c:pt>
                <c:pt idx="1633">
                  <c:v>-8.6156987558400004</c:v>
                </c:pt>
                <c:pt idx="1634">
                  <c:v>-8.6633391358799994</c:v>
                </c:pt>
                <c:pt idx="1635">
                  <c:v>-8.6985217244200008</c:v>
                </c:pt>
                <c:pt idx="1636">
                  <c:v>-8.6944828327499994</c:v>
                </c:pt>
                <c:pt idx="1637">
                  <c:v>-8.6721479935700003</c:v>
                </c:pt>
                <c:pt idx="1638">
                  <c:v>-8.6565863530500025</c:v>
                </c:pt>
                <c:pt idx="1639">
                  <c:v>-8.6629768490799997</c:v>
                </c:pt>
                <c:pt idx="1640">
                  <c:v>-8.6559727448799997</c:v>
                </c:pt>
                <c:pt idx="1641">
                  <c:v>-8.6345123296900006</c:v>
                </c:pt>
                <c:pt idx="1642">
                  <c:v>-8.6479141432100004</c:v>
                </c:pt>
                <c:pt idx="1643">
                  <c:v>-8.6905227361600002</c:v>
                </c:pt>
                <c:pt idx="1644">
                  <c:v>-8.69787293063</c:v>
                </c:pt>
                <c:pt idx="1645">
                  <c:v>-8.6818204680999997</c:v>
                </c:pt>
                <c:pt idx="1646">
                  <c:v>-8.6826389372499975</c:v>
                </c:pt>
                <c:pt idx="1647">
                  <c:v>-8.6999527034799993</c:v>
                </c:pt>
                <c:pt idx="1648">
                  <c:v>-8.7459413150100005</c:v>
                </c:pt>
                <c:pt idx="1649">
                  <c:v>-8.7197623503700008</c:v>
                </c:pt>
                <c:pt idx="1650">
                  <c:v>-8.7100591000899996</c:v>
                </c:pt>
                <c:pt idx="1651">
                  <c:v>-8.7412491059399997</c:v>
                </c:pt>
                <c:pt idx="1652">
                  <c:v>-8.7771317839199998</c:v>
                </c:pt>
                <c:pt idx="1653">
                  <c:v>-8.7678861106900001</c:v>
                </c:pt>
                <c:pt idx="1654">
                  <c:v>-8.7409074806600007</c:v>
                </c:pt>
                <c:pt idx="1655">
                  <c:v>-8.7390244655500009</c:v>
                </c:pt>
                <c:pt idx="1656">
                  <c:v>-8.7875817645499996</c:v>
                </c:pt>
                <c:pt idx="1657">
                  <c:v>-8.8120662674099997</c:v>
                </c:pt>
                <c:pt idx="1658">
                  <c:v>-8.7860044077899992</c:v>
                </c:pt>
                <c:pt idx="1659">
                  <c:v>-8.7494637033199982</c:v>
                </c:pt>
                <c:pt idx="1660">
                  <c:v>-8.8024434855999996</c:v>
                </c:pt>
                <c:pt idx="1661">
                  <c:v>-8.8434869349700005</c:v>
                </c:pt>
                <c:pt idx="1662">
                  <c:v>-8.8479021002899998</c:v>
                </c:pt>
                <c:pt idx="1663">
                  <c:v>-8.8399133808699997</c:v>
                </c:pt>
                <c:pt idx="1664">
                  <c:v>-8.8164925476100002</c:v>
                </c:pt>
                <c:pt idx="1665">
                  <c:v>-8.8222036837300006</c:v>
                </c:pt>
                <c:pt idx="1666">
                  <c:v>-8.8277699686599984</c:v>
                </c:pt>
                <c:pt idx="1667">
                  <c:v>-8.8003221143200001</c:v>
                </c:pt>
                <c:pt idx="1668">
                  <c:v>-8.8033615378099999</c:v>
                </c:pt>
                <c:pt idx="1669">
                  <c:v>-8.8432266483799999</c:v>
                </c:pt>
                <c:pt idx="1670">
                  <c:v>-8.87645299233</c:v>
                </c:pt>
                <c:pt idx="1671">
                  <c:v>-8.8833178660299996</c:v>
                </c:pt>
                <c:pt idx="1672">
                  <c:v>-8.8540971962500024</c:v>
                </c:pt>
                <c:pt idx="1673">
                  <c:v>-8.8615943085000008</c:v>
                </c:pt>
                <c:pt idx="1674">
                  <c:v>-8.8855803083599998</c:v>
                </c:pt>
                <c:pt idx="1675">
                  <c:v>-8.8788187708900015</c:v>
                </c:pt>
                <c:pt idx="1676">
                  <c:v>-8.8611755689600002</c:v>
                </c:pt>
                <c:pt idx="1677">
                  <c:v>-8.8477607148099988</c:v>
                </c:pt>
                <c:pt idx="1678">
                  <c:v>-8.8733868409400003</c:v>
                </c:pt>
                <c:pt idx="1679">
                  <c:v>-8.8971556836900003</c:v>
                </c:pt>
                <c:pt idx="1680">
                  <c:v>-8.9024189765900026</c:v>
                </c:pt>
                <c:pt idx="1681">
                  <c:v>-8.8771309482599996</c:v>
                </c:pt>
                <c:pt idx="1682">
                  <c:v>-8.9004601117000011</c:v>
                </c:pt>
                <c:pt idx="1683">
                  <c:v>-8.9263096553099981</c:v>
                </c:pt>
                <c:pt idx="1684">
                  <c:v>-8.8992527685700011</c:v>
                </c:pt>
                <c:pt idx="1685">
                  <c:v>-8.8739015835699995</c:v>
                </c:pt>
                <c:pt idx="1686">
                  <c:v>-8.8939686562699976</c:v>
                </c:pt>
                <c:pt idx="1687">
                  <c:v>-8.9361820634499995</c:v>
                </c:pt>
                <c:pt idx="1688">
                  <c:v>-8.9604889750699996</c:v>
                </c:pt>
                <c:pt idx="1689">
                  <c:v>-8.9153113736599998</c:v>
                </c:pt>
                <c:pt idx="1690">
                  <c:v>-8.9157097580699993</c:v>
                </c:pt>
                <c:pt idx="1691">
                  <c:v>-8.9606601874699994</c:v>
                </c:pt>
                <c:pt idx="1692">
                  <c:v>-8.9942100116700008</c:v>
                </c:pt>
                <c:pt idx="1693">
                  <c:v>-8.9937992141599992</c:v>
                </c:pt>
                <c:pt idx="1694">
                  <c:v>-8.9807572715900008</c:v>
                </c:pt>
                <c:pt idx="1695">
                  <c:v>-8.9905282192700025</c:v>
                </c:pt>
                <c:pt idx="1696">
                  <c:v>-9.0076399834099998</c:v>
                </c:pt>
                <c:pt idx="1697">
                  <c:v>-9.0145300368999983</c:v>
                </c:pt>
                <c:pt idx="1698">
                  <c:v>-8.9907499276999996</c:v>
                </c:pt>
                <c:pt idx="1699">
                  <c:v>-9.0202045562700022</c:v>
                </c:pt>
                <c:pt idx="1700">
                  <c:v>-9.0662898168100021</c:v>
                </c:pt>
                <c:pt idx="1701">
                  <c:v>-9.0899137581199998</c:v>
                </c:pt>
                <c:pt idx="1702">
                  <c:v>-9.0458483399399991</c:v>
                </c:pt>
                <c:pt idx="1703">
                  <c:v>-9.0218817926499995</c:v>
                </c:pt>
                <c:pt idx="1704">
                  <c:v>-9.0373141106899997</c:v>
                </c:pt>
                <c:pt idx="1705">
                  <c:v>-9.1004344891199995</c:v>
                </c:pt>
                <c:pt idx="1706">
                  <c:v>-9.1079110507800003</c:v>
                </c:pt>
                <c:pt idx="1707">
                  <c:v>-9.0802198330900001</c:v>
                </c:pt>
                <c:pt idx="1708">
                  <c:v>-9.1017013653499976</c:v>
                </c:pt>
                <c:pt idx="1709">
                  <c:v>-9.1071172288</c:v>
                </c:pt>
                <c:pt idx="1710">
                  <c:v>-9.13636595945</c:v>
                </c:pt>
                <c:pt idx="1711">
                  <c:v>-9.1052880919200003</c:v>
                </c:pt>
                <c:pt idx="1712">
                  <c:v>-9.0776805265899991</c:v>
                </c:pt>
                <c:pt idx="1713">
                  <c:v>-9.0825161077699992</c:v>
                </c:pt>
                <c:pt idx="1714">
                  <c:v>-9.1384358358500002</c:v>
                </c:pt>
                <c:pt idx="1715">
                  <c:v>-9.1420379865400001</c:v>
                </c:pt>
                <c:pt idx="1716">
                  <c:v>-9.1487389258499991</c:v>
                </c:pt>
                <c:pt idx="1717">
                  <c:v>-9.1618532746800021</c:v>
                </c:pt>
                <c:pt idx="1718">
                  <c:v>-9.1930920028899994</c:v>
                </c:pt>
                <c:pt idx="1719">
                  <c:v>-9.1864225472300003</c:v>
                </c:pt>
                <c:pt idx="1720">
                  <c:v>-9.1576964119100008</c:v>
                </c:pt>
                <c:pt idx="1721">
                  <c:v>-9.1711715775399991</c:v>
                </c:pt>
                <c:pt idx="1722">
                  <c:v>-9.1784628952599991</c:v>
                </c:pt>
                <c:pt idx="1723">
                  <c:v>-9.2143247023600008</c:v>
                </c:pt>
                <c:pt idx="1724">
                  <c:v>-9.1975574455500002</c:v>
                </c:pt>
                <c:pt idx="1725">
                  <c:v>-9.1621279098699997</c:v>
                </c:pt>
                <c:pt idx="1726">
                  <c:v>-9.1591579421499993</c:v>
                </c:pt>
                <c:pt idx="1727">
                  <c:v>-9.1711556772100007</c:v>
                </c:pt>
                <c:pt idx="1728">
                  <c:v>-9.1672760550100012</c:v>
                </c:pt>
                <c:pt idx="1729">
                  <c:v>-9.1555545806899996</c:v>
                </c:pt>
                <c:pt idx="1730">
                  <c:v>-9.1638937379000005</c:v>
                </c:pt>
                <c:pt idx="1731">
                  <c:v>-9.1719752346999996</c:v>
                </c:pt>
                <c:pt idx="1732">
                  <c:v>-9.1659628470399994</c:v>
                </c:pt>
                <c:pt idx="1733">
                  <c:v>-9.0949056259999992</c:v>
                </c:pt>
                <c:pt idx="1734">
                  <c:v>-9.0717079635700024</c:v>
                </c:pt>
                <c:pt idx="1735">
                  <c:v>-9.063998067</c:v>
                </c:pt>
                <c:pt idx="1736">
                  <c:v>-9.0679996105700003</c:v>
                </c:pt>
                <c:pt idx="1737">
                  <c:v>-9.0281356225299998</c:v>
                </c:pt>
                <c:pt idx="1738">
                  <c:v>-8.9527363114899998</c:v>
                </c:pt>
                <c:pt idx="1739">
                  <c:v>-8.9287684239000011</c:v>
                </c:pt>
                <c:pt idx="1740">
                  <c:v>-8.9405183272599995</c:v>
                </c:pt>
                <c:pt idx="1741">
                  <c:v>-8.8982010048400024</c:v>
                </c:pt>
                <c:pt idx="1742">
                  <c:v>-8.8420916947600006</c:v>
                </c:pt>
                <c:pt idx="1743">
                  <c:v>-8.7957487062999995</c:v>
                </c:pt>
                <c:pt idx="1744">
                  <c:v>-8.8091939968900004</c:v>
                </c:pt>
                <c:pt idx="1745">
                  <c:v>-8.7745575753300002</c:v>
                </c:pt>
                <c:pt idx="1746">
                  <c:v>-8.7050454872999996</c:v>
                </c:pt>
                <c:pt idx="1747">
                  <c:v>-8.6454222327100005</c:v>
                </c:pt>
                <c:pt idx="1748">
                  <c:v>-8.6419865296499996</c:v>
                </c:pt>
                <c:pt idx="1749">
                  <c:v>-8.6447216720399993</c:v>
                </c:pt>
                <c:pt idx="1750">
                  <c:v>-8.6359859002399979</c:v>
                </c:pt>
                <c:pt idx="1751">
                  <c:v>-8.6027807839699992</c:v>
                </c:pt>
                <c:pt idx="1752">
                  <c:v>-8.5833971642599991</c:v>
                </c:pt>
                <c:pt idx="1753">
                  <c:v>-8.5795411939499981</c:v>
                </c:pt>
                <c:pt idx="1754">
                  <c:v>-8.5639829124099993</c:v>
                </c:pt>
                <c:pt idx="1755">
                  <c:v>-8.5252069347000017</c:v>
                </c:pt>
                <c:pt idx="1756">
                  <c:v>-8.5148719591299997</c:v>
                </c:pt>
                <c:pt idx="1757">
                  <c:v>-8.5268939054799997</c:v>
                </c:pt>
                <c:pt idx="1758">
                  <c:v>-8.5404400066600008</c:v>
                </c:pt>
                <c:pt idx="1759">
                  <c:v>-8.5430997463300002</c:v>
                </c:pt>
                <c:pt idx="1760">
                  <c:v>-8.5424688817300005</c:v>
                </c:pt>
                <c:pt idx="1761">
                  <c:v>-8.5567465263799996</c:v>
                </c:pt>
                <c:pt idx="1762">
                  <c:v>-8.6143068983699997</c:v>
                </c:pt>
                <c:pt idx="1763">
                  <c:v>-8.6133864460900007</c:v>
                </c:pt>
                <c:pt idx="1764">
                  <c:v>-8.6190202129400006</c:v>
                </c:pt>
                <c:pt idx="1765">
                  <c:v>-8.6420942893900001</c:v>
                </c:pt>
                <c:pt idx="1766">
                  <c:v>-8.6781340018099993</c:v>
                </c:pt>
                <c:pt idx="1767">
                  <c:v>-8.7165811006799991</c:v>
                </c:pt>
                <c:pt idx="1768">
                  <c:v>-8.6996265605000005</c:v>
                </c:pt>
                <c:pt idx="1769">
                  <c:v>-8.7067653304599997</c:v>
                </c:pt>
                <c:pt idx="1770">
                  <c:v>-8.75678552816</c:v>
                </c:pt>
                <c:pt idx="1771">
                  <c:v>-8.8002565494699994</c:v>
                </c:pt>
                <c:pt idx="1772">
                  <c:v>-8.8462523217299989</c:v>
                </c:pt>
                <c:pt idx="1773">
                  <c:v>-8.8465705357399997</c:v>
                </c:pt>
                <c:pt idx="1774">
                  <c:v>-8.8889038947700012</c:v>
                </c:pt>
                <c:pt idx="1775">
                  <c:v>-8.9547466019499993</c:v>
                </c:pt>
                <c:pt idx="1776">
                  <c:v>-8.9789207386399994</c:v>
                </c:pt>
                <c:pt idx="1777">
                  <c:v>-8.9695486915699991</c:v>
                </c:pt>
                <c:pt idx="1778">
                  <c:v>-8.9306549960199995</c:v>
                </c:pt>
                <c:pt idx="1779">
                  <c:v>-8.9538138461100001</c:v>
                </c:pt>
                <c:pt idx="1780">
                  <c:v>-8.9867625754400002</c:v>
                </c:pt>
                <c:pt idx="1781">
                  <c:v>-9.0291267347499993</c:v>
                </c:pt>
                <c:pt idx="1782">
                  <c:v>-9.0538239736200001</c:v>
                </c:pt>
                <c:pt idx="1783">
                  <c:v>-9.0928323236599979</c:v>
                </c:pt>
                <c:pt idx="1784">
                  <c:v>-9.1492629182599998</c:v>
                </c:pt>
                <c:pt idx="1785">
                  <c:v>-9.2009276638500008</c:v>
                </c:pt>
                <c:pt idx="1786">
                  <c:v>-9.2116593470100003</c:v>
                </c:pt>
                <c:pt idx="1787">
                  <c:v>-9.2356700787800001</c:v>
                </c:pt>
                <c:pt idx="1788">
                  <c:v>-9.2672189094399986</c:v>
                </c:pt>
                <c:pt idx="1789">
                  <c:v>-9.2912558286600007</c:v>
                </c:pt>
                <c:pt idx="1790">
                  <c:v>-9.2861746186699996</c:v>
                </c:pt>
                <c:pt idx="1791">
                  <c:v>-9.2799914157299987</c:v>
                </c:pt>
                <c:pt idx="1792">
                  <c:v>-9.3313919824599996</c:v>
                </c:pt>
                <c:pt idx="1793">
                  <c:v>-9.3922541267199993</c:v>
                </c:pt>
                <c:pt idx="1794">
                  <c:v>-9.4295312019100024</c:v>
                </c:pt>
                <c:pt idx="1795">
                  <c:v>-9.4592992204099993</c:v>
                </c:pt>
                <c:pt idx="1796">
                  <c:v>-9.5092887993400002</c:v>
                </c:pt>
                <c:pt idx="1797">
                  <c:v>-9.5590372777400017</c:v>
                </c:pt>
                <c:pt idx="1798">
                  <c:v>-9.5795883581400023</c:v>
                </c:pt>
                <c:pt idx="1799">
                  <c:v>-9.6001904168199985</c:v>
                </c:pt>
                <c:pt idx="1800">
                  <c:v>-9.6352546125600007</c:v>
                </c:pt>
                <c:pt idx="1801">
                  <c:v>-9.6704016565500002</c:v>
                </c:pt>
                <c:pt idx="1802">
                  <c:v>-9.7101544460499998</c:v>
                </c:pt>
                <c:pt idx="1803">
                  <c:v>-9.6967981224499979</c:v>
                </c:pt>
                <c:pt idx="1804">
                  <c:v>-9.6970770684500014</c:v>
                </c:pt>
                <c:pt idx="1805">
                  <c:v>-9.7305933640299997</c:v>
                </c:pt>
                <c:pt idx="1806">
                  <c:v>-9.7879359960500008</c:v>
                </c:pt>
                <c:pt idx="1807">
                  <c:v>-9.7987663674200007</c:v>
                </c:pt>
                <c:pt idx="1808">
                  <c:v>-9.8347059482900026</c:v>
                </c:pt>
                <c:pt idx="1809">
                  <c:v>-9.9060407792800014</c:v>
                </c:pt>
                <c:pt idx="1810">
                  <c:v>-10.0035078314</c:v>
                </c:pt>
                <c:pt idx="1811">
                  <c:v>-10.0501911779</c:v>
                </c:pt>
                <c:pt idx="1812">
                  <c:v>-10.047410532600001</c:v>
                </c:pt>
                <c:pt idx="1813">
                  <c:v>-10.043566791799998</c:v>
                </c:pt>
                <c:pt idx="1814">
                  <c:v>-10.0562154957</c:v>
                </c:pt>
                <c:pt idx="1815">
                  <c:v>-10.0756034427</c:v>
                </c:pt>
                <c:pt idx="1816">
                  <c:v>-10.085244386999999</c:v>
                </c:pt>
                <c:pt idx="1817">
                  <c:v>-10.082731019899999</c:v>
                </c:pt>
                <c:pt idx="1818">
                  <c:v>-10.1253241131</c:v>
                </c:pt>
                <c:pt idx="1819">
                  <c:v>-10.1978666713</c:v>
                </c:pt>
                <c:pt idx="1820">
                  <c:v>-10.267904411</c:v>
                </c:pt>
                <c:pt idx="1821">
                  <c:v>-10.285188543</c:v>
                </c:pt>
                <c:pt idx="1822">
                  <c:v>-10.3598325319</c:v>
                </c:pt>
                <c:pt idx="1823">
                  <c:v>-10.382615165899999</c:v>
                </c:pt>
                <c:pt idx="1824">
                  <c:v>-10.444419779</c:v>
                </c:pt>
                <c:pt idx="1825">
                  <c:v>-10.447655838999999</c:v>
                </c:pt>
                <c:pt idx="1826">
                  <c:v>-10.4464206293</c:v>
                </c:pt>
                <c:pt idx="1827">
                  <c:v>-10.4495899954</c:v>
                </c:pt>
                <c:pt idx="1828">
                  <c:v>-10.479985520400001</c:v>
                </c:pt>
                <c:pt idx="1829">
                  <c:v>-10.5025053988</c:v>
                </c:pt>
                <c:pt idx="1830">
                  <c:v>-10.4871705446</c:v>
                </c:pt>
                <c:pt idx="1831">
                  <c:v>-10.507676774100002</c:v>
                </c:pt>
                <c:pt idx="1832">
                  <c:v>-10.548484650500001</c:v>
                </c:pt>
                <c:pt idx="1833">
                  <c:v>-10.6011389995</c:v>
                </c:pt>
                <c:pt idx="1834">
                  <c:v>-10.628127471699999</c:v>
                </c:pt>
                <c:pt idx="1835">
                  <c:v>-10.678134330999999</c:v>
                </c:pt>
                <c:pt idx="1836">
                  <c:v>-10.736617861999999</c:v>
                </c:pt>
                <c:pt idx="1837">
                  <c:v>-10.759120538499999</c:v>
                </c:pt>
                <c:pt idx="1838">
                  <c:v>-10.7917834644</c:v>
                </c:pt>
                <c:pt idx="1839">
                  <c:v>-10.7841170222</c:v>
                </c:pt>
                <c:pt idx="1840">
                  <c:v>-10.8175792802</c:v>
                </c:pt>
                <c:pt idx="1841">
                  <c:v>-10.808784243300003</c:v>
                </c:pt>
                <c:pt idx="1842">
                  <c:v>-10.802541290600001</c:v>
                </c:pt>
                <c:pt idx="1843">
                  <c:v>-10.8064961818</c:v>
                </c:pt>
                <c:pt idx="1844">
                  <c:v>-10.841613479699998</c:v>
                </c:pt>
                <c:pt idx="1845">
                  <c:v>-10.888129905300001</c:v>
                </c:pt>
                <c:pt idx="1846">
                  <c:v>-10.9765425151</c:v>
                </c:pt>
                <c:pt idx="1847">
                  <c:v>-11.0105115452</c:v>
                </c:pt>
                <c:pt idx="1848">
                  <c:v>-11.042719852600001</c:v>
                </c:pt>
                <c:pt idx="1849">
                  <c:v>-11.0867986077</c:v>
                </c:pt>
                <c:pt idx="1850">
                  <c:v>-11.113351189999999</c:v>
                </c:pt>
                <c:pt idx="1851">
                  <c:v>-11.092132917200001</c:v>
                </c:pt>
                <c:pt idx="1852">
                  <c:v>-11.094903218100001</c:v>
                </c:pt>
                <c:pt idx="1853">
                  <c:v>-11.117352326700001</c:v>
                </c:pt>
                <c:pt idx="1854">
                  <c:v>-11.155454653099998</c:v>
                </c:pt>
                <c:pt idx="1855">
                  <c:v>-11.204238893300001</c:v>
                </c:pt>
                <c:pt idx="1856">
                  <c:v>-11.211118946499997</c:v>
                </c:pt>
                <c:pt idx="1857">
                  <c:v>-11.2344570357</c:v>
                </c:pt>
                <c:pt idx="1858">
                  <c:v>-11.302495327999999</c:v>
                </c:pt>
                <c:pt idx="1859">
                  <c:v>-11.347924605099999</c:v>
                </c:pt>
                <c:pt idx="1860">
                  <c:v>-11.381476830700004</c:v>
                </c:pt>
                <c:pt idx="1861">
                  <c:v>-11.423684719200001</c:v>
                </c:pt>
                <c:pt idx="1862">
                  <c:v>-11.4482648359</c:v>
                </c:pt>
                <c:pt idx="1863">
                  <c:v>-11.4838789111</c:v>
                </c:pt>
                <c:pt idx="1864">
                  <c:v>-11.5105693856</c:v>
                </c:pt>
                <c:pt idx="1865">
                  <c:v>-11.509805227399998</c:v>
                </c:pt>
                <c:pt idx="1866">
                  <c:v>-11.547941826000001</c:v>
                </c:pt>
                <c:pt idx="1867">
                  <c:v>-11.557814303300001</c:v>
                </c:pt>
                <c:pt idx="1868">
                  <c:v>-11.575857853800001</c:v>
                </c:pt>
                <c:pt idx="1869">
                  <c:v>-11.597081982500001</c:v>
                </c:pt>
                <c:pt idx="1870">
                  <c:v>-11.614351750699999</c:v>
                </c:pt>
                <c:pt idx="1871">
                  <c:v>-11.666399933200001</c:v>
                </c:pt>
                <c:pt idx="1872">
                  <c:v>-11.7206630212</c:v>
                </c:pt>
                <c:pt idx="1873">
                  <c:v>-11.757500971399999</c:v>
                </c:pt>
                <c:pt idx="1874">
                  <c:v>-11.788932593000002</c:v>
                </c:pt>
                <c:pt idx="1875">
                  <c:v>-11.840208107300001</c:v>
                </c:pt>
                <c:pt idx="1876">
                  <c:v>-11.900009006599998</c:v>
                </c:pt>
                <c:pt idx="1877">
                  <c:v>-11.900141656100001</c:v>
                </c:pt>
                <c:pt idx="1878">
                  <c:v>-11.893968731799999</c:v>
                </c:pt>
                <c:pt idx="1879">
                  <c:v>-11.875577138400001</c:v>
                </c:pt>
                <c:pt idx="1880">
                  <c:v>-11.914012331200002</c:v>
                </c:pt>
                <c:pt idx="1881">
                  <c:v>-11.945648677400001</c:v>
                </c:pt>
                <c:pt idx="1882">
                  <c:v>-11.993880775599999</c:v>
                </c:pt>
                <c:pt idx="1883">
                  <c:v>-12.0240943505</c:v>
                </c:pt>
                <c:pt idx="1884">
                  <c:v>-12.077293280099999</c:v>
                </c:pt>
                <c:pt idx="1885">
                  <c:v>-12.132410349400001</c:v>
                </c:pt>
                <c:pt idx="1886">
                  <c:v>-12.151471532400002</c:v>
                </c:pt>
                <c:pt idx="1887">
                  <c:v>-12.151221468199999</c:v>
                </c:pt>
                <c:pt idx="1888">
                  <c:v>-12.165382810500001</c:v>
                </c:pt>
                <c:pt idx="1889">
                  <c:v>-12.190967132200001</c:v>
                </c:pt>
                <c:pt idx="1890">
                  <c:v>-12.22690152</c:v>
                </c:pt>
                <c:pt idx="1891">
                  <c:v>-12.2387524276</c:v>
                </c:pt>
                <c:pt idx="1892">
                  <c:v>-12.267797077299999</c:v>
                </c:pt>
                <c:pt idx="1893">
                  <c:v>-12.3030842085</c:v>
                </c:pt>
                <c:pt idx="1894">
                  <c:v>-12.339131135200001</c:v>
                </c:pt>
                <c:pt idx="1895">
                  <c:v>-12.352300093899999</c:v>
                </c:pt>
                <c:pt idx="1896">
                  <c:v>-12.380528569599999</c:v>
                </c:pt>
                <c:pt idx="1897">
                  <c:v>-12.381551895499999</c:v>
                </c:pt>
                <c:pt idx="1898">
                  <c:v>-12.4285257196</c:v>
                </c:pt>
                <c:pt idx="1899">
                  <c:v>-12.4108185452</c:v>
                </c:pt>
                <c:pt idx="1900">
                  <c:v>-12.445496821900001</c:v>
                </c:pt>
                <c:pt idx="1901">
                  <c:v>-12.4702762965</c:v>
                </c:pt>
                <c:pt idx="1902">
                  <c:v>-12.479399239999999</c:v>
                </c:pt>
                <c:pt idx="1903">
                  <c:v>-12.4947202013</c:v>
                </c:pt>
                <c:pt idx="1904">
                  <c:v>-12.5008404249</c:v>
                </c:pt>
                <c:pt idx="1905">
                  <c:v>-12.5089064812</c:v>
                </c:pt>
                <c:pt idx="1906">
                  <c:v>-12.526002221999999</c:v>
                </c:pt>
                <c:pt idx="1907">
                  <c:v>-12.5041568198</c:v>
                </c:pt>
                <c:pt idx="1908">
                  <c:v>-12.483083539900001</c:v>
                </c:pt>
                <c:pt idx="1909">
                  <c:v>-12.4805922859</c:v>
                </c:pt>
                <c:pt idx="1910">
                  <c:v>-12.4678429961</c:v>
                </c:pt>
                <c:pt idx="1911">
                  <c:v>-12.496694204200001</c:v>
                </c:pt>
                <c:pt idx="1912">
                  <c:v>-12.482227738300001</c:v>
                </c:pt>
                <c:pt idx="1913">
                  <c:v>-12.4860511152</c:v>
                </c:pt>
                <c:pt idx="1914">
                  <c:v>-12.511641577000001</c:v>
                </c:pt>
                <c:pt idx="1915">
                  <c:v>-12.536566936500002</c:v>
                </c:pt>
                <c:pt idx="1916">
                  <c:v>-12.512075599799999</c:v>
                </c:pt>
                <c:pt idx="1917">
                  <c:v>-12.527679017899999</c:v>
                </c:pt>
                <c:pt idx="1918">
                  <c:v>-12.529529263800001</c:v>
                </c:pt>
                <c:pt idx="1919">
                  <c:v>-12.5081397698</c:v>
                </c:pt>
                <c:pt idx="1920">
                  <c:v>-12.537240714899999</c:v>
                </c:pt>
                <c:pt idx="1921">
                  <c:v>-12.5034359937</c:v>
                </c:pt>
                <c:pt idx="1922">
                  <c:v>-12.5212816849</c:v>
                </c:pt>
                <c:pt idx="1923">
                  <c:v>-12.503142262099999</c:v>
                </c:pt>
                <c:pt idx="1924">
                  <c:v>-12.5323301551</c:v>
                </c:pt>
                <c:pt idx="1925">
                  <c:v>-12.580311270499999</c:v>
                </c:pt>
                <c:pt idx="1926">
                  <c:v>-12.586728297600001</c:v>
                </c:pt>
                <c:pt idx="1927">
                  <c:v>-12.624874329200001</c:v>
                </c:pt>
                <c:pt idx="1928">
                  <c:v>-12.6360590079</c:v>
                </c:pt>
                <c:pt idx="1929">
                  <c:v>-12.695656283000002</c:v>
                </c:pt>
                <c:pt idx="1930">
                  <c:v>-12.717049893900001</c:v>
                </c:pt>
                <c:pt idx="1931">
                  <c:v>-12.670838719100001</c:v>
                </c:pt>
                <c:pt idx="1932">
                  <c:v>-12.6306979705</c:v>
                </c:pt>
                <c:pt idx="1933">
                  <c:v>-12.636337231899999</c:v>
                </c:pt>
                <c:pt idx="1934">
                  <c:v>-12.640871878999999</c:v>
                </c:pt>
                <c:pt idx="1935">
                  <c:v>-12.653334987600001</c:v>
                </c:pt>
                <c:pt idx="1936">
                  <c:v>-12.66257732</c:v>
                </c:pt>
                <c:pt idx="1937">
                  <c:v>-12.7296839944</c:v>
                </c:pt>
                <c:pt idx="1938">
                  <c:v>-12.742483115200001</c:v>
                </c:pt>
                <c:pt idx="1939">
                  <c:v>-12.78098625</c:v>
                </c:pt>
                <c:pt idx="1940">
                  <c:v>-12.8388302592</c:v>
                </c:pt>
                <c:pt idx="1941">
                  <c:v>-12.831992136100002</c:v>
                </c:pt>
                <c:pt idx="1942">
                  <c:v>-12.799479138600001</c:v>
                </c:pt>
                <c:pt idx="1943">
                  <c:v>-12.780258708200002</c:v>
                </c:pt>
                <c:pt idx="1944">
                  <c:v>-12.7560881266</c:v>
                </c:pt>
                <c:pt idx="1945">
                  <c:v>-12.7097647143</c:v>
                </c:pt>
                <c:pt idx="1946">
                  <c:v>-12.717175674999998</c:v>
                </c:pt>
                <c:pt idx="1947">
                  <c:v>-12.7239314731</c:v>
                </c:pt>
                <c:pt idx="1948">
                  <c:v>-12.725246415699999</c:v>
                </c:pt>
                <c:pt idx="1949">
                  <c:v>-12.785646874099999</c:v>
                </c:pt>
                <c:pt idx="1950">
                  <c:v>-12.813521766899999</c:v>
                </c:pt>
                <c:pt idx="1951">
                  <c:v>-12.8355393298</c:v>
                </c:pt>
                <c:pt idx="1952">
                  <c:v>-12.841594369100001</c:v>
                </c:pt>
                <c:pt idx="1953">
                  <c:v>-12.841493912000001</c:v>
                </c:pt>
                <c:pt idx="1954">
                  <c:v>-12.819482730000001</c:v>
                </c:pt>
                <c:pt idx="1955">
                  <c:v>-12.771774141600002</c:v>
                </c:pt>
                <c:pt idx="1956">
                  <c:v>-12.734553632500001</c:v>
                </c:pt>
                <c:pt idx="1957">
                  <c:v>-12.744697059100002</c:v>
                </c:pt>
                <c:pt idx="1958">
                  <c:v>-12.7620076842</c:v>
                </c:pt>
                <c:pt idx="1959">
                  <c:v>-12.802373916200002</c:v>
                </c:pt>
                <c:pt idx="1960">
                  <c:v>-12.812430690899998</c:v>
                </c:pt>
                <c:pt idx="1961">
                  <c:v>-12.833306907600001</c:v>
                </c:pt>
                <c:pt idx="1962">
                  <c:v>-12.865907418799999</c:v>
                </c:pt>
                <c:pt idx="1963">
                  <c:v>-12.909945797999999</c:v>
                </c:pt>
                <c:pt idx="1964">
                  <c:v>-12.927243455399999</c:v>
                </c:pt>
                <c:pt idx="1965">
                  <c:v>-12.9553651899</c:v>
                </c:pt>
                <c:pt idx="1966">
                  <c:v>-12.922421434999997</c:v>
                </c:pt>
                <c:pt idx="1967">
                  <c:v>-12.954835979600002</c:v>
                </c:pt>
                <c:pt idx="1968">
                  <c:v>-12.9249735203</c:v>
                </c:pt>
                <c:pt idx="1969">
                  <c:v>-12.939052136800001</c:v>
                </c:pt>
                <c:pt idx="1970">
                  <c:v>-12.938724507599996</c:v>
                </c:pt>
                <c:pt idx="1971">
                  <c:v>-12.939806045399999</c:v>
                </c:pt>
                <c:pt idx="1972">
                  <c:v>-12.978896634599998</c:v>
                </c:pt>
                <c:pt idx="1973">
                  <c:v>-13.0049590459</c:v>
                </c:pt>
                <c:pt idx="1974">
                  <c:v>-13.049663896600002</c:v>
                </c:pt>
                <c:pt idx="1975">
                  <c:v>-13.122078132799999</c:v>
                </c:pt>
                <c:pt idx="1976">
                  <c:v>-13.196521859100001</c:v>
                </c:pt>
                <c:pt idx="1977">
                  <c:v>-13.235438735300001</c:v>
                </c:pt>
                <c:pt idx="1978">
                  <c:v>-13.277824974400001</c:v>
                </c:pt>
                <c:pt idx="1979">
                  <c:v>-13.289712890500001</c:v>
                </c:pt>
                <c:pt idx="1980">
                  <c:v>-13.336242709399999</c:v>
                </c:pt>
                <c:pt idx="1981">
                  <c:v>-13.337546306100002</c:v>
                </c:pt>
                <c:pt idx="1982">
                  <c:v>-13.295216012300003</c:v>
                </c:pt>
                <c:pt idx="1983">
                  <c:v>-13.294237042000002</c:v>
                </c:pt>
                <c:pt idx="1984">
                  <c:v>-13.355699405800001</c:v>
                </c:pt>
                <c:pt idx="1985">
                  <c:v>-13.428319863</c:v>
                </c:pt>
                <c:pt idx="1986">
                  <c:v>-13.490246795399997</c:v>
                </c:pt>
                <c:pt idx="1987">
                  <c:v>-13.531521175200004</c:v>
                </c:pt>
                <c:pt idx="1988">
                  <c:v>-13.568154638999999</c:v>
                </c:pt>
                <c:pt idx="1989">
                  <c:v>-13.6416731431</c:v>
                </c:pt>
                <c:pt idx="1990">
                  <c:v>-13.656922230199999</c:v>
                </c:pt>
                <c:pt idx="1991">
                  <c:v>-13.671850237499999</c:v>
                </c:pt>
                <c:pt idx="1992">
                  <c:v>-13.699910035199999</c:v>
                </c:pt>
                <c:pt idx="1993">
                  <c:v>-13.7311239205</c:v>
                </c:pt>
                <c:pt idx="1994">
                  <c:v>-13.7999323158</c:v>
                </c:pt>
                <c:pt idx="1995">
                  <c:v>-13.755641037099998</c:v>
                </c:pt>
                <c:pt idx="1996">
                  <c:v>-13.767180976599999</c:v>
                </c:pt>
                <c:pt idx="1997">
                  <c:v>-13.8281959345</c:v>
                </c:pt>
                <c:pt idx="1998">
                  <c:v>-13.903153538200002</c:v>
                </c:pt>
                <c:pt idx="1999">
                  <c:v>-13.9512813474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4D3-41D2-BF1D-92566A18FD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06960"/>
        <c:axId val="229008048"/>
      </c:scatterChart>
      <c:valAx>
        <c:axId val="229006960"/>
        <c:scaling>
          <c:orientation val="minMax"/>
          <c:max val="6000"/>
          <c:min val="0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ru-RU" sz="1200"/>
                  <a:t>Частота, ГГц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9008048"/>
        <c:crosses val="autoZero"/>
        <c:crossBetween val="midCat"/>
        <c:majorUnit val="1000"/>
        <c:dispUnits>
          <c:builtInUnit val="thousands"/>
        </c:dispUnits>
      </c:valAx>
      <c:valAx>
        <c:axId val="229008048"/>
        <c:scaling>
          <c:orientation val="minMax"/>
          <c:min val="-2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t" anchorCtr="0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/>
                  <a:t>S21,</a:t>
                </a:r>
                <a:r>
                  <a:rPr lang="ru-RU" sz="1200"/>
                  <a:t>дБ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t" anchorCtr="0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9006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2392463373017597"/>
          <c:y val="0.55640747253021006"/>
          <c:w val="0.35927521030405268"/>
          <c:h val="0.20795912698412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200"/>
              <a:t>Изоляция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8483708055011647E-2"/>
          <c:y val="0.12780188114503749"/>
          <c:w val="0.88550859231851597"/>
          <c:h val="0.69890868221668123"/>
        </c:manualLayout>
      </c:layout>
      <c:scatterChart>
        <c:scatterStyle val="smoothMarker"/>
        <c:varyColors val="0"/>
        <c:ser>
          <c:idx val="3"/>
          <c:order val="0"/>
          <c:tx>
            <c:strRef>
              <c:f>Лист1!$B$45</c:f>
              <c:strCache>
                <c:ptCount val="1"/>
                <c:pt idx="0">
                  <c:v>Uуп1=-20 В</c:v>
                </c:pt>
              </c:strCache>
            </c:strRef>
          </c:tx>
          <c:spPr>
            <a:ln w="15875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Лист1!$B$46:$B$2045</c:f>
              <c:numCache>
                <c:formatCode>0.000</c:formatCode>
                <c:ptCount val="2000"/>
                <c:pt idx="0">
                  <c:v>-54.974874336100001</c:v>
                </c:pt>
                <c:pt idx="1">
                  <c:v>-58.910696546899999</c:v>
                </c:pt>
                <c:pt idx="2">
                  <c:v>-63.396631518500001</c:v>
                </c:pt>
                <c:pt idx="3">
                  <c:v>-63.640139187000003</c:v>
                </c:pt>
                <c:pt idx="4">
                  <c:v>-51.476140282099998</c:v>
                </c:pt>
                <c:pt idx="5">
                  <c:v>-60.590692211999993</c:v>
                </c:pt>
                <c:pt idx="6">
                  <c:v>-63.762062482600001</c:v>
                </c:pt>
                <c:pt idx="7">
                  <c:v>-71.851868155999995</c:v>
                </c:pt>
                <c:pt idx="8">
                  <c:v>-55.048204700699998</c:v>
                </c:pt>
                <c:pt idx="9">
                  <c:v>-61.932562812</c:v>
                </c:pt>
                <c:pt idx="10">
                  <c:v>-60.151430083599998</c:v>
                </c:pt>
                <c:pt idx="11">
                  <c:v>-63.955290358799999</c:v>
                </c:pt>
                <c:pt idx="12">
                  <c:v>-55.551465727900002</c:v>
                </c:pt>
                <c:pt idx="13">
                  <c:v>-61.791734337899996</c:v>
                </c:pt>
                <c:pt idx="14">
                  <c:v>-60.970722421799991</c:v>
                </c:pt>
                <c:pt idx="15">
                  <c:v>-57.727015125299999</c:v>
                </c:pt>
                <c:pt idx="16">
                  <c:v>-55.687097682999998</c:v>
                </c:pt>
                <c:pt idx="17">
                  <c:v>-61.794825387899991</c:v>
                </c:pt>
                <c:pt idx="18">
                  <c:v>-56.433126036099999</c:v>
                </c:pt>
                <c:pt idx="19">
                  <c:v>-54.996321089600002</c:v>
                </c:pt>
                <c:pt idx="20">
                  <c:v>-56.664573062300001</c:v>
                </c:pt>
                <c:pt idx="21">
                  <c:v>-55.571086747099997</c:v>
                </c:pt>
                <c:pt idx="22">
                  <c:v>-54.7824991333</c:v>
                </c:pt>
                <c:pt idx="23">
                  <c:v>-56.013036695300002</c:v>
                </c:pt>
                <c:pt idx="24">
                  <c:v>-54.345562860599998</c:v>
                </c:pt>
                <c:pt idx="25">
                  <c:v>-56.194746875699991</c:v>
                </c:pt>
                <c:pt idx="26">
                  <c:v>-54.044294691200001</c:v>
                </c:pt>
                <c:pt idx="27">
                  <c:v>-54.620063772799995</c:v>
                </c:pt>
                <c:pt idx="28">
                  <c:v>-54.783737037999998</c:v>
                </c:pt>
                <c:pt idx="29">
                  <c:v>-54.347751229899998</c:v>
                </c:pt>
                <c:pt idx="30">
                  <c:v>-53.451969604600002</c:v>
                </c:pt>
                <c:pt idx="31">
                  <c:v>-53.074732515900003</c:v>
                </c:pt>
                <c:pt idx="32">
                  <c:v>-52.532377904900002</c:v>
                </c:pt>
                <c:pt idx="33">
                  <c:v>-52.371514488000003</c:v>
                </c:pt>
                <c:pt idx="34">
                  <c:v>-51.6877688513</c:v>
                </c:pt>
                <c:pt idx="35">
                  <c:v>-51.439259502100001</c:v>
                </c:pt>
                <c:pt idx="36">
                  <c:v>-50.539002434899999</c:v>
                </c:pt>
                <c:pt idx="37">
                  <c:v>-50.95167851379999</c:v>
                </c:pt>
                <c:pt idx="38">
                  <c:v>-50.726464689499991</c:v>
                </c:pt>
                <c:pt idx="39">
                  <c:v>-50.155400181300003</c:v>
                </c:pt>
                <c:pt idx="40">
                  <c:v>-50.784964556999995</c:v>
                </c:pt>
                <c:pt idx="41">
                  <c:v>-50.227162649100009</c:v>
                </c:pt>
                <c:pt idx="42">
                  <c:v>-49.784603915799998</c:v>
                </c:pt>
                <c:pt idx="43">
                  <c:v>-49.7035996161</c:v>
                </c:pt>
                <c:pt idx="44">
                  <c:v>-49.784166822899998</c:v>
                </c:pt>
                <c:pt idx="45">
                  <c:v>-49.745493914800001</c:v>
                </c:pt>
                <c:pt idx="46">
                  <c:v>-49.142191076499998</c:v>
                </c:pt>
                <c:pt idx="47">
                  <c:v>-48.968272697400003</c:v>
                </c:pt>
                <c:pt idx="48">
                  <c:v>-49.272564521</c:v>
                </c:pt>
                <c:pt idx="49">
                  <c:v>-48.707142479200002</c:v>
                </c:pt>
                <c:pt idx="50">
                  <c:v>-49.305151022700002</c:v>
                </c:pt>
                <c:pt idx="51">
                  <c:v>-49.096258097499998</c:v>
                </c:pt>
                <c:pt idx="52">
                  <c:v>-48.721832360999997</c:v>
                </c:pt>
                <c:pt idx="53">
                  <c:v>-48.094795082200001</c:v>
                </c:pt>
                <c:pt idx="54">
                  <c:v>-48.463742349299999</c:v>
                </c:pt>
                <c:pt idx="55">
                  <c:v>-48.810803280899997</c:v>
                </c:pt>
                <c:pt idx="56">
                  <c:v>-47.960526246900002</c:v>
                </c:pt>
                <c:pt idx="57">
                  <c:v>-47.383900409299997</c:v>
                </c:pt>
                <c:pt idx="58">
                  <c:v>-47.379296775999997</c:v>
                </c:pt>
                <c:pt idx="59">
                  <c:v>-47.377586627699998</c:v>
                </c:pt>
                <c:pt idx="60">
                  <c:v>-47.554965326299993</c:v>
                </c:pt>
                <c:pt idx="61">
                  <c:v>-47.387191996799999</c:v>
                </c:pt>
                <c:pt idx="62">
                  <c:v>-46.882649752399999</c:v>
                </c:pt>
                <c:pt idx="63">
                  <c:v>-46.875356233300003</c:v>
                </c:pt>
                <c:pt idx="64">
                  <c:v>-46.670704543100001</c:v>
                </c:pt>
                <c:pt idx="65">
                  <c:v>-46.760475503999999</c:v>
                </c:pt>
                <c:pt idx="66">
                  <c:v>-46.910848688100003</c:v>
                </c:pt>
                <c:pt idx="67">
                  <c:v>-46.402221712799999</c:v>
                </c:pt>
                <c:pt idx="68">
                  <c:v>-46.048821293399996</c:v>
                </c:pt>
                <c:pt idx="69">
                  <c:v>-46.080780644299999</c:v>
                </c:pt>
                <c:pt idx="70">
                  <c:v>-46.045252936700003</c:v>
                </c:pt>
                <c:pt idx="71">
                  <c:v>-45.906760879700002</c:v>
                </c:pt>
                <c:pt idx="72">
                  <c:v>-45.478928720699997</c:v>
                </c:pt>
                <c:pt idx="73">
                  <c:v>-45.439113126699993</c:v>
                </c:pt>
                <c:pt idx="74">
                  <c:v>-45.652722372200003</c:v>
                </c:pt>
                <c:pt idx="75">
                  <c:v>-45.247025046300003</c:v>
                </c:pt>
                <c:pt idx="76">
                  <c:v>-45.075824607100003</c:v>
                </c:pt>
                <c:pt idx="77">
                  <c:v>-45.253491269600005</c:v>
                </c:pt>
                <c:pt idx="78">
                  <c:v>-45.243034053700001</c:v>
                </c:pt>
                <c:pt idx="79">
                  <c:v>-45.225170539399997</c:v>
                </c:pt>
                <c:pt idx="80">
                  <c:v>-44.86533930169999</c:v>
                </c:pt>
                <c:pt idx="81">
                  <c:v>-44.848064520400001</c:v>
                </c:pt>
                <c:pt idx="82">
                  <c:v>-44.593552641499997</c:v>
                </c:pt>
                <c:pt idx="83">
                  <c:v>-44.535135970499994</c:v>
                </c:pt>
                <c:pt idx="84">
                  <c:v>-44.4269795457</c:v>
                </c:pt>
                <c:pt idx="85">
                  <c:v>-44.650394216700001</c:v>
                </c:pt>
                <c:pt idx="86">
                  <c:v>-44.336850543099999</c:v>
                </c:pt>
                <c:pt idx="87">
                  <c:v>-44.297866021300003</c:v>
                </c:pt>
                <c:pt idx="88">
                  <c:v>-43.995643306399998</c:v>
                </c:pt>
                <c:pt idx="89">
                  <c:v>-44.05923479869999</c:v>
                </c:pt>
                <c:pt idx="90">
                  <c:v>-44.020507265500001</c:v>
                </c:pt>
                <c:pt idx="91">
                  <c:v>-43.7479909276</c:v>
                </c:pt>
                <c:pt idx="92">
                  <c:v>-43.422623998799999</c:v>
                </c:pt>
                <c:pt idx="93">
                  <c:v>-43.527539198100001</c:v>
                </c:pt>
                <c:pt idx="94">
                  <c:v>-43.495919838199995</c:v>
                </c:pt>
                <c:pt idx="95">
                  <c:v>-43.325231287500003</c:v>
                </c:pt>
                <c:pt idx="96">
                  <c:v>-43.335017649500003</c:v>
                </c:pt>
                <c:pt idx="97">
                  <c:v>-43.322374787699999</c:v>
                </c:pt>
                <c:pt idx="98">
                  <c:v>-43.164479429799997</c:v>
                </c:pt>
                <c:pt idx="99">
                  <c:v>-43.033110201299998</c:v>
                </c:pt>
                <c:pt idx="100">
                  <c:v>-42.817104868900003</c:v>
                </c:pt>
                <c:pt idx="101">
                  <c:v>-42.768630349600002</c:v>
                </c:pt>
                <c:pt idx="102">
                  <c:v>-42.7358672907</c:v>
                </c:pt>
                <c:pt idx="103">
                  <c:v>-42.563162753199997</c:v>
                </c:pt>
                <c:pt idx="104">
                  <c:v>-42.687733270300001</c:v>
                </c:pt>
                <c:pt idx="105">
                  <c:v>-42.649793193500003</c:v>
                </c:pt>
                <c:pt idx="106">
                  <c:v>-42.224474675800003</c:v>
                </c:pt>
                <c:pt idx="107">
                  <c:v>-42.483078868</c:v>
                </c:pt>
                <c:pt idx="108">
                  <c:v>-42.465033225100001</c:v>
                </c:pt>
                <c:pt idx="109">
                  <c:v>-42.218593538700006</c:v>
                </c:pt>
                <c:pt idx="110">
                  <c:v>-42.051604862799998</c:v>
                </c:pt>
                <c:pt idx="111">
                  <c:v>-42.134629410800002</c:v>
                </c:pt>
                <c:pt idx="112">
                  <c:v>-41.8993105184</c:v>
                </c:pt>
                <c:pt idx="113">
                  <c:v>-41.8468254139</c:v>
                </c:pt>
                <c:pt idx="114">
                  <c:v>-41.977205227100001</c:v>
                </c:pt>
                <c:pt idx="115">
                  <c:v>-41.736530745400003</c:v>
                </c:pt>
                <c:pt idx="116">
                  <c:v>-41.753761245900009</c:v>
                </c:pt>
                <c:pt idx="117">
                  <c:v>-41.599079803400002</c:v>
                </c:pt>
                <c:pt idx="118">
                  <c:v>-41.565242404800003</c:v>
                </c:pt>
                <c:pt idx="119">
                  <c:v>-41.444632756600001</c:v>
                </c:pt>
                <c:pt idx="120">
                  <c:v>-41.456476939399998</c:v>
                </c:pt>
                <c:pt idx="121">
                  <c:v>-41.295820263899998</c:v>
                </c:pt>
                <c:pt idx="122">
                  <c:v>-41.311840511500002</c:v>
                </c:pt>
                <c:pt idx="123">
                  <c:v>-41.200047384599998</c:v>
                </c:pt>
                <c:pt idx="124">
                  <c:v>-40.998435658399998</c:v>
                </c:pt>
                <c:pt idx="125">
                  <c:v>-41.0291916587</c:v>
                </c:pt>
                <c:pt idx="126">
                  <c:v>-41.006192226899998</c:v>
                </c:pt>
                <c:pt idx="127">
                  <c:v>-40.973636963700002</c:v>
                </c:pt>
                <c:pt idx="128">
                  <c:v>-40.897936679700003</c:v>
                </c:pt>
                <c:pt idx="129">
                  <c:v>-40.635042727799998</c:v>
                </c:pt>
                <c:pt idx="130">
                  <c:v>-40.732732252600002</c:v>
                </c:pt>
                <c:pt idx="131">
                  <c:v>-40.7757285944</c:v>
                </c:pt>
                <c:pt idx="132">
                  <c:v>-40.480767221800001</c:v>
                </c:pt>
                <c:pt idx="133">
                  <c:v>-40.732296164399997</c:v>
                </c:pt>
                <c:pt idx="134">
                  <c:v>-40.432606695700002</c:v>
                </c:pt>
                <c:pt idx="135">
                  <c:v>-40.476578947699991</c:v>
                </c:pt>
                <c:pt idx="136">
                  <c:v>-40.393885805399997</c:v>
                </c:pt>
                <c:pt idx="137">
                  <c:v>-40.209154381300003</c:v>
                </c:pt>
                <c:pt idx="138">
                  <c:v>-40.329126114799998</c:v>
                </c:pt>
                <c:pt idx="139">
                  <c:v>-40.089610083700002</c:v>
                </c:pt>
                <c:pt idx="140">
                  <c:v>-40.049614099099998</c:v>
                </c:pt>
                <c:pt idx="141">
                  <c:v>-39.977811566600003</c:v>
                </c:pt>
                <c:pt idx="142">
                  <c:v>-39.993905942399998</c:v>
                </c:pt>
                <c:pt idx="143">
                  <c:v>-39.857164449099997</c:v>
                </c:pt>
                <c:pt idx="144">
                  <c:v>-39.943199200599999</c:v>
                </c:pt>
                <c:pt idx="145">
                  <c:v>-39.679838860099998</c:v>
                </c:pt>
                <c:pt idx="146">
                  <c:v>-39.731514861400001</c:v>
                </c:pt>
                <c:pt idx="147">
                  <c:v>-39.703236632900001</c:v>
                </c:pt>
                <c:pt idx="148">
                  <c:v>-39.6637463669</c:v>
                </c:pt>
                <c:pt idx="149">
                  <c:v>-39.592908723199997</c:v>
                </c:pt>
                <c:pt idx="150">
                  <c:v>-39.614882726099999</c:v>
                </c:pt>
                <c:pt idx="151">
                  <c:v>-39.6161250575</c:v>
                </c:pt>
                <c:pt idx="152">
                  <c:v>-39.4311220357</c:v>
                </c:pt>
                <c:pt idx="153">
                  <c:v>-39.214669981999997</c:v>
                </c:pt>
                <c:pt idx="154">
                  <c:v>-39.064002216900001</c:v>
                </c:pt>
                <c:pt idx="155">
                  <c:v>-39.048803945499998</c:v>
                </c:pt>
                <c:pt idx="156">
                  <c:v>-38.951111471799997</c:v>
                </c:pt>
                <c:pt idx="157">
                  <c:v>-38.903380098900001</c:v>
                </c:pt>
                <c:pt idx="158">
                  <c:v>-39.071729617499997</c:v>
                </c:pt>
                <c:pt idx="159">
                  <c:v>-38.818900955799997</c:v>
                </c:pt>
                <c:pt idx="160">
                  <c:v>-38.767483599899997</c:v>
                </c:pt>
                <c:pt idx="161">
                  <c:v>-38.776085354599999</c:v>
                </c:pt>
                <c:pt idx="162">
                  <c:v>-38.700768626600002</c:v>
                </c:pt>
                <c:pt idx="163">
                  <c:v>-38.691260148300003</c:v>
                </c:pt>
                <c:pt idx="164">
                  <c:v>-38.587510680299999</c:v>
                </c:pt>
                <c:pt idx="165">
                  <c:v>-38.590930544800003</c:v>
                </c:pt>
                <c:pt idx="166">
                  <c:v>-38.456391429699998</c:v>
                </c:pt>
                <c:pt idx="167">
                  <c:v>-38.449305042399999</c:v>
                </c:pt>
                <c:pt idx="168">
                  <c:v>-38.308404449299999</c:v>
                </c:pt>
                <c:pt idx="169">
                  <c:v>-38.2862252567</c:v>
                </c:pt>
                <c:pt idx="170">
                  <c:v>-38.250037231199997</c:v>
                </c:pt>
                <c:pt idx="171">
                  <c:v>-38.2714643893</c:v>
                </c:pt>
                <c:pt idx="172">
                  <c:v>-38.206500890699999</c:v>
                </c:pt>
                <c:pt idx="173">
                  <c:v>-38.101366261199999</c:v>
                </c:pt>
                <c:pt idx="174">
                  <c:v>-38.077682553300001</c:v>
                </c:pt>
                <c:pt idx="175">
                  <c:v>-38.041731363300002</c:v>
                </c:pt>
                <c:pt idx="176">
                  <c:v>-37.867340927299999</c:v>
                </c:pt>
                <c:pt idx="177">
                  <c:v>-37.977369056800001</c:v>
                </c:pt>
                <c:pt idx="178">
                  <c:v>-37.899395552100003</c:v>
                </c:pt>
                <c:pt idx="179">
                  <c:v>-37.858732348899998</c:v>
                </c:pt>
                <c:pt idx="180">
                  <c:v>-37.848796976199999</c:v>
                </c:pt>
                <c:pt idx="181">
                  <c:v>-37.728280542100002</c:v>
                </c:pt>
                <c:pt idx="182">
                  <c:v>-37.7126172571</c:v>
                </c:pt>
                <c:pt idx="183">
                  <c:v>-37.7777699321</c:v>
                </c:pt>
                <c:pt idx="184">
                  <c:v>-37.628276078100001</c:v>
                </c:pt>
                <c:pt idx="185">
                  <c:v>-37.6016751043</c:v>
                </c:pt>
                <c:pt idx="186">
                  <c:v>-37.503278822299997</c:v>
                </c:pt>
                <c:pt idx="187">
                  <c:v>-37.464285095000001</c:v>
                </c:pt>
                <c:pt idx="188">
                  <c:v>-37.455763662000003</c:v>
                </c:pt>
                <c:pt idx="189">
                  <c:v>-37.416050054700001</c:v>
                </c:pt>
                <c:pt idx="190">
                  <c:v>-37.381102263400003</c:v>
                </c:pt>
                <c:pt idx="191">
                  <c:v>-37.292180921700002</c:v>
                </c:pt>
                <c:pt idx="192">
                  <c:v>-37.310276279999997</c:v>
                </c:pt>
                <c:pt idx="193">
                  <c:v>-37.248338565099999</c:v>
                </c:pt>
                <c:pt idx="194">
                  <c:v>-37.172258741500002</c:v>
                </c:pt>
                <c:pt idx="195">
                  <c:v>-37.142001068799999</c:v>
                </c:pt>
                <c:pt idx="196">
                  <c:v>-37.068821817200003</c:v>
                </c:pt>
                <c:pt idx="197">
                  <c:v>-37.061563108999998</c:v>
                </c:pt>
                <c:pt idx="198">
                  <c:v>-36.946653065699998</c:v>
                </c:pt>
                <c:pt idx="199">
                  <c:v>-36.929268775799997</c:v>
                </c:pt>
                <c:pt idx="200">
                  <c:v>-36.946277105299998</c:v>
                </c:pt>
                <c:pt idx="201">
                  <c:v>-36.896427475099998</c:v>
                </c:pt>
                <c:pt idx="202">
                  <c:v>-36.867668586100002</c:v>
                </c:pt>
                <c:pt idx="203">
                  <c:v>-36.810422106700003</c:v>
                </c:pt>
                <c:pt idx="204">
                  <c:v>-36.708025898300001</c:v>
                </c:pt>
                <c:pt idx="205">
                  <c:v>-36.745376534400002</c:v>
                </c:pt>
                <c:pt idx="206">
                  <c:v>-36.731302174500001</c:v>
                </c:pt>
                <c:pt idx="207">
                  <c:v>-36.650661090600003</c:v>
                </c:pt>
                <c:pt idx="208">
                  <c:v>-36.573215552699999</c:v>
                </c:pt>
                <c:pt idx="209">
                  <c:v>-36.528030504900002</c:v>
                </c:pt>
                <c:pt idx="210">
                  <c:v>-36.4850055673</c:v>
                </c:pt>
                <c:pt idx="211">
                  <c:v>-36.405631970199998</c:v>
                </c:pt>
                <c:pt idx="212">
                  <c:v>-36.485572176200002</c:v>
                </c:pt>
                <c:pt idx="213">
                  <c:v>-36.404947501999999</c:v>
                </c:pt>
                <c:pt idx="214">
                  <c:v>-36.381336672700002</c:v>
                </c:pt>
                <c:pt idx="215">
                  <c:v>-36.232000574600001</c:v>
                </c:pt>
                <c:pt idx="216">
                  <c:v>-36.258497530299998</c:v>
                </c:pt>
                <c:pt idx="217">
                  <c:v>-36.301767165100003</c:v>
                </c:pt>
                <c:pt idx="218">
                  <c:v>-36.289886872799997</c:v>
                </c:pt>
                <c:pt idx="219">
                  <c:v>-36.301929533600003</c:v>
                </c:pt>
                <c:pt idx="220">
                  <c:v>-36.386122799799999</c:v>
                </c:pt>
                <c:pt idx="221">
                  <c:v>-36.410106307500001</c:v>
                </c:pt>
                <c:pt idx="222">
                  <c:v>-36.427619476300002</c:v>
                </c:pt>
                <c:pt idx="223">
                  <c:v>-36.231862481500002</c:v>
                </c:pt>
                <c:pt idx="224">
                  <c:v>-36.0467563654</c:v>
                </c:pt>
                <c:pt idx="225">
                  <c:v>-35.823613170500003</c:v>
                </c:pt>
                <c:pt idx="226">
                  <c:v>-35.722283696399998</c:v>
                </c:pt>
                <c:pt idx="227">
                  <c:v>-35.671077007000001</c:v>
                </c:pt>
                <c:pt idx="228">
                  <c:v>-35.603687818099999</c:v>
                </c:pt>
                <c:pt idx="229">
                  <c:v>-35.632656182799998</c:v>
                </c:pt>
                <c:pt idx="230">
                  <c:v>-35.453575173099999</c:v>
                </c:pt>
                <c:pt idx="231">
                  <c:v>-35.4542679889</c:v>
                </c:pt>
                <c:pt idx="232">
                  <c:v>-35.407244007000003</c:v>
                </c:pt>
                <c:pt idx="233">
                  <c:v>-35.356690819699999</c:v>
                </c:pt>
                <c:pt idx="234">
                  <c:v>-35.336309014100003</c:v>
                </c:pt>
                <c:pt idx="235">
                  <c:v>-35.306747119699999</c:v>
                </c:pt>
                <c:pt idx="236">
                  <c:v>-35.276755867200002</c:v>
                </c:pt>
                <c:pt idx="237">
                  <c:v>-35.193315969799997</c:v>
                </c:pt>
                <c:pt idx="238">
                  <c:v>-35.158380219900003</c:v>
                </c:pt>
                <c:pt idx="239">
                  <c:v>-35.141151076699998</c:v>
                </c:pt>
                <c:pt idx="240">
                  <c:v>-35.1068519608</c:v>
                </c:pt>
                <c:pt idx="241">
                  <c:v>-35.092413747000002</c:v>
                </c:pt>
                <c:pt idx="242">
                  <c:v>-35.107050179399998</c:v>
                </c:pt>
                <c:pt idx="243">
                  <c:v>-35.000913909399998</c:v>
                </c:pt>
                <c:pt idx="244">
                  <c:v>-34.956692578099997</c:v>
                </c:pt>
                <c:pt idx="245">
                  <c:v>-34.931454056500002</c:v>
                </c:pt>
                <c:pt idx="246">
                  <c:v>-34.945675152200003</c:v>
                </c:pt>
                <c:pt idx="247">
                  <c:v>-34.8593750378</c:v>
                </c:pt>
                <c:pt idx="248">
                  <c:v>-34.885948857899997</c:v>
                </c:pt>
                <c:pt idx="249">
                  <c:v>-34.840081038299999</c:v>
                </c:pt>
                <c:pt idx="250">
                  <c:v>-34.739315983700003</c:v>
                </c:pt>
                <c:pt idx="251">
                  <c:v>-34.742754525499997</c:v>
                </c:pt>
                <c:pt idx="252">
                  <c:v>-34.673070614899999</c:v>
                </c:pt>
                <c:pt idx="253">
                  <c:v>-34.726030023100002</c:v>
                </c:pt>
                <c:pt idx="254">
                  <c:v>-34.660038378099998</c:v>
                </c:pt>
                <c:pt idx="255">
                  <c:v>-34.625676963300002</c:v>
                </c:pt>
                <c:pt idx="256">
                  <c:v>-34.580246717800001</c:v>
                </c:pt>
                <c:pt idx="257">
                  <c:v>-34.463834894100003</c:v>
                </c:pt>
                <c:pt idx="258">
                  <c:v>-34.494273950500002</c:v>
                </c:pt>
                <c:pt idx="259">
                  <c:v>-34.514286606399999</c:v>
                </c:pt>
                <c:pt idx="260">
                  <c:v>-34.3826782346</c:v>
                </c:pt>
                <c:pt idx="261">
                  <c:v>-34.467129536500003</c:v>
                </c:pt>
                <c:pt idx="262">
                  <c:v>-34.324119351599997</c:v>
                </c:pt>
                <c:pt idx="263">
                  <c:v>-34.2918041442</c:v>
                </c:pt>
                <c:pt idx="264">
                  <c:v>-34.252781147100002</c:v>
                </c:pt>
                <c:pt idx="265">
                  <c:v>-34.234646509900003</c:v>
                </c:pt>
                <c:pt idx="266">
                  <c:v>-34.181834849399998</c:v>
                </c:pt>
                <c:pt idx="267">
                  <c:v>-34.161595384899996</c:v>
                </c:pt>
                <c:pt idx="268">
                  <c:v>-34.153077417200002</c:v>
                </c:pt>
                <c:pt idx="269">
                  <c:v>-34.013072109500001</c:v>
                </c:pt>
                <c:pt idx="270">
                  <c:v>-34.051664224299998</c:v>
                </c:pt>
                <c:pt idx="271">
                  <c:v>-34.013008651</c:v>
                </c:pt>
                <c:pt idx="272">
                  <c:v>-34.020816634399999</c:v>
                </c:pt>
                <c:pt idx="273">
                  <c:v>-33.958765016999997</c:v>
                </c:pt>
                <c:pt idx="274">
                  <c:v>-33.901856772800002</c:v>
                </c:pt>
                <c:pt idx="275">
                  <c:v>-33.953641883499998</c:v>
                </c:pt>
                <c:pt idx="276">
                  <c:v>-33.871536767499997</c:v>
                </c:pt>
                <c:pt idx="277">
                  <c:v>-33.791281957800003</c:v>
                </c:pt>
                <c:pt idx="278">
                  <c:v>-33.765938929199997</c:v>
                </c:pt>
                <c:pt idx="279">
                  <c:v>-33.788337524500001</c:v>
                </c:pt>
                <c:pt idx="280">
                  <c:v>-33.768357806600001</c:v>
                </c:pt>
                <c:pt idx="281">
                  <c:v>-33.728261957699999</c:v>
                </c:pt>
                <c:pt idx="282">
                  <c:v>-33.723007557599999</c:v>
                </c:pt>
                <c:pt idx="283">
                  <c:v>-33.691810301300002</c:v>
                </c:pt>
                <c:pt idx="284">
                  <c:v>-33.6340071861</c:v>
                </c:pt>
                <c:pt idx="285">
                  <c:v>-33.624363508899997</c:v>
                </c:pt>
                <c:pt idx="286">
                  <c:v>-33.630534314599998</c:v>
                </c:pt>
                <c:pt idx="287">
                  <c:v>-33.661250181900002</c:v>
                </c:pt>
                <c:pt idx="288">
                  <c:v>-33.6505137451</c:v>
                </c:pt>
                <c:pt idx="289">
                  <c:v>-33.628595193800003</c:v>
                </c:pt>
                <c:pt idx="290">
                  <c:v>-33.612026177200001</c:v>
                </c:pt>
                <c:pt idx="291">
                  <c:v>-33.465349862300002</c:v>
                </c:pt>
                <c:pt idx="292">
                  <c:v>-33.374223227599998</c:v>
                </c:pt>
                <c:pt idx="293">
                  <c:v>-33.396051936500001</c:v>
                </c:pt>
                <c:pt idx="294">
                  <c:v>-33.4209041871</c:v>
                </c:pt>
                <c:pt idx="295">
                  <c:v>-33.397796852399999</c:v>
                </c:pt>
                <c:pt idx="296">
                  <c:v>-33.4061151489</c:v>
                </c:pt>
                <c:pt idx="297">
                  <c:v>-33.450607240799997</c:v>
                </c:pt>
                <c:pt idx="298">
                  <c:v>-33.500273888599999</c:v>
                </c:pt>
                <c:pt idx="299">
                  <c:v>-33.425704700399997</c:v>
                </c:pt>
                <c:pt idx="300">
                  <c:v>-33.312628825899999</c:v>
                </c:pt>
                <c:pt idx="301">
                  <c:v>-33.1751623818</c:v>
                </c:pt>
                <c:pt idx="302">
                  <c:v>-33.2005608427</c:v>
                </c:pt>
                <c:pt idx="303">
                  <c:v>-33.091163083799998</c:v>
                </c:pt>
                <c:pt idx="304">
                  <c:v>-33.018078019299999</c:v>
                </c:pt>
                <c:pt idx="305">
                  <c:v>-32.969343495899999</c:v>
                </c:pt>
                <c:pt idx="306">
                  <c:v>-32.936462475699997</c:v>
                </c:pt>
                <c:pt idx="307">
                  <c:v>-32.913648298399998</c:v>
                </c:pt>
                <c:pt idx="308">
                  <c:v>-32.854873206500002</c:v>
                </c:pt>
                <c:pt idx="309">
                  <c:v>-32.809586637899997</c:v>
                </c:pt>
                <c:pt idx="310">
                  <c:v>-32.779320553300003</c:v>
                </c:pt>
                <c:pt idx="311">
                  <c:v>-32.698120088000003</c:v>
                </c:pt>
                <c:pt idx="312">
                  <c:v>-32.727357144300001</c:v>
                </c:pt>
                <c:pt idx="313">
                  <c:v>-32.668890927900001</c:v>
                </c:pt>
                <c:pt idx="314">
                  <c:v>-32.609651316899999</c:v>
                </c:pt>
                <c:pt idx="315">
                  <c:v>-32.6000248243</c:v>
                </c:pt>
                <c:pt idx="316">
                  <c:v>-32.5780024086</c:v>
                </c:pt>
                <c:pt idx="317">
                  <c:v>-32.566118757600002</c:v>
                </c:pt>
                <c:pt idx="318">
                  <c:v>-32.499525102600003</c:v>
                </c:pt>
                <c:pt idx="319">
                  <c:v>-32.4693854621</c:v>
                </c:pt>
                <c:pt idx="320">
                  <c:v>-32.426109099500003</c:v>
                </c:pt>
                <c:pt idx="321">
                  <c:v>-32.431501563899999</c:v>
                </c:pt>
                <c:pt idx="322">
                  <c:v>-32.418803441599998</c:v>
                </c:pt>
                <c:pt idx="323">
                  <c:v>-32.347953778799997</c:v>
                </c:pt>
                <c:pt idx="324">
                  <c:v>-32.312266262999998</c:v>
                </c:pt>
                <c:pt idx="325">
                  <c:v>-32.249593023199999</c:v>
                </c:pt>
                <c:pt idx="326">
                  <c:v>-32.264415373399999</c:v>
                </c:pt>
                <c:pt idx="327">
                  <c:v>-32.199254309200001</c:v>
                </c:pt>
                <c:pt idx="328">
                  <c:v>-32.131754068299998</c:v>
                </c:pt>
                <c:pt idx="329">
                  <c:v>-32.174646400699999</c:v>
                </c:pt>
                <c:pt idx="330">
                  <c:v>-32.0968436701</c:v>
                </c:pt>
                <c:pt idx="331">
                  <c:v>-32.1136554741</c:v>
                </c:pt>
                <c:pt idx="332">
                  <c:v>-32.118633166499997</c:v>
                </c:pt>
                <c:pt idx="333">
                  <c:v>-32.064247033100003</c:v>
                </c:pt>
                <c:pt idx="334">
                  <c:v>-32.010413761400002</c:v>
                </c:pt>
                <c:pt idx="335">
                  <c:v>-32.0057925606</c:v>
                </c:pt>
                <c:pt idx="336">
                  <c:v>-32.006095488</c:v>
                </c:pt>
                <c:pt idx="337">
                  <c:v>-32.020678531500003</c:v>
                </c:pt>
                <c:pt idx="338">
                  <c:v>-31.980882415699998</c:v>
                </c:pt>
                <c:pt idx="339">
                  <c:v>-31.895884561800003</c:v>
                </c:pt>
                <c:pt idx="340">
                  <c:v>-31.893376466799999</c:v>
                </c:pt>
                <c:pt idx="341">
                  <c:v>-31.919085320099999</c:v>
                </c:pt>
                <c:pt idx="342">
                  <c:v>-31.875938489799999</c:v>
                </c:pt>
                <c:pt idx="343">
                  <c:v>-31.819982156999998</c:v>
                </c:pt>
                <c:pt idx="344">
                  <c:v>-31.785144849200002</c:v>
                </c:pt>
                <c:pt idx="345">
                  <c:v>-31.8068030174</c:v>
                </c:pt>
                <c:pt idx="346">
                  <c:v>-31.784750812599999</c:v>
                </c:pt>
                <c:pt idx="347">
                  <c:v>-31.7646255696</c:v>
                </c:pt>
                <c:pt idx="348">
                  <c:v>-31.682335784599999</c:v>
                </c:pt>
                <c:pt idx="349">
                  <c:v>-31.738432296500001</c:v>
                </c:pt>
                <c:pt idx="350">
                  <c:v>-31.7377743658</c:v>
                </c:pt>
                <c:pt idx="351">
                  <c:v>-31.686859611900001</c:v>
                </c:pt>
                <c:pt idx="352">
                  <c:v>-31.687189437200001</c:v>
                </c:pt>
                <c:pt idx="353">
                  <c:v>-31.711693361199998</c:v>
                </c:pt>
                <c:pt idx="354">
                  <c:v>-31.719115222300005</c:v>
                </c:pt>
                <c:pt idx="355">
                  <c:v>-31.678947030300002</c:v>
                </c:pt>
                <c:pt idx="356">
                  <c:v>-31.630167413999999</c:v>
                </c:pt>
                <c:pt idx="357">
                  <c:v>-31.579752174799999</c:v>
                </c:pt>
                <c:pt idx="358">
                  <c:v>-31.597364328499999</c:v>
                </c:pt>
                <c:pt idx="359">
                  <c:v>-31.5423085382</c:v>
                </c:pt>
                <c:pt idx="360">
                  <c:v>-31.535596789900001</c:v>
                </c:pt>
                <c:pt idx="361">
                  <c:v>-31.509827606399998</c:v>
                </c:pt>
                <c:pt idx="362">
                  <c:v>-31.428635870999997</c:v>
                </c:pt>
                <c:pt idx="363">
                  <c:v>-31.397073086199999</c:v>
                </c:pt>
                <c:pt idx="364">
                  <c:v>-31.347100398099997</c:v>
                </c:pt>
                <c:pt idx="365">
                  <c:v>-31.257507740299999</c:v>
                </c:pt>
                <c:pt idx="366">
                  <c:v>-31.263547514900001</c:v>
                </c:pt>
                <c:pt idx="367">
                  <c:v>-31.240385177699999</c:v>
                </c:pt>
                <c:pt idx="368">
                  <c:v>-31.229861271299999</c:v>
                </c:pt>
                <c:pt idx="369">
                  <c:v>-31.123048949899999</c:v>
                </c:pt>
                <c:pt idx="370">
                  <c:v>-31.119319676100005</c:v>
                </c:pt>
                <c:pt idx="371">
                  <c:v>-31.116834345000001</c:v>
                </c:pt>
                <c:pt idx="372">
                  <c:v>-31.071522619700001</c:v>
                </c:pt>
                <c:pt idx="373">
                  <c:v>-31.060011514000003</c:v>
                </c:pt>
                <c:pt idx="374">
                  <c:v>-31.030292794899999</c:v>
                </c:pt>
                <c:pt idx="375">
                  <c:v>-31.002598943700001</c:v>
                </c:pt>
                <c:pt idx="376">
                  <c:v>-31.031371961600001</c:v>
                </c:pt>
                <c:pt idx="377">
                  <c:v>-30.9199172004</c:v>
                </c:pt>
                <c:pt idx="378">
                  <c:v>-30.942184268399998</c:v>
                </c:pt>
                <c:pt idx="379">
                  <c:v>-30.9596873096</c:v>
                </c:pt>
                <c:pt idx="380">
                  <c:v>-30.9456862995</c:v>
                </c:pt>
                <c:pt idx="381">
                  <c:v>-30.984901246</c:v>
                </c:pt>
                <c:pt idx="382">
                  <c:v>-31.057693746599998</c:v>
                </c:pt>
                <c:pt idx="383">
                  <c:v>-30.999528823799999</c:v>
                </c:pt>
                <c:pt idx="384">
                  <c:v>-30.893223980900004</c:v>
                </c:pt>
                <c:pt idx="385">
                  <c:v>-30.774891757799999</c:v>
                </c:pt>
                <c:pt idx="386">
                  <c:v>-30.7687424147</c:v>
                </c:pt>
                <c:pt idx="387">
                  <c:v>-30.675274036400001</c:v>
                </c:pt>
                <c:pt idx="388">
                  <c:v>-30.674258578900002</c:v>
                </c:pt>
                <c:pt idx="389">
                  <c:v>-30.664573773999997</c:v>
                </c:pt>
                <c:pt idx="390">
                  <c:v>-30.661754541099995</c:v>
                </c:pt>
                <c:pt idx="391">
                  <c:v>-30.5862496578</c:v>
                </c:pt>
                <c:pt idx="392">
                  <c:v>-30.548693258099998</c:v>
                </c:pt>
                <c:pt idx="393">
                  <c:v>-30.566851123799999</c:v>
                </c:pt>
                <c:pt idx="394">
                  <c:v>-30.565758114800001</c:v>
                </c:pt>
                <c:pt idx="395">
                  <c:v>-30.573678466400001</c:v>
                </c:pt>
                <c:pt idx="396">
                  <c:v>-30.5244715832</c:v>
                </c:pt>
                <c:pt idx="397">
                  <c:v>-30.5228904895</c:v>
                </c:pt>
                <c:pt idx="398">
                  <c:v>-30.5285599949</c:v>
                </c:pt>
                <c:pt idx="399">
                  <c:v>-30.530455948899998</c:v>
                </c:pt>
                <c:pt idx="400">
                  <c:v>-30.556338134500002</c:v>
                </c:pt>
                <c:pt idx="401">
                  <c:v>-30.563414460400004</c:v>
                </c:pt>
                <c:pt idx="402">
                  <c:v>-30.524452882399999</c:v>
                </c:pt>
                <c:pt idx="403">
                  <c:v>-30.563921589900001</c:v>
                </c:pt>
                <c:pt idx="404">
                  <c:v>-30.584682895</c:v>
                </c:pt>
                <c:pt idx="405">
                  <c:v>-30.541980074400001</c:v>
                </c:pt>
                <c:pt idx="406">
                  <c:v>-30.5260105222</c:v>
                </c:pt>
                <c:pt idx="407">
                  <c:v>-30.524844776100004</c:v>
                </c:pt>
                <c:pt idx="408">
                  <c:v>-30.537272003600002</c:v>
                </c:pt>
                <c:pt idx="409">
                  <c:v>-30.506157372400004</c:v>
                </c:pt>
                <c:pt idx="410">
                  <c:v>-30.401971683900001</c:v>
                </c:pt>
                <c:pt idx="411">
                  <c:v>-30.300926464900002</c:v>
                </c:pt>
                <c:pt idx="412">
                  <c:v>-30.272943195800003</c:v>
                </c:pt>
                <c:pt idx="413">
                  <c:v>-30.2798699724</c:v>
                </c:pt>
                <c:pt idx="414">
                  <c:v>-30.218593781399999</c:v>
                </c:pt>
                <c:pt idx="415">
                  <c:v>-30.108921703699998</c:v>
                </c:pt>
                <c:pt idx="416">
                  <c:v>-30.097859270400001</c:v>
                </c:pt>
                <c:pt idx="417">
                  <c:v>-30.093564406399999</c:v>
                </c:pt>
                <c:pt idx="418">
                  <c:v>-29.997422945899999</c:v>
                </c:pt>
                <c:pt idx="419">
                  <c:v>-29.989439462099998</c:v>
                </c:pt>
                <c:pt idx="420">
                  <c:v>-29.930437097999999</c:v>
                </c:pt>
                <c:pt idx="421">
                  <c:v>-29.9244854397</c:v>
                </c:pt>
                <c:pt idx="422">
                  <c:v>-29.913212442399999</c:v>
                </c:pt>
                <c:pt idx="423">
                  <c:v>-29.879280446900005</c:v>
                </c:pt>
                <c:pt idx="424">
                  <c:v>-29.7897673754</c:v>
                </c:pt>
                <c:pt idx="425">
                  <c:v>-29.7958544488</c:v>
                </c:pt>
                <c:pt idx="426">
                  <c:v>-29.825153128699998</c:v>
                </c:pt>
                <c:pt idx="427">
                  <c:v>-29.766378596999999</c:v>
                </c:pt>
                <c:pt idx="428">
                  <c:v>-29.716319692799999</c:v>
                </c:pt>
                <c:pt idx="429">
                  <c:v>-29.693784408799999</c:v>
                </c:pt>
                <c:pt idx="430">
                  <c:v>-29.650035766599999</c:v>
                </c:pt>
                <c:pt idx="431">
                  <c:v>-29.653721599299999</c:v>
                </c:pt>
                <c:pt idx="432">
                  <c:v>-29.613677365699999</c:v>
                </c:pt>
                <c:pt idx="433">
                  <c:v>-29.589659669900001</c:v>
                </c:pt>
                <c:pt idx="434">
                  <c:v>-29.556099600700001</c:v>
                </c:pt>
                <c:pt idx="435">
                  <c:v>-29.5813239991</c:v>
                </c:pt>
                <c:pt idx="436">
                  <c:v>-29.607661833800002</c:v>
                </c:pt>
                <c:pt idx="437">
                  <c:v>-29.522889064800001</c:v>
                </c:pt>
                <c:pt idx="438">
                  <c:v>-29.518454546499999</c:v>
                </c:pt>
                <c:pt idx="439">
                  <c:v>-29.500238794200001</c:v>
                </c:pt>
                <c:pt idx="440">
                  <c:v>-29.485037011399999</c:v>
                </c:pt>
                <c:pt idx="441">
                  <c:v>-29.479938326700001</c:v>
                </c:pt>
                <c:pt idx="442">
                  <c:v>-29.4813166906</c:v>
                </c:pt>
                <c:pt idx="443">
                  <c:v>-29.517640094899996</c:v>
                </c:pt>
                <c:pt idx="444">
                  <c:v>-29.457067893599998</c:v>
                </c:pt>
                <c:pt idx="445">
                  <c:v>-29.495910204699996</c:v>
                </c:pt>
                <c:pt idx="446">
                  <c:v>-29.520114987600003</c:v>
                </c:pt>
                <c:pt idx="447">
                  <c:v>-29.494890552800001</c:v>
                </c:pt>
                <c:pt idx="448">
                  <c:v>-29.497087601</c:v>
                </c:pt>
                <c:pt idx="449">
                  <c:v>-29.5326621882</c:v>
                </c:pt>
                <c:pt idx="450">
                  <c:v>-29.486293956000004</c:v>
                </c:pt>
                <c:pt idx="451">
                  <c:v>-29.510954717000001</c:v>
                </c:pt>
                <c:pt idx="452">
                  <c:v>-29.486020442000004</c:v>
                </c:pt>
                <c:pt idx="453">
                  <c:v>-29.459539711499993</c:v>
                </c:pt>
                <c:pt idx="454">
                  <c:v>-29.375959497299998</c:v>
                </c:pt>
                <c:pt idx="455">
                  <c:v>-29.3005365496</c:v>
                </c:pt>
                <c:pt idx="456">
                  <c:v>-29.2977038366</c:v>
                </c:pt>
                <c:pt idx="457">
                  <c:v>-29.2692499632</c:v>
                </c:pt>
                <c:pt idx="458">
                  <c:v>-29.227218101599995</c:v>
                </c:pt>
                <c:pt idx="459">
                  <c:v>-29.164508066100005</c:v>
                </c:pt>
                <c:pt idx="460">
                  <c:v>-29.1629391068</c:v>
                </c:pt>
                <c:pt idx="461">
                  <c:v>-29.149639815600001</c:v>
                </c:pt>
                <c:pt idx="462">
                  <c:v>-29.178310227499999</c:v>
                </c:pt>
                <c:pt idx="463">
                  <c:v>-29.104725621599997</c:v>
                </c:pt>
                <c:pt idx="464">
                  <c:v>-29.053823228300001</c:v>
                </c:pt>
                <c:pt idx="465">
                  <c:v>-29.163916073500001</c:v>
                </c:pt>
                <c:pt idx="466">
                  <c:v>-29.131314196600002</c:v>
                </c:pt>
                <c:pt idx="467">
                  <c:v>-29.1341382773</c:v>
                </c:pt>
                <c:pt idx="468">
                  <c:v>-29.133626135699998</c:v>
                </c:pt>
                <c:pt idx="469">
                  <c:v>-29.158015066699999</c:v>
                </c:pt>
                <c:pt idx="470">
                  <c:v>-29.168050821499996</c:v>
                </c:pt>
                <c:pt idx="471">
                  <c:v>-29.1774443067</c:v>
                </c:pt>
                <c:pt idx="472">
                  <c:v>-29.212837214899999</c:v>
                </c:pt>
                <c:pt idx="473">
                  <c:v>-29.2723759623</c:v>
                </c:pt>
                <c:pt idx="474">
                  <c:v>-29.341879737100001</c:v>
                </c:pt>
                <c:pt idx="475">
                  <c:v>-29.427338011300002</c:v>
                </c:pt>
                <c:pt idx="476">
                  <c:v>-29.476034720299999</c:v>
                </c:pt>
                <c:pt idx="477">
                  <c:v>-29.544403101499999</c:v>
                </c:pt>
                <c:pt idx="478">
                  <c:v>-29.703574861500002</c:v>
                </c:pt>
                <c:pt idx="479">
                  <c:v>-29.7598894827</c:v>
                </c:pt>
                <c:pt idx="480">
                  <c:v>-29.798178964000002</c:v>
                </c:pt>
                <c:pt idx="481">
                  <c:v>-29.7851600897</c:v>
                </c:pt>
                <c:pt idx="482">
                  <c:v>-29.629172379900002</c:v>
                </c:pt>
                <c:pt idx="483">
                  <c:v>-29.529525767900001</c:v>
                </c:pt>
                <c:pt idx="484">
                  <c:v>-29.356032404899999</c:v>
                </c:pt>
                <c:pt idx="485">
                  <c:v>-29.189807411099999</c:v>
                </c:pt>
                <c:pt idx="486">
                  <c:v>-29.059818626400002</c:v>
                </c:pt>
                <c:pt idx="487">
                  <c:v>-28.913238115599999</c:v>
                </c:pt>
                <c:pt idx="488">
                  <c:v>-28.795561297399999</c:v>
                </c:pt>
                <c:pt idx="489">
                  <c:v>-28.6745506263</c:v>
                </c:pt>
                <c:pt idx="490">
                  <c:v>-28.656848668199999</c:v>
                </c:pt>
                <c:pt idx="491">
                  <c:v>-28.534511735399999</c:v>
                </c:pt>
                <c:pt idx="492">
                  <c:v>-28.511780410599997</c:v>
                </c:pt>
                <c:pt idx="493">
                  <c:v>-28.490245640000001</c:v>
                </c:pt>
                <c:pt idx="494">
                  <c:v>-28.413334670800001</c:v>
                </c:pt>
                <c:pt idx="495">
                  <c:v>-28.3687601333</c:v>
                </c:pt>
                <c:pt idx="496">
                  <c:v>-28.413849652700002</c:v>
                </c:pt>
                <c:pt idx="497">
                  <c:v>-28.357307926600001</c:v>
                </c:pt>
                <c:pt idx="498">
                  <c:v>-28.3296526522</c:v>
                </c:pt>
                <c:pt idx="499">
                  <c:v>-28.330844626699999</c:v>
                </c:pt>
                <c:pt idx="500">
                  <c:v>-28.385343389599996</c:v>
                </c:pt>
                <c:pt idx="501">
                  <c:v>-28.310923088300001</c:v>
                </c:pt>
                <c:pt idx="502">
                  <c:v>-28.2611703046</c:v>
                </c:pt>
                <c:pt idx="503">
                  <c:v>-28.256365436899998</c:v>
                </c:pt>
                <c:pt idx="504">
                  <c:v>-28.247483684599999</c:v>
                </c:pt>
                <c:pt idx="505">
                  <c:v>-28.296233645899996</c:v>
                </c:pt>
                <c:pt idx="506">
                  <c:v>-28.330063022000004</c:v>
                </c:pt>
                <c:pt idx="507">
                  <c:v>-28.2987425265</c:v>
                </c:pt>
                <c:pt idx="508">
                  <c:v>-28.308091871099997</c:v>
                </c:pt>
                <c:pt idx="509">
                  <c:v>-28.3598075427</c:v>
                </c:pt>
                <c:pt idx="510">
                  <c:v>-28.339287417600005</c:v>
                </c:pt>
                <c:pt idx="511">
                  <c:v>-28.311915571</c:v>
                </c:pt>
                <c:pt idx="512">
                  <c:v>-28.3449801575</c:v>
                </c:pt>
                <c:pt idx="513">
                  <c:v>-28.323629013899996</c:v>
                </c:pt>
                <c:pt idx="514">
                  <c:v>-28.332085891299997</c:v>
                </c:pt>
                <c:pt idx="515">
                  <c:v>-28.289621326100001</c:v>
                </c:pt>
                <c:pt idx="516">
                  <c:v>-28.257366810499999</c:v>
                </c:pt>
                <c:pt idx="517">
                  <c:v>-28.222857961000003</c:v>
                </c:pt>
                <c:pt idx="518">
                  <c:v>-28.169822461500004</c:v>
                </c:pt>
                <c:pt idx="519">
                  <c:v>-28.098428375299996</c:v>
                </c:pt>
                <c:pt idx="520">
                  <c:v>-28.1064732844</c:v>
                </c:pt>
                <c:pt idx="521">
                  <c:v>-28.045409548599999</c:v>
                </c:pt>
                <c:pt idx="522">
                  <c:v>-28.0255297263</c:v>
                </c:pt>
                <c:pt idx="523">
                  <c:v>-27.989014819499999</c:v>
                </c:pt>
                <c:pt idx="524">
                  <c:v>-27.9949467625</c:v>
                </c:pt>
                <c:pt idx="525">
                  <c:v>-27.994405896699995</c:v>
                </c:pt>
                <c:pt idx="526">
                  <c:v>-27.941368839399999</c:v>
                </c:pt>
                <c:pt idx="527">
                  <c:v>-27.977703621100002</c:v>
                </c:pt>
                <c:pt idx="528">
                  <c:v>-28.0091849055</c:v>
                </c:pt>
                <c:pt idx="529">
                  <c:v>-28.005822034400005</c:v>
                </c:pt>
                <c:pt idx="530">
                  <c:v>-28.076337367299999</c:v>
                </c:pt>
                <c:pt idx="531">
                  <c:v>-28.110644109300004</c:v>
                </c:pt>
                <c:pt idx="532">
                  <c:v>-28.157570310200001</c:v>
                </c:pt>
                <c:pt idx="533">
                  <c:v>-28.203990694800002</c:v>
                </c:pt>
                <c:pt idx="534">
                  <c:v>-28.3376692637</c:v>
                </c:pt>
                <c:pt idx="535">
                  <c:v>-28.482548153100002</c:v>
                </c:pt>
                <c:pt idx="536">
                  <c:v>-28.608861229999999</c:v>
                </c:pt>
                <c:pt idx="537">
                  <c:v>-28.730753719500001</c:v>
                </c:pt>
                <c:pt idx="538">
                  <c:v>-28.8374888512</c:v>
                </c:pt>
                <c:pt idx="539">
                  <c:v>-28.868248090600002</c:v>
                </c:pt>
                <c:pt idx="540">
                  <c:v>-28.8472109416</c:v>
                </c:pt>
                <c:pt idx="541">
                  <c:v>-28.792147992</c:v>
                </c:pt>
                <c:pt idx="542">
                  <c:v>-28.5885731282</c:v>
                </c:pt>
                <c:pt idx="543">
                  <c:v>-28.412589333700002</c:v>
                </c:pt>
                <c:pt idx="544">
                  <c:v>-28.113752172200002</c:v>
                </c:pt>
                <c:pt idx="545">
                  <c:v>-27.986011767500003</c:v>
                </c:pt>
                <c:pt idx="546">
                  <c:v>-27.785731714099995</c:v>
                </c:pt>
                <c:pt idx="547">
                  <c:v>-27.618914373900001</c:v>
                </c:pt>
                <c:pt idx="548">
                  <c:v>-27.571201075899999</c:v>
                </c:pt>
                <c:pt idx="549">
                  <c:v>-27.4152659089</c:v>
                </c:pt>
                <c:pt idx="550">
                  <c:v>-27.341807079199999</c:v>
                </c:pt>
                <c:pt idx="551">
                  <c:v>-27.231665904</c:v>
                </c:pt>
                <c:pt idx="552">
                  <c:v>-27.1344345101</c:v>
                </c:pt>
                <c:pt idx="553">
                  <c:v>-27.162968157200002</c:v>
                </c:pt>
                <c:pt idx="554">
                  <c:v>-27.134256900899999</c:v>
                </c:pt>
                <c:pt idx="555">
                  <c:v>-27.069405124900001</c:v>
                </c:pt>
                <c:pt idx="556">
                  <c:v>-26.982463403699999</c:v>
                </c:pt>
                <c:pt idx="557">
                  <c:v>-26.9711535466</c:v>
                </c:pt>
                <c:pt idx="558">
                  <c:v>-26.9980469019</c:v>
                </c:pt>
                <c:pt idx="559">
                  <c:v>-26.921287462999999</c:v>
                </c:pt>
                <c:pt idx="560">
                  <c:v>-26.887869458499999</c:v>
                </c:pt>
                <c:pt idx="561">
                  <c:v>-26.888505955699998</c:v>
                </c:pt>
                <c:pt idx="562">
                  <c:v>-26.9010657143</c:v>
                </c:pt>
                <c:pt idx="563">
                  <c:v>-26.928646136899999</c:v>
                </c:pt>
                <c:pt idx="564">
                  <c:v>-26.844318301800001</c:v>
                </c:pt>
                <c:pt idx="565">
                  <c:v>-26.824798089300003</c:v>
                </c:pt>
                <c:pt idx="566">
                  <c:v>-26.813459179599999</c:v>
                </c:pt>
                <c:pt idx="567">
                  <c:v>-26.866922107000001</c:v>
                </c:pt>
                <c:pt idx="568">
                  <c:v>-26.8537254644</c:v>
                </c:pt>
                <c:pt idx="569">
                  <c:v>-26.8320143348</c:v>
                </c:pt>
                <c:pt idx="570">
                  <c:v>-26.834400412000001</c:v>
                </c:pt>
                <c:pt idx="571">
                  <c:v>-26.911771688599998</c:v>
                </c:pt>
                <c:pt idx="572">
                  <c:v>-26.934443557600002</c:v>
                </c:pt>
                <c:pt idx="573">
                  <c:v>-26.935213721000004</c:v>
                </c:pt>
                <c:pt idx="574">
                  <c:v>-26.958871027899999</c:v>
                </c:pt>
                <c:pt idx="575">
                  <c:v>-26.984880746799998</c:v>
                </c:pt>
                <c:pt idx="576">
                  <c:v>-26.995055304800001</c:v>
                </c:pt>
                <c:pt idx="577">
                  <c:v>-26.912454212499995</c:v>
                </c:pt>
                <c:pt idx="578">
                  <c:v>-26.861062371799996</c:v>
                </c:pt>
                <c:pt idx="579">
                  <c:v>-26.7848919469</c:v>
                </c:pt>
                <c:pt idx="580">
                  <c:v>-26.7547515119</c:v>
                </c:pt>
                <c:pt idx="581">
                  <c:v>-26.6731010514</c:v>
                </c:pt>
                <c:pt idx="582">
                  <c:v>-26.610310936700003</c:v>
                </c:pt>
                <c:pt idx="583">
                  <c:v>-26.589081619200002</c:v>
                </c:pt>
                <c:pt idx="584">
                  <c:v>-26.559334487699999</c:v>
                </c:pt>
                <c:pt idx="585">
                  <c:v>-26.512062460000003</c:v>
                </c:pt>
                <c:pt idx="586">
                  <c:v>-26.418603833600002</c:v>
                </c:pt>
                <c:pt idx="587">
                  <c:v>-26.3994469143</c:v>
                </c:pt>
                <c:pt idx="588">
                  <c:v>-26.376215485199999</c:v>
                </c:pt>
                <c:pt idx="589">
                  <c:v>-26.423319174299998</c:v>
                </c:pt>
                <c:pt idx="590">
                  <c:v>-26.378126449</c:v>
                </c:pt>
                <c:pt idx="591">
                  <c:v>-26.364640737999999</c:v>
                </c:pt>
                <c:pt idx="592">
                  <c:v>-26.393069781000001</c:v>
                </c:pt>
                <c:pt idx="593">
                  <c:v>-26.3763141465</c:v>
                </c:pt>
                <c:pt idx="594">
                  <c:v>-26.288531499499999</c:v>
                </c:pt>
                <c:pt idx="595">
                  <c:v>-26.309780866600001</c:v>
                </c:pt>
                <c:pt idx="596">
                  <c:v>-26.218440155900002</c:v>
                </c:pt>
                <c:pt idx="597">
                  <c:v>-26.263634024799998</c:v>
                </c:pt>
                <c:pt idx="598">
                  <c:v>-26.304573934499999</c:v>
                </c:pt>
                <c:pt idx="599">
                  <c:v>-26.313110793300002</c:v>
                </c:pt>
                <c:pt idx="600">
                  <c:v>-26.312381222500001</c:v>
                </c:pt>
                <c:pt idx="601">
                  <c:v>-26.324807956699999</c:v>
                </c:pt>
                <c:pt idx="602">
                  <c:v>-26.390175489200001</c:v>
                </c:pt>
                <c:pt idx="603">
                  <c:v>-26.3511833839</c:v>
                </c:pt>
                <c:pt idx="604">
                  <c:v>-26.3621469962</c:v>
                </c:pt>
                <c:pt idx="605">
                  <c:v>-26.365016593099998</c:v>
                </c:pt>
                <c:pt idx="606">
                  <c:v>-26.396066471399998</c:v>
                </c:pt>
                <c:pt idx="607">
                  <c:v>-26.4164292213</c:v>
                </c:pt>
                <c:pt idx="608">
                  <c:v>-26.368651641700001</c:v>
                </c:pt>
                <c:pt idx="609">
                  <c:v>-26.343753297900001</c:v>
                </c:pt>
                <c:pt idx="610">
                  <c:v>-26.3381762331</c:v>
                </c:pt>
                <c:pt idx="611">
                  <c:v>-26.2540775991</c:v>
                </c:pt>
                <c:pt idx="612">
                  <c:v>-26.208956004599997</c:v>
                </c:pt>
                <c:pt idx="613">
                  <c:v>-26.116331565399999</c:v>
                </c:pt>
                <c:pt idx="614">
                  <c:v>-26.073064713400001</c:v>
                </c:pt>
                <c:pt idx="615">
                  <c:v>-26.031540573299999</c:v>
                </c:pt>
                <c:pt idx="616">
                  <c:v>-26.040818008500001</c:v>
                </c:pt>
                <c:pt idx="617">
                  <c:v>-25.972808254699999</c:v>
                </c:pt>
                <c:pt idx="618">
                  <c:v>-25.944111589499997</c:v>
                </c:pt>
                <c:pt idx="619">
                  <c:v>-25.9249737128</c:v>
                </c:pt>
                <c:pt idx="620">
                  <c:v>-25.909882861500002</c:v>
                </c:pt>
                <c:pt idx="621">
                  <c:v>-25.840091470299996</c:v>
                </c:pt>
                <c:pt idx="622">
                  <c:v>-25.805663924000001</c:v>
                </c:pt>
                <c:pt idx="623">
                  <c:v>-25.792513741100002</c:v>
                </c:pt>
                <c:pt idx="624">
                  <c:v>-25.791903060999999</c:v>
                </c:pt>
                <c:pt idx="625">
                  <c:v>-25.806509276100002</c:v>
                </c:pt>
                <c:pt idx="626">
                  <c:v>-25.778965785499999</c:v>
                </c:pt>
                <c:pt idx="627">
                  <c:v>-25.750967281400001</c:v>
                </c:pt>
                <c:pt idx="628">
                  <c:v>-25.738163713500001</c:v>
                </c:pt>
                <c:pt idx="629">
                  <c:v>-25.704733926700001</c:v>
                </c:pt>
                <c:pt idx="630">
                  <c:v>-25.676072712900002</c:v>
                </c:pt>
                <c:pt idx="631">
                  <c:v>-25.664359973700002</c:v>
                </c:pt>
                <c:pt idx="632">
                  <c:v>-25.6845686829</c:v>
                </c:pt>
                <c:pt idx="633">
                  <c:v>-25.6699166149</c:v>
                </c:pt>
                <c:pt idx="634">
                  <c:v>-25.6379549153</c:v>
                </c:pt>
                <c:pt idx="635">
                  <c:v>-25.604355376000001</c:v>
                </c:pt>
                <c:pt idx="636">
                  <c:v>-25.585497747800005</c:v>
                </c:pt>
                <c:pt idx="637">
                  <c:v>-25.532293023000001</c:v>
                </c:pt>
                <c:pt idx="638">
                  <c:v>-25.529207321099999</c:v>
                </c:pt>
                <c:pt idx="639">
                  <c:v>-25.4660311134</c:v>
                </c:pt>
                <c:pt idx="640">
                  <c:v>-25.421789931199999</c:v>
                </c:pt>
                <c:pt idx="641">
                  <c:v>-25.406715834099998</c:v>
                </c:pt>
                <c:pt idx="642">
                  <c:v>-25.441822193099995</c:v>
                </c:pt>
                <c:pt idx="643">
                  <c:v>-25.351771392099998</c:v>
                </c:pt>
                <c:pt idx="644">
                  <c:v>-25.3065384497</c:v>
                </c:pt>
                <c:pt idx="645">
                  <c:v>-25.279290553999999</c:v>
                </c:pt>
                <c:pt idx="646">
                  <c:v>-25.262850504900001</c:v>
                </c:pt>
                <c:pt idx="647">
                  <c:v>-25.229792443500003</c:v>
                </c:pt>
                <c:pt idx="648">
                  <c:v>-25.1883726091</c:v>
                </c:pt>
                <c:pt idx="649">
                  <c:v>-25.187327861699998</c:v>
                </c:pt>
                <c:pt idx="650">
                  <c:v>-25.2095596134</c:v>
                </c:pt>
                <c:pt idx="651">
                  <c:v>-25.210256209499995</c:v>
                </c:pt>
                <c:pt idx="652">
                  <c:v>-25.197820258</c:v>
                </c:pt>
                <c:pt idx="653">
                  <c:v>-25.111700346700001</c:v>
                </c:pt>
                <c:pt idx="654">
                  <c:v>-25.156574195499999</c:v>
                </c:pt>
                <c:pt idx="655">
                  <c:v>-25.1126131077</c:v>
                </c:pt>
                <c:pt idx="656">
                  <c:v>-25.044417681100001</c:v>
                </c:pt>
                <c:pt idx="657">
                  <c:v>-25.055527055599999</c:v>
                </c:pt>
                <c:pt idx="658">
                  <c:v>-25.075198578199998</c:v>
                </c:pt>
                <c:pt idx="659">
                  <c:v>-25.072598775900001</c:v>
                </c:pt>
                <c:pt idx="660">
                  <c:v>-25.047027135</c:v>
                </c:pt>
                <c:pt idx="661">
                  <c:v>-25.0163147154</c:v>
                </c:pt>
                <c:pt idx="662">
                  <c:v>-24.989428807199999</c:v>
                </c:pt>
                <c:pt idx="663">
                  <c:v>-25.001507839599995</c:v>
                </c:pt>
                <c:pt idx="664">
                  <c:v>-25.012140524099998</c:v>
                </c:pt>
                <c:pt idx="665">
                  <c:v>-24.972236991000003</c:v>
                </c:pt>
                <c:pt idx="666">
                  <c:v>-24.943396773400003</c:v>
                </c:pt>
                <c:pt idx="667">
                  <c:v>-24.964541265699999</c:v>
                </c:pt>
                <c:pt idx="668">
                  <c:v>-24.969290599600001</c:v>
                </c:pt>
                <c:pt idx="669">
                  <c:v>-24.924301914099999</c:v>
                </c:pt>
                <c:pt idx="670">
                  <c:v>-24.874274651699999</c:v>
                </c:pt>
                <c:pt idx="671">
                  <c:v>-24.8745320001</c:v>
                </c:pt>
                <c:pt idx="672">
                  <c:v>-24.909445231700001</c:v>
                </c:pt>
                <c:pt idx="673">
                  <c:v>-24.878343453999999</c:v>
                </c:pt>
                <c:pt idx="674">
                  <c:v>-24.853006355299996</c:v>
                </c:pt>
                <c:pt idx="675">
                  <c:v>-24.825799818099998</c:v>
                </c:pt>
                <c:pt idx="676">
                  <c:v>-24.8342780252</c:v>
                </c:pt>
                <c:pt idx="677">
                  <c:v>-24.854439601300001</c:v>
                </c:pt>
                <c:pt idx="678">
                  <c:v>-24.845057218400001</c:v>
                </c:pt>
                <c:pt idx="679">
                  <c:v>-24.771383371100001</c:v>
                </c:pt>
                <c:pt idx="680">
                  <c:v>-24.797005045799999</c:v>
                </c:pt>
                <c:pt idx="681">
                  <c:v>-24.793512312399997</c:v>
                </c:pt>
                <c:pt idx="682">
                  <c:v>-24.746320613000002</c:v>
                </c:pt>
                <c:pt idx="683">
                  <c:v>-24.7300777584</c:v>
                </c:pt>
                <c:pt idx="684">
                  <c:v>-24.712793937000001</c:v>
                </c:pt>
                <c:pt idx="685">
                  <c:v>-24.725256160499999</c:v>
                </c:pt>
                <c:pt idx="686">
                  <c:v>-24.739576186600001</c:v>
                </c:pt>
                <c:pt idx="687">
                  <c:v>-24.6667597579</c:v>
                </c:pt>
                <c:pt idx="688">
                  <c:v>-24.624205789899996</c:v>
                </c:pt>
                <c:pt idx="689">
                  <c:v>-24.627918941699999</c:v>
                </c:pt>
                <c:pt idx="690">
                  <c:v>-24.664536185100001</c:v>
                </c:pt>
                <c:pt idx="691">
                  <c:v>-24.636855326700001</c:v>
                </c:pt>
                <c:pt idx="692">
                  <c:v>-24.578252957800004</c:v>
                </c:pt>
                <c:pt idx="693">
                  <c:v>-24.582880314000001</c:v>
                </c:pt>
                <c:pt idx="694">
                  <c:v>-24.591049639000001</c:v>
                </c:pt>
                <c:pt idx="695">
                  <c:v>-24.586888569500005</c:v>
                </c:pt>
                <c:pt idx="696">
                  <c:v>-24.546159834600001</c:v>
                </c:pt>
                <c:pt idx="697">
                  <c:v>-24.521362617099996</c:v>
                </c:pt>
                <c:pt idx="698">
                  <c:v>-24.5350937595</c:v>
                </c:pt>
                <c:pt idx="699">
                  <c:v>-24.537591325400001</c:v>
                </c:pt>
                <c:pt idx="700">
                  <c:v>-24.508808885000001</c:v>
                </c:pt>
                <c:pt idx="701">
                  <c:v>-24.468140358500001</c:v>
                </c:pt>
                <c:pt idx="702">
                  <c:v>-24.432649337900003</c:v>
                </c:pt>
                <c:pt idx="703">
                  <c:v>-24.457444384599999</c:v>
                </c:pt>
                <c:pt idx="704">
                  <c:v>-24.4443396132</c:v>
                </c:pt>
                <c:pt idx="705">
                  <c:v>-24.367550262400002</c:v>
                </c:pt>
                <c:pt idx="706">
                  <c:v>-24.335008188100002</c:v>
                </c:pt>
                <c:pt idx="707">
                  <c:v>-24.348653086200002</c:v>
                </c:pt>
                <c:pt idx="708">
                  <c:v>-24.3382855017</c:v>
                </c:pt>
                <c:pt idx="709">
                  <c:v>-24.326878576199999</c:v>
                </c:pt>
                <c:pt idx="710">
                  <c:v>-24.2480070521</c:v>
                </c:pt>
                <c:pt idx="711">
                  <c:v>-24.251189781200001</c:v>
                </c:pt>
                <c:pt idx="712">
                  <c:v>-24.272972467300001</c:v>
                </c:pt>
                <c:pt idx="713">
                  <c:v>-24.257580545800003</c:v>
                </c:pt>
                <c:pt idx="714">
                  <c:v>-24.200543697400001</c:v>
                </c:pt>
                <c:pt idx="715">
                  <c:v>-24.169305749399999</c:v>
                </c:pt>
                <c:pt idx="716">
                  <c:v>-24.191909006100005</c:v>
                </c:pt>
                <c:pt idx="717">
                  <c:v>-24.203013479799999</c:v>
                </c:pt>
                <c:pt idx="718">
                  <c:v>-24.141104481599996</c:v>
                </c:pt>
                <c:pt idx="719">
                  <c:v>-24.089078500300005</c:v>
                </c:pt>
                <c:pt idx="720">
                  <c:v>-24.135841346399999</c:v>
                </c:pt>
                <c:pt idx="721">
                  <c:v>-24.1381869091</c:v>
                </c:pt>
                <c:pt idx="722">
                  <c:v>-24.1211548775</c:v>
                </c:pt>
                <c:pt idx="723">
                  <c:v>-24.060364079999999</c:v>
                </c:pt>
                <c:pt idx="724">
                  <c:v>-24.076820210400001</c:v>
                </c:pt>
                <c:pt idx="725">
                  <c:v>-24.109291772799999</c:v>
                </c:pt>
                <c:pt idx="726">
                  <c:v>-24.085174378400001</c:v>
                </c:pt>
                <c:pt idx="727">
                  <c:v>-23.9759449859</c:v>
                </c:pt>
                <c:pt idx="728">
                  <c:v>-23.9633068849</c:v>
                </c:pt>
                <c:pt idx="729">
                  <c:v>-24.015452427500001</c:v>
                </c:pt>
                <c:pt idx="730">
                  <c:v>-24.0656326971</c:v>
                </c:pt>
                <c:pt idx="731">
                  <c:v>-24.035786053599999</c:v>
                </c:pt>
                <c:pt idx="732">
                  <c:v>-23.989364862199999</c:v>
                </c:pt>
                <c:pt idx="733">
                  <c:v>-23.9882316542</c:v>
                </c:pt>
                <c:pt idx="734">
                  <c:v>-23.998685028299999</c:v>
                </c:pt>
                <c:pt idx="735">
                  <c:v>-23.955647497699999</c:v>
                </c:pt>
                <c:pt idx="736">
                  <c:v>-23.9077050159</c:v>
                </c:pt>
                <c:pt idx="737">
                  <c:v>-23.909955613600001</c:v>
                </c:pt>
                <c:pt idx="738">
                  <c:v>-23.925411828200001</c:v>
                </c:pt>
                <c:pt idx="739">
                  <c:v>-23.975878592499996</c:v>
                </c:pt>
                <c:pt idx="740">
                  <c:v>-23.919429302600001</c:v>
                </c:pt>
                <c:pt idx="741">
                  <c:v>-23.872430711900002</c:v>
                </c:pt>
                <c:pt idx="742">
                  <c:v>-23.861939396499999</c:v>
                </c:pt>
                <c:pt idx="743">
                  <c:v>-23.892513964999999</c:v>
                </c:pt>
                <c:pt idx="744">
                  <c:v>-23.891261520899999</c:v>
                </c:pt>
                <c:pt idx="745">
                  <c:v>-23.847438095699999</c:v>
                </c:pt>
                <c:pt idx="746">
                  <c:v>-23.8341624645</c:v>
                </c:pt>
                <c:pt idx="747">
                  <c:v>-23.8901402897</c:v>
                </c:pt>
                <c:pt idx="748">
                  <c:v>-23.8992769227</c:v>
                </c:pt>
                <c:pt idx="749">
                  <c:v>-23.826491600299995</c:v>
                </c:pt>
                <c:pt idx="750">
                  <c:v>-23.784942868400002</c:v>
                </c:pt>
                <c:pt idx="751">
                  <c:v>-23.829238460700001</c:v>
                </c:pt>
                <c:pt idx="752">
                  <c:v>-23.855738938500004</c:v>
                </c:pt>
                <c:pt idx="753">
                  <c:v>-23.811321295300001</c:v>
                </c:pt>
                <c:pt idx="754">
                  <c:v>-23.762634557599998</c:v>
                </c:pt>
                <c:pt idx="755">
                  <c:v>-23.774883856399999</c:v>
                </c:pt>
                <c:pt idx="756">
                  <c:v>-23.8179235068</c:v>
                </c:pt>
                <c:pt idx="757">
                  <c:v>-23.814003963099999</c:v>
                </c:pt>
                <c:pt idx="758">
                  <c:v>-23.713937919199999</c:v>
                </c:pt>
                <c:pt idx="759">
                  <c:v>-23.737407027400003</c:v>
                </c:pt>
                <c:pt idx="760">
                  <c:v>-23.809091024000001</c:v>
                </c:pt>
                <c:pt idx="761">
                  <c:v>-23.785069579199998</c:v>
                </c:pt>
                <c:pt idx="762">
                  <c:v>-23.733526537700001</c:v>
                </c:pt>
                <c:pt idx="763">
                  <c:v>-23.686535706800001</c:v>
                </c:pt>
                <c:pt idx="764">
                  <c:v>-23.739694766</c:v>
                </c:pt>
                <c:pt idx="765">
                  <c:v>-23.813125683500004</c:v>
                </c:pt>
                <c:pt idx="766">
                  <c:v>-23.7844837699</c:v>
                </c:pt>
                <c:pt idx="767">
                  <c:v>-23.731562411500001</c:v>
                </c:pt>
                <c:pt idx="768">
                  <c:v>-23.7384041414</c:v>
                </c:pt>
                <c:pt idx="769">
                  <c:v>-23.797276305499999</c:v>
                </c:pt>
                <c:pt idx="770">
                  <c:v>-23.775110969299998</c:v>
                </c:pt>
                <c:pt idx="771">
                  <c:v>-23.745898279399999</c:v>
                </c:pt>
                <c:pt idx="772">
                  <c:v>-23.713997263099998</c:v>
                </c:pt>
                <c:pt idx="773">
                  <c:v>-23.783098536400004</c:v>
                </c:pt>
                <c:pt idx="774">
                  <c:v>-23.829969379299996</c:v>
                </c:pt>
                <c:pt idx="775">
                  <c:v>-23.778408858399999</c:v>
                </c:pt>
                <c:pt idx="776">
                  <c:v>-23.677728342399998</c:v>
                </c:pt>
                <c:pt idx="777">
                  <c:v>-23.683642008900001</c:v>
                </c:pt>
                <c:pt idx="778">
                  <c:v>-23.779734372299998</c:v>
                </c:pt>
                <c:pt idx="779">
                  <c:v>-23.747016263199999</c:v>
                </c:pt>
                <c:pt idx="780">
                  <c:v>-23.6556318885</c:v>
                </c:pt>
                <c:pt idx="781">
                  <c:v>-23.650279489799999</c:v>
                </c:pt>
                <c:pt idx="782">
                  <c:v>-23.7033603605</c:v>
                </c:pt>
                <c:pt idx="783">
                  <c:v>-23.706894809000005</c:v>
                </c:pt>
                <c:pt idx="784">
                  <c:v>-23.670849392000001</c:v>
                </c:pt>
                <c:pt idx="785">
                  <c:v>-23.607503251499999</c:v>
                </c:pt>
                <c:pt idx="786">
                  <c:v>-23.6243964881</c:v>
                </c:pt>
                <c:pt idx="787">
                  <c:v>-23.659549439599999</c:v>
                </c:pt>
                <c:pt idx="788">
                  <c:v>-23.633792062000005</c:v>
                </c:pt>
                <c:pt idx="789">
                  <c:v>-23.5789715437</c:v>
                </c:pt>
                <c:pt idx="790">
                  <c:v>-23.564490537200001</c:v>
                </c:pt>
                <c:pt idx="791">
                  <c:v>-23.631347218799998</c:v>
                </c:pt>
                <c:pt idx="792">
                  <c:v>-23.628795348299999</c:v>
                </c:pt>
                <c:pt idx="793">
                  <c:v>-23.574709383599995</c:v>
                </c:pt>
                <c:pt idx="794">
                  <c:v>-23.589554832699999</c:v>
                </c:pt>
                <c:pt idx="795">
                  <c:v>-23.640696564499997</c:v>
                </c:pt>
                <c:pt idx="796">
                  <c:v>-23.6949171638</c:v>
                </c:pt>
                <c:pt idx="797">
                  <c:v>-23.649702736400002</c:v>
                </c:pt>
                <c:pt idx="798">
                  <c:v>-23.5656274798</c:v>
                </c:pt>
                <c:pt idx="799">
                  <c:v>-23.583956950200001</c:v>
                </c:pt>
                <c:pt idx="800">
                  <c:v>-23.605132529799995</c:v>
                </c:pt>
                <c:pt idx="801">
                  <c:v>-23.5695018991</c:v>
                </c:pt>
                <c:pt idx="802">
                  <c:v>-23.5423706196</c:v>
                </c:pt>
                <c:pt idx="803">
                  <c:v>-23.511365028600004</c:v>
                </c:pt>
                <c:pt idx="804">
                  <c:v>-23.581056522799997</c:v>
                </c:pt>
                <c:pt idx="805">
                  <c:v>-23.6180485617</c:v>
                </c:pt>
                <c:pt idx="806">
                  <c:v>-23.523394239600002</c:v>
                </c:pt>
                <c:pt idx="807">
                  <c:v>-23.465664222699999</c:v>
                </c:pt>
                <c:pt idx="808">
                  <c:v>-23.590165644599999</c:v>
                </c:pt>
                <c:pt idx="809">
                  <c:v>-23.614826854</c:v>
                </c:pt>
                <c:pt idx="810">
                  <c:v>-23.527854822099997</c:v>
                </c:pt>
                <c:pt idx="811">
                  <c:v>-23.4969875534</c:v>
                </c:pt>
                <c:pt idx="812">
                  <c:v>-23.500780601900001</c:v>
                </c:pt>
                <c:pt idx="813">
                  <c:v>-23.627075102699997</c:v>
                </c:pt>
                <c:pt idx="814">
                  <c:v>-23.614395893299999</c:v>
                </c:pt>
                <c:pt idx="815">
                  <c:v>-23.551854370000001</c:v>
                </c:pt>
                <c:pt idx="816">
                  <c:v>-23.534236289500001</c:v>
                </c:pt>
                <c:pt idx="817">
                  <c:v>-23.574346179300001</c:v>
                </c:pt>
                <c:pt idx="818">
                  <c:v>-23.619633903299999</c:v>
                </c:pt>
                <c:pt idx="819">
                  <c:v>-23.557810673100001</c:v>
                </c:pt>
                <c:pt idx="820">
                  <c:v>-23.475389385</c:v>
                </c:pt>
                <c:pt idx="821">
                  <c:v>-23.5589099002</c:v>
                </c:pt>
                <c:pt idx="822">
                  <c:v>-23.593476109899999</c:v>
                </c:pt>
                <c:pt idx="823">
                  <c:v>-23.580480168699999</c:v>
                </c:pt>
                <c:pt idx="824">
                  <c:v>-23.499040361500001</c:v>
                </c:pt>
                <c:pt idx="825">
                  <c:v>-23.4848380617</c:v>
                </c:pt>
                <c:pt idx="826">
                  <c:v>-23.604151635599997</c:v>
                </c:pt>
                <c:pt idx="827">
                  <c:v>-23.632750173200002</c:v>
                </c:pt>
                <c:pt idx="828">
                  <c:v>-23.603201148099998</c:v>
                </c:pt>
                <c:pt idx="829">
                  <c:v>-23.524049919700005</c:v>
                </c:pt>
                <c:pt idx="830">
                  <c:v>-23.554207362200003</c:v>
                </c:pt>
                <c:pt idx="831">
                  <c:v>-23.600795830000003</c:v>
                </c:pt>
                <c:pt idx="832">
                  <c:v>-23.585017307699999</c:v>
                </c:pt>
                <c:pt idx="833">
                  <c:v>-23.488535488000004</c:v>
                </c:pt>
                <c:pt idx="834">
                  <c:v>-23.543239821499998</c:v>
                </c:pt>
                <c:pt idx="835">
                  <c:v>-23.6028589712</c:v>
                </c:pt>
                <c:pt idx="836">
                  <c:v>-23.596995150399998</c:v>
                </c:pt>
                <c:pt idx="837">
                  <c:v>-23.5329851734</c:v>
                </c:pt>
                <c:pt idx="838">
                  <c:v>-23.5474211264</c:v>
                </c:pt>
                <c:pt idx="839">
                  <c:v>-23.585290848</c:v>
                </c:pt>
                <c:pt idx="840">
                  <c:v>-23.695122034899999</c:v>
                </c:pt>
                <c:pt idx="841">
                  <c:v>-23.610997545899998</c:v>
                </c:pt>
                <c:pt idx="842">
                  <c:v>-23.5631013952</c:v>
                </c:pt>
                <c:pt idx="843">
                  <c:v>-23.565170709699998</c:v>
                </c:pt>
                <c:pt idx="844">
                  <c:v>-23.609643812000002</c:v>
                </c:pt>
                <c:pt idx="845">
                  <c:v>-23.608865953599999</c:v>
                </c:pt>
                <c:pt idx="846">
                  <c:v>-23.573875486799999</c:v>
                </c:pt>
                <c:pt idx="847">
                  <c:v>-23.550708618600002</c:v>
                </c:pt>
                <c:pt idx="848">
                  <c:v>-23.6040783551</c:v>
                </c:pt>
                <c:pt idx="849">
                  <c:v>-23.638725370399996</c:v>
                </c:pt>
                <c:pt idx="850">
                  <c:v>-23.602475293800001</c:v>
                </c:pt>
                <c:pt idx="851">
                  <c:v>-23.584809786200005</c:v>
                </c:pt>
                <c:pt idx="852">
                  <c:v>-23.601098965399999</c:v>
                </c:pt>
                <c:pt idx="853">
                  <c:v>-23.666238965400002</c:v>
                </c:pt>
                <c:pt idx="854">
                  <c:v>-23.6418386249</c:v>
                </c:pt>
                <c:pt idx="855">
                  <c:v>-23.588980785800004</c:v>
                </c:pt>
                <c:pt idx="856">
                  <c:v>-23.597888248399997</c:v>
                </c:pt>
                <c:pt idx="857">
                  <c:v>-23.681872887499999</c:v>
                </c:pt>
                <c:pt idx="858">
                  <c:v>-23.6783597481</c:v>
                </c:pt>
                <c:pt idx="859">
                  <c:v>-23.616038769799999</c:v>
                </c:pt>
                <c:pt idx="860">
                  <c:v>-23.5939627178</c:v>
                </c:pt>
                <c:pt idx="861">
                  <c:v>-23.615201052500005</c:v>
                </c:pt>
                <c:pt idx="862">
                  <c:v>-23.6799551975</c:v>
                </c:pt>
                <c:pt idx="863">
                  <c:v>-23.6303015047</c:v>
                </c:pt>
                <c:pt idx="864">
                  <c:v>-23.601134424400001</c:v>
                </c:pt>
                <c:pt idx="865">
                  <c:v>-23.642313310900001</c:v>
                </c:pt>
                <c:pt idx="866">
                  <c:v>-23.7128136842</c:v>
                </c:pt>
                <c:pt idx="867">
                  <c:v>-23.710909111799999</c:v>
                </c:pt>
                <c:pt idx="868">
                  <c:v>-23.642456780500002</c:v>
                </c:pt>
                <c:pt idx="869">
                  <c:v>-23.588546567800002</c:v>
                </c:pt>
                <c:pt idx="870">
                  <c:v>-23.700553536000001</c:v>
                </c:pt>
                <c:pt idx="871">
                  <c:v>-23.747555567399999</c:v>
                </c:pt>
                <c:pt idx="872">
                  <c:v>-23.664386280000002</c:v>
                </c:pt>
                <c:pt idx="873">
                  <c:v>-23.616011175899999</c:v>
                </c:pt>
                <c:pt idx="874">
                  <c:v>-23.712822665400001</c:v>
                </c:pt>
                <c:pt idx="875">
                  <c:v>-23.776329379</c:v>
                </c:pt>
                <c:pt idx="876">
                  <c:v>-23.800750754900001</c:v>
                </c:pt>
                <c:pt idx="877">
                  <c:v>-23.737723927699999</c:v>
                </c:pt>
                <c:pt idx="878">
                  <c:v>-23.764887770200001</c:v>
                </c:pt>
                <c:pt idx="879">
                  <c:v>-23.848563047199999</c:v>
                </c:pt>
                <c:pt idx="880">
                  <c:v>-23.883329135400004</c:v>
                </c:pt>
                <c:pt idx="881">
                  <c:v>-23.818979287099999</c:v>
                </c:pt>
                <c:pt idx="882">
                  <c:v>-23.768642884399998</c:v>
                </c:pt>
                <c:pt idx="883">
                  <c:v>-23.825325930599995</c:v>
                </c:pt>
                <c:pt idx="884">
                  <c:v>-23.8796043808</c:v>
                </c:pt>
                <c:pt idx="885">
                  <c:v>-23.864078070200001</c:v>
                </c:pt>
                <c:pt idx="886">
                  <c:v>-23.832520165999998</c:v>
                </c:pt>
                <c:pt idx="887">
                  <c:v>-23.862620086900002</c:v>
                </c:pt>
                <c:pt idx="888">
                  <c:v>-23.949215102699995</c:v>
                </c:pt>
                <c:pt idx="889">
                  <c:v>-23.949859469100005</c:v>
                </c:pt>
                <c:pt idx="890">
                  <c:v>-23.880195735400001</c:v>
                </c:pt>
                <c:pt idx="891">
                  <c:v>-23.858106910499998</c:v>
                </c:pt>
                <c:pt idx="892">
                  <c:v>-23.983240994900001</c:v>
                </c:pt>
                <c:pt idx="893">
                  <c:v>-24.011788875299999</c:v>
                </c:pt>
                <c:pt idx="894">
                  <c:v>-23.995766146099999</c:v>
                </c:pt>
                <c:pt idx="895">
                  <c:v>-23.940713046900001</c:v>
                </c:pt>
                <c:pt idx="896">
                  <c:v>-24.007015234400001</c:v>
                </c:pt>
                <c:pt idx="897">
                  <c:v>-24.075848172200001</c:v>
                </c:pt>
                <c:pt idx="898">
                  <c:v>-24.062407431</c:v>
                </c:pt>
                <c:pt idx="899">
                  <c:v>-24.035711357899999</c:v>
                </c:pt>
                <c:pt idx="900">
                  <c:v>-24.021992010400002</c:v>
                </c:pt>
                <c:pt idx="901">
                  <c:v>-24.135320303099999</c:v>
                </c:pt>
                <c:pt idx="902">
                  <c:v>-24.183416000600001</c:v>
                </c:pt>
                <c:pt idx="903">
                  <c:v>-24.1197841575</c:v>
                </c:pt>
                <c:pt idx="904">
                  <c:v>-24.070888972199999</c:v>
                </c:pt>
                <c:pt idx="905">
                  <c:v>-24.150988872200003</c:v>
                </c:pt>
                <c:pt idx="906">
                  <c:v>-24.223359270500001</c:v>
                </c:pt>
                <c:pt idx="907">
                  <c:v>-24.1983402579</c:v>
                </c:pt>
                <c:pt idx="908">
                  <c:v>-24.128654500300001</c:v>
                </c:pt>
                <c:pt idx="909">
                  <c:v>-24.181386485899999</c:v>
                </c:pt>
                <c:pt idx="910">
                  <c:v>-24.2235778961</c:v>
                </c:pt>
                <c:pt idx="911">
                  <c:v>-24.229618469799998</c:v>
                </c:pt>
                <c:pt idx="912">
                  <c:v>-24.1046965956</c:v>
                </c:pt>
                <c:pt idx="913">
                  <c:v>-24.170539339299999</c:v>
                </c:pt>
                <c:pt idx="914">
                  <c:v>-24.241361654199999</c:v>
                </c:pt>
                <c:pt idx="915">
                  <c:v>-24.250098058300004</c:v>
                </c:pt>
                <c:pt idx="916">
                  <c:v>-24.282025444199999</c:v>
                </c:pt>
                <c:pt idx="917">
                  <c:v>-24.197882645499998</c:v>
                </c:pt>
                <c:pt idx="918">
                  <c:v>-24.220620519000001</c:v>
                </c:pt>
                <c:pt idx="919">
                  <c:v>-24.300550208400004</c:v>
                </c:pt>
                <c:pt idx="920">
                  <c:v>-24.269017592800001</c:v>
                </c:pt>
                <c:pt idx="921">
                  <c:v>-24.225840036499999</c:v>
                </c:pt>
                <c:pt idx="922">
                  <c:v>-24.232541684600001</c:v>
                </c:pt>
                <c:pt idx="923">
                  <c:v>-24.289611642099999</c:v>
                </c:pt>
                <c:pt idx="924">
                  <c:v>-24.295811989899999</c:v>
                </c:pt>
                <c:pt idx="925">
                  <c:v>-24.235504102999997</c:v>
                </c:pt>
                <c:pt idx="926">
                  <c:v>-24.1948273205</c:v>
                </c:pt>
                <c:pt idx="927">
                  <c:v>-24.265550582199999</c:v>
                </c:pt>
                <c:pt idx="928">
                  <c:v>-24.337512582400002</c:v>
                </c:pt>
                <c:pt idx="929">
                  <c:v>-24.3184692086</c:v>
                </c:pt>
                <c:pt idx="930">
                  <c:v>-24.2675682472</c:v>
                </c:pt>
                <c:pt idx="931">
                  <c:v>-24.311456864699998</c:v>
                </c:pt>
                <c:pt idx="932">
                  <c:v>-24.365553737300001</c:v>
                </c:pt>
                <c:pt idx="933">
                  <c:v>-24.397911716100001</c:v>
                </c:pt>
                <c:pt idx="934">
                  <c:v>-24.310293273799999</c:v>
                </c:pt>
                <c:pt idx="935">
                  <c:v>-24.350351188700003</c:v>
                </c:pt>
                <c:pt idx="936">
                  <c:v>-24.376021361100001</c:v>
                </c:pt>
                <c:pt idx="937">
                  <c:v>-24.442391597499999</c:v>
                </c:pt>
                <c:pt idx="938">
                  <c:v>-24.3900973115</c:v>
                </c:pt>
                <c:pt idx="939">
                  <c:v>-24.350667780399998</c:v>
                </c:pt>
                <c:pt idx="940">
                  <c:v>-24.425025387000005</c:v>
                </c:pt>
                <c:pt idx="941">
                  <c:v>-24.491441804499999</c:v>
                </c:pt>
                <c:pt idx="942">
                  <c:v>-24.500935206499999</c:v>
                </c:pt>
                <c:pt idx="943">
                  <c:v>-24.452181105999998</c:v>
                </c:pt>
                <c:pt idx="944">
                  <c:v>-24.452492983700004</c:v>
                </c:pt>
                <c:pt idx="945">
                  <c:v>-24.575923155000005</c:v>
                </c:pt>
                <c:pt idx="946">
                  <c:v>-24.590579149</c:v>
                </c:pt>
                <c:pt idx="947">
                  <c:v>-24.521789328399997</c:v>
                </c:pt>
                <c:pt idx="948">
                  <c:v>-24.525589376600003</c:v>
                </c:pt>
                <c:pt idx="949">
                  <c:v>-24.586527607899995</c:v>
                </c:pt>
                <c:pt idx="950">
                  <c:v>-24.666858275199999</c:v>
                </c:pt>
                <c:pt idx="951">
                  <c:v>-24.676224768600001</c:v>
                </c:pt>
                <c:pt idx="952">
                  <c:v>-24.646771577700001</c:v>
                </c:pt>
                <c:pt idx="953">
                  <c:v>-24.6786112743</c:v>
                </c:pt>
                <c:pt idx="954">
                  <c:v>-24.801106038100002</c:v>
                </c:pt>
                <c:pt idx="955">
                  <c:v>-24.8072979023</c:v>
                </c:pt>
                <c:pt idx="956">
                  <c:v>-24.8184907391</c:v>
                </c:pt>
                <c:pt idx="957">
                  <c:v>-24.7986232919</c:v>
                </c:pt>
                <c:pt idx="958">
                  <c:v>-24.907522782699999</c:v>
                </c:pt>
                <c:pt idx="959">
                  <c:v>-24.933848823399998</c:v>
                </c:pt>
                <c:pt idx="960">
                  <c:v>-24.980254448499998</c:v>
                </c:pt>
                <c:pt idx="961">
                  <c:v>-24.9789008407</c:v>
                </c:pt>
                <c:pt idx="962">
                  <c:v>-25.0860889454</c:v>
                </c:pt>
                <c:pt idx="963">
                  <c:v>-25.173220657800002</c:v>
                </c:pt>
                <c:pt idx="964">
                  <c:v>-25.226902986599995</c:v>
                </c:pt>
                <c:pt idx="965">
                  <c:v>-25.2187379087</c:v>
                </c:pt>
                <c:pt idx="966">
                  <c:v>-25.281545405700001</c:v>
                </c:pt>
                <c:pt idx="967">
                  <c:v>-25.402410417999999</c:v>
                </c:pt>
                <c:pt idx="968">
                  <c:v>-25.529197200300004</c:v>
                </c:pt>
                <c:pt idx="969">
                  <c:v>-25.545877856699999</c:v>
                </c:pt>
                <c:pt idx="970">
                  <c:v>-25.563912753800004</c:v>
                </c:pt>
                <c:pt idx="971">
                  <c:v>-25.695255424700001</c:v>
                </c:pt>
                <c:pt idx="972">
                  <c:v>-25.827338730600001</c:v>
                </c:pt>
                <c:pt idx="973">
                  <c:v>-25.879927345199999</c:v>
                </c:pt>
                <c:pt idx="974">
                  <c:v>-25.8682936441</c:v>
                </c:pt>
                <c:pt idx="975">
                  <c:v>-25.966671847600004</c:v>
                </c:pt>
                <c:pt idx="976">
                  <c:v>-26.1015465475</c:v>
                </c:pt>
                <c:pt idx="977">
                  <c:v>-26.245878641200001</c:v>
                </c:pt>
                <c:pt idx="978">
                  <c:v>-26.288787722500004</c:v>
                </c:pt>
                <c:pt idx="979">
                  <c:v>-26.307268946800001</c:v>
                </c:pt>
                <c:pt idx="980">
                  <c:v>-26.4954082904</c:v>
                </c:pt>
                <c:pt idx="981">
                  <c:v>-26.626095880899999</c:v>
                </c:pt>
                <c:pt idx="982">
                  <c:v>-26.647743223700001</c:v>
                </c:pt>
                <c:pt idx="983">
                  <c:v>-26.689396039799998</c:v>
                </c:pt>
                <c:pt idx="984">
                  <c:v>-26.7534716503</c:v>
                </c:pt>
                <c:pt idx="985">
                  <c:v>-26.8199110256</c:v>
                </c:pt>
                <c:pt idx="986">
                  <c:v>-26.8662101056</c:v>
                </c:pt>
                <c:pt idx="987">
                  <c:v>-26.872384752000002</c:v>
                </c:pt>
                <c:pt idx="988">
                  <c:v>-26.9789175457</c:v>
                </c:pt>
                <c:pt idx="989">
                  <c:v>-27.091038165800001</c:v>
                </c:pt>
                <c:pt idx="990">
                  <c:v>-27.250429647600001</c:v>
                </c:pt>
                <c:pt idx="991">
                  <c:v>-27.258522725399999</c:v>
                </c:pt>
                <c:pt idx="992">
                  <c:v>-27.3223194483</c:v>
                </c:pt>
                <c:pt idx="993">
                  <c:v>-27.395268267799999</c:v>
                </c:pt>
                <c:pt idx="994">
                  <c:v>-27.530636166400001</c:v>
                </c:pt>
                <c:pt idx="995">
                  <c:v>-27.543172624899999</c:v>
                </c:pt>
                <c:pt idx="996">
                  <c:v>-27.592188904899999</c:v>
                </c:pt>
                <c:pt idx="997">
                  <c:v>-27.703784856300004</c:v>
                </c:pt>
                <c:pt idx="998">
                  <c:v>-27.848989856399999</c:v>
                </c:pt>
                <c:pt idx="999">
                  <c:v>-27.962834813400001</c:v>
                </c:pt>
                <c:pt idx="1000">
                  <c:v>-28.068244402200001</c:v>
                </c:pt>
                <c:pt idx="1001">
                  <c:v>-28.154996354400001</c:v>
                </c:pt>
                <c:pt idx="1002">
                  <c:v>-28.377290717600001</c:v>
                </c:pt>
                <c:pt idx="1003">
                  <c:v>-28.513994826400001</c:v>
                </c:pt>
                <c:pt idx="1004">
                  <c:v>-28.551781097599999</c:v>
                </c:pt>
                <c:pt idx="1005">
                  <c:v>-28.570114642099998</c:v>
                </c:pt>
                <c:pt idx="1006">
                  <c:v>-28.722924074200002</c:v>
                </c:pt>
                <c:pt idx="1007">
                  <c:v>-28.874794912199995</c:v>
                </c:pt>
                <c:pt idx="1008">
                  <c:v>-28.8900692944</c:v>
                </c:pt>
                <c:pt idx="1009">
                  <c:v>-28.875143807199997</c:v>
                </c:pt>
                <c:pt idx="1010">
                  <c:v>-28.887064646399999</c:v>
                </c:pt>
                <c:pt idx="1011">
                  <c:v>-28.899685532900001</c:v>
                </c:pt>
                <c:pt idx="1012">
                  <c:v>-29.008642256800002</c:v>
                </c:pt>
                <c:pt idx="1013">
                  <c:v>-28.918035836600001</c:v>
                </c:pt>
                <c:pt idx="1014">
                  <c:v>-28.8366491333</c:v>
                </c:pt>
                <c:pt idx="1015">
                  <c:v>-28.843234425700004</c:v>
                </c:pt>
                <c:pt idx="1016">
                  <c:v>-28.958507511699999</c:v>
                </c:pt>
                <c:pt idx="1017">
                  <c:v>-28.865069601399998</c:v>
                </c:pt>
                <c:pt idx="1018">
                  <c:v>-28.766975269200003</c:v>
                </c:pt>
                <c:pt idx="1019">
                  <c:v>-28.706923422700001</c:v>
                </c:pt>
                <c:pt idx="1020">
                  <c:v>-28.728278529299999</c:v>
                </c:pt>
                <c:pt idx="1021">
                  <c:v>-28.733239803700002</c:v>
                </c:pt>
                <c:pt idx="1022">
                  <c:v>-28.582650430400001</c:v>
                </c:pt>
                <c:pt idx="1023">
                  <c:v>-28.608212154</c:v>
                </c:pt>
                <c:pt idx="1024">
                  <c:v>-28.595953368499998</c:v>
                </c:pt>
                <c:pt idx="1025">
                  <c:v>-28.598728902200001</c:v>
                </c:pt>
                <c:pt idx="1026">
                  <c:v>-28.505296858000001</c:v>
                </c:pt>
                <c:pt idx="1027">
                  <c:v>-28.4253891794</c:v>
                </c:pt>
                <c:pt idx="1028">
                  <c:v>-28.359609193600001</c:v>
                </c:pt>
                <c:pt idx="1029">
                  <c:v>-28.391130707199999</c:v>
                </c:pt>
                <c:pt idx="1030">
                  <c:v>-28.297018689200002</c:v>
                </c:pt>
                <c:pt idx="1031">
                  <c:v>-28.148048426000003</c:v>
                </c:pt>
                <c:pt idx="1032">
                  <c:v>-28.002574805000002</c:v>
                </c:pt>
                <c:pt idx="1033">
                  <c:v>-27.933802288599999</c:v>
                </c:pt>
                <c:pt idx="1034">
                  <c:v>-27.812130092899999</c:v>
                </c:pt>
                <c:pt idx="1035">
                  <c:v>-27.5985538244</c:v>
                </c:pt>
                <c:pt idx="1036">
                  <c:v>-27.380243598999996</c:v>
                </c:pt>
                <c:pt idx="1037">
                  <c:v>-27.196339592899999</c:v>
                </c:pt>
                <c:pt idx="1038">
                  <c:v>-27.100344292100004</c:v>
                </c:pt>
                <c:pt idx="1039">
                  <c:v>-26.844223950699998</c:v>
                </c:pt>
                <c:pt idx="1040">
                  <c:v>-26.612102828499999</c:v>
                </c:pt>
                <c:pt idx="1041">
                  <c:v>-26.463227840199998</c:v>
                </c:pt>
                <c:pt idx="1042">
                  <c:v>-26.3960441959</c:v>
                </c:pt>
                <c:pt idx="1043">
                  <c:v>-26.241544161899995</c:v>
                </c:pt>
                <c:pt idx="1044">
                  <c:v>-26.019621395000001</c:v>
                </c:pt>
                <c:pt idx="1045">
                  <c:v>-25.850344381900001</c:v>
                </c:pt>
                <c:pt idx="1046">
                  <c:v>-25.716362172499998</c:v>
                </c:pt>
                <c:pt idx="1047">
                  <c:v>-25.611670260499999</c:v>
                </c:pt>
                <c:pt idx="1048">
                  <c:v>-25.382388196400001</c:v>
                </c:pt>
                <c:pt idx="1049">
                  <c:v>-25.220644891900001</c:v>
                </c:pt>
                <c:pt idx="1050">
                  <c:v>-25.170093297099999</c:v>
                </c:pt>
                <c:pt idx="1051">
                  <c:v>-25.1176921498</c:v>
                </c:pt>
                <c:pt idx="1052">
                  <c:v>-25.001456583900001</c:v>
                </c:pt>
                <c:pt idx="1053">
                  <c:v>-24.853584008399999</c:v>
                </c:pt>
                <c:pt idx="1054">
                  <c:v>-24.753318015800005</c:v>
                </c:pt>
                <c:pt idx="1055">
                  <c:v>-24.716182967800002</c:v>
                </c:pt>
                <c:pt idx="1056">
                  <c:v>-24.6779169494</c:v>
                </c:pt>
                <c:pt idx="1057">
                  <c:v>-24.5213476186</c:v>
                </c:pt>
                <c:pt idx="1058">
                  <c:v>-24.405790402099999</c:v>
                </c:pt>
                <c:pt idx="1059">
                  <c:v>-24.334654679500002</c:v>
                </c:pt>
                <c:pt idx="1060">
                  <c:v>-24.330487917799999</c:v>
                </c:pt>
                <c:pt idx="1061">
                  <c:v>-24.230054399699998</c:v>
                </c:pt>
                <c:pt idx="1062">
                  <c:v>-24.158163141399996</c:v>
                </c:pt>
                <c:pt idx="1063">
                  <c:v>-24.150503179499999</c:v>
                </c:pt>
                <c:pt idx="1064">
                  <c:v>-24.206732735900005</c:v>
                </c:pt>
                <c:pt idx="1065">
                  <c:v>-24.184395820799999</c:v>
                </c:pt>
                <c:pt idx="1066">
                  <c:v>-24.1110069892</c:v>
                </c:pt>
                <c:pt idx="1067">
                  <c:v>-24.046082072399997</c:v>
                </c:pt>
                <c:pt idx="1068">
                  <c:v>-24.083343020000001</c:v>
                </c:pt>
                <c:pt idx="1069">
                  <c:v>-24.175695380499999</c:v>
                </c:pt>
                <c:pt idx="1070">
                  <c:v>-24.1359449146</c:v>
                </c:pt>
                <c:pt idx="1071">
                  <c:v>-24.143093477800001</c:v>
                </c:pt>
                <c:pt idx="1072">
                  <c:v>-24.143789051700001</c:v>
                </c:pt>
                <c:pt idx="1073">
                  <c:v>-24.204155163199999</c:v>
                </c:pt>
                <c:pt idx="1074">
                  <c:v>-24.215369881000001</c:v>
                </c:pt>
                <c:pt idx="1075">
                  <c:v>-24.192624863700001</c:v>
                </c:pt>
                <c:pt idx="1076">
                  <c:v>-24.250535852999995</c:v>
                </c:pt>
                <c:pt idx="1077">
                  <c:v>-24.325764394499998</c:v>
                </c:pt>
                <c:pt idx="1078">
                  <c:v>-24.4016618514</c:v>
                </c:pt>
                <c:pt idx="1079">
                  <c:v>-24.412738728500003</c:v>
                </c:pt>
                <c:pt idx="1080">
                  <c:v>-24.412691596599998</c:v>
                </c:pt>
                <c:pt idx="1081">
                  <c:v>-24.487051557899999</c:v>
                </c:pt>
                <c:pt idx="1082">
                  <c:v>-24.593084390999998</c:v>
                </c:pt>
                <c:pt idx="1083">
                  <c:v>-24.627432847200001</c:v>
                </c:pt>
                <c:pt idx="1084">
                  <c:v>-24.651015803899998</c:v>
                </c:pt>
                <c:pt idx="1085">
                  <c:v>-24.696007167299999</c:v>
                </c:pt>
                <c:pt idx="1086">
                  <c:v>-24.799103864700001</c:v>
                </c:pt>
                <c:pt idx="1087">
                  <c:v>-24.860702526800004</c:v>
                </c:pt>
                <c:pt idx="1088">
                  <c:v>-24.859046645100001</c:v>
                </c:pt>
                <c:pt idx="1089">
                  <c:v>-24.794320900799999</c:v>
                </c:pt>
                <c:pt idx="1090">
                  <c:v>-24.888201883699999</c:v>
                </c:pt>
                <c:pt idx="1091">
                  <c:v>-24.9253551266</c:v>
                </c:pt>
                <c:pt idx="1092">
                  <c:v>-24.900401142600003</c:v>
                </c:pt>
                <c:pt idx="1093">
                  <c:v>-24.845279271900004</c:v>
                </c:pt>
                <c:pt idx="1094">
                  <c:v>-24.805077934500002</c:v>
                </c:pt>
                <c:pt idx="1095">
                  <c:v>-24.842268491199995</c:v>
                </c:pt>
                <c:pt idx="1096">
                  <c:v>-24.737754132900001</c:v>
                </c:pt>
                <c:pt idx="1097">
                  <c:v>-24.5668030442</c:v>
                </c:pt>
                <c:pt idx="1098">
                  <c:v>-24.458449465800001</c:v>
                </c:pt>
                <c:pt idx="1099">
                  <c:v>-24.375134411300003</c:v>
                </c:pt>
                <c:pt idx="1100">
                  <c:v>-24.322518714899999</c:v>
                </c:pt>
                <c:pt idx="1101">
                  <c:v>-24.114826311500003</c:v>
                </c:pt>
                <c:pt idx="1102">
                  <c:v>-23.989973684699997</c:v>
                </c:pt>
                <c:pt idx="1103">
                  <c:v>-23.951692662399999</c:v>
                </c:pt>
                <c:pt idx="1104">
                  <c:v>-23.927908697100001</c:v>
                </c:pt>
                <c:pt idx="1105">
                  <c:v>-23.846423103599999</c:v>
                </c:pt>
                <c:pt idx="1106">
                  <c:v>-23.718894812900004</c:v>
                </c:pt>
                <c:pt idx="1107">
                  <c:v>-23.6718570552</c:v>
                </c:pt>
                <c:pt idx="1108">
                  <c:v>-23.629983553799999</c:v>
                </c:pt>
                <c:pt idx="1109">
                  <c:v>-23.589660650700001</c:v>
                </c:pt>
                <c:pt idx="1110">
                  <c:v>-23.441680156699999</c:v>
                </c:pt>
                <c:pt idx="1111">
                  <c:v>-23.3574275436</c:v>
                </c:pt>
                <c:pt idx="1112">
                  <c:v>-23.325794150299998</c:v>
                </c:pt>
                <c:pt idx="1113">
                  <c:v>-23.372228976999999</c:v>
                </c:pt>
                <c:pt idx="1114">
                  <c:v>-23.322384185699999</c:v>
                </c:pt>
                <c:pt idx="1115">
                  <c:v>-23.289125330899999</c:v>
                </c:pt>
                <c:pt idx="1116">
                  <c:v>-23.307023212600001</c:v>
                </c:pt>
                <c:pt idx="1117">
                  <c:v>-23.397709670200001</c:v>
                </c:pt>
                <c:pt idx="1118">
                  <c:v>-23.343302829099997</c:v>
                </c:pt>
                <c:pt idx="1119">
                  <c:v>-23.2812100202</c:v>
                </c:pt>
                <c:pt idx="1120">
                  <c:v>-23.280255207399996</c:v>
                </c:pt>
                <c:pt idx="1121">
                  <c:v>-23.3454575608</c:v>
                </c:pt>
                <c:pt idx="1122">
                  <c:v>-23.402280899400001</c:v>
                </c:pt>
                <c:pt idx="1123">
                  <c:v>-23.353442445500001</c:v>
                </c:pt>
                <c:pt idx="1124">
                  <c:v>-23.300548382199999</c:v>
                </c:pt>
                <c:pt idx="1125">
                  <c:v>-23.353625126800001</c:v>
                </c:pt>
                <c:pt idx="1126">
                  <c:v>-23.516782028200002</c:v>
                </c:pt>
                <c:pt idx="1127">
                  <c:v>-23.5196697646</c:v>
                </c:pt>
                <c:pt idx="1128">
                  <c:v>-23.517332360099999</c:v>
                </c:pt>
                <c:pt idx="1129">
                  <c:v>-23.611534558599999</c:v>
                </c:pt>
                <c:pt idx="1130">
                  <c:v>-23.7695455733</c:v>
                </c:pt>
                <c:pt idx="1131">
                  <c:v>-23.875305158</c:v>
                </c:pt>
                <c:pt idx="1132">
                  <c:v>-23.812128513200001</c:v>
                </c:pt>
                <c:pt idx="1133">
                  <c:v>-23.818446189500001</c:v>
                </c:pt>
                <c:pt idx="1134">
                  <c:v>-23.909372254400001</c:v>
                </c:pt>
                <c:pt idx="1135">
                  <c:v>-24.101723816900002</c:v>
                </c:pt>
                <c:pt idx="1136">
                  <c:v>-24.1896865187</c:v>
                </c:pt>
                <c:pt idx="1137">
                  <c:v>-24.2241526026</c:v>
                </c:pt>
                <c:pt idx="1138">
                  <c:v>-24.326000854599997</c:v>
                </c:pt>
                <c:pt idx="1139">
                  <c:v>-24.5395107929</c:v>
                </c:pt>
                <c:pt idx="1140">
                  <c:v>-24.641502135300001</c:v>
                </c:pt>
                <c:pt idx="1141">
                  <c:v>-24.733757170800001</c:v>
                </c:pt>
                <c:pt idx="1142">
                  <c:v>-24.834793657900001</c:v>
                </c:pt>
                <c:pt idx="1143">
                  <c:v>-25.001487195100005</c:v>
                </c:pt>
                <c:pt idx="1144">
                  <c:v>-25.222712908200002</c:v>
                </c:pt>
                <c:pt idx="1145">
                  <c:v>-25.373044406799998</c:v>
                </c:pt>
                <c:pt idx="1146">
                  <c:v>-25.488305786200002</c:v>
                </c:pt>
                <c:pt idx="1147">
                  <c:v>-25.709563145200001</c:v>
                </c:pt>
                <c:pt idx="1148">
                  <c:v>-25.8576829567</c:v>
                </c:pt>
                <c:pt idx="1149">
                  <c:v>-26.011643250399999</c:v>
                </c:pt>
                <c:pt idx="1150">
                  <c:v>-26.1257255224</c:v>
                </c:pt>
                <c:pt idx="1151">
                  <c:v>-26.289179348299999</c:v>
                </c:pt>
                <c:pt idx="1152">
                  <c:v>-26.550691535399999</c:v>
                </c:pt>
                <c:pt idx="1153">
                  <c:v>-26.735701130799999</c:v>
                </c:pt>
                <c:pt idx="1154">
                  <c:v>-26.805001324700001</c:v>
                </c:pt>
                <c:pt idx="1155">
                  <c:v>-26.910258364800001</c:v>
                </c:pt>
                <c:pt idx="1156">
                  <c:v>-27.056612384499999</c:v>
                </c:pt>
                <c:pt idx="1157">
                  <c:v>-27.298338069900005</c:v>
                </c:pt>
                <c:pt idx="1158">
                  <c:v>-27.3508643083</c:v>
                </c:pt>
                <c:pt idx="1159">
                  <c:v>-27.382990942300005</c:v>
                </c:pt>
                <c:pt idx="1160">
                  <c:v>-27.455998259499999</c:v>
                </c:pt>
                <c:pt idx="1161">
                  <c:v>-27.528241850499995</c:v>
                </c:pt>
                <c:pt idx="1162">
                  <c:v>-27.467716017099999</c:v>
                </c:pt>
                <c:pt idx="1163">
                  <c:v>-27.320582087199998</c:v>
                </c:pt>
                <c:pt idx="1164">
                  <c:v>-27.300769290600002</c:v>
                </c:pt>
                <c:pt idx="1165">
                  <c:v>-27.333253978599998</c:v>
                </c:pt>
                <c:pt idx="1166">
                  <c:v>-27.293968419199999</c:v>
                </c:pt>
                <c:pt idx="1167">
                  <c:v>-27.147492382100001</c:v>
                </c:pt>
                <c:pt idx="1168">
                  <c:v>-26.997409630100002</c:v>
                </c:pt>
                <c:pt idx="1169">
                  <c:v>-26.884108229999999</c:v>
                </c:pt>
                <c:pt idx="1170">
                  <c:v>-26.928520041500001</c:v>
                </c:pt>
                <c:pt idx="1171">
                  <c:v>-26.754462981100001</c:v>
                </c:pt>
                <c:pt idx="1172">
                  <c:v>-26.530595600200002</c:v>
                </c:pt>
                <c:pt idx="1173">
                  <c:v>-26.4086185351</c:v>
                </c:pt>
                <c:pt idx="1174">
                  <c:v>-26.370362934399999</c:v>
                </c:pt>
                <c:pt idx="1175">
                  <c:v>-26.281975642100001</c:v>
                </c:pt>
                <c:pt idx="1176">
                  <c:v>-26.1012417114</c:v>
                </c:pt>
                <c:pt idx="1177">
                  <c:v>-25.861526006999998</c:v>
                </c:pt>
                <c:pt idx="1178">
                  <c:v>-25.812538116599999</c:v>
                </c:pt>
                <c:pt idx="1179">
                  <c:v>-25.778525138599999</c:v>
                </c:pt>
                <c:pt idx="1180">
                  <c:v>-25.654105396700004</c:v>
                </c:pt>
                <c:pt idx="1181">
                  <c:v>-25.444303424099999</c:v>
                </c:pt>
                <c:pt idx="1182">
                  <c:v>-25.265629601600001</c:v>
                </c:pt>
                <c:pt idx="1183">
                  <c:v>-25.167378529299999</c:v>
                </c:pt>
                <c:pt idx="1184">
                  <c:v>-25.015693987399999</c:v>
                </c:pt>
                <c:pt idx="1185">
                  <c:v>-24.8246304167</c:v>
                </c:pt>
                <c:pt idx="1186">
                  <c:v>-24.612356858399998</c:v>
                </c:pt>
                <c:pt idx="1187">
                  <c:v>-24.525204850999998</c:v>
                </c:pt>
                <c:pt idx="1188">
                  <c:v>-24.420919438199999</c:v>
                </c:pt>
                <c:pt idx="1189">
                  <c:v>-24.2689470965</c:v>
                </c:pt>
                <c:pt idx="1190">
                  <c:v>-24.068125568199999</c:v>
                </c:pt>
                <c:pt idx="1191">
                  <c:v>-23.962781940999996</c:v>
                </c:pt>
                <c:pt idx="1192">
                  <c:v>-23.948760009499999</c:v>
                </c:pt>
                <c:pt idx="1193">
                  <c:v>-23.839107414499999</c:v>
                </c:pt>
                <c:pt idx="1194">
                  <c:v>-23.6385003529</c:v>
                </c:pt>
                <c:pt idx="1195">
                  <c:v>-23.5020984027</c:v>
                </c:pt>
                <c:pt idx="1196">
                  <c:v>-23.405173516799998</c:v>
                </c:pt>
                <c:pt idx="1197">
                  <c:v>-23.337048248499997</c:v>
                </c:pt>
                <c:pt idx="1198">
                  <c:v>-23.189364384899996</c:v>
                </c:pt>
                <c:pt idx="1199">
                  <c:v>-23.112815449599999</c:v>
                </c:pt>
                <c:pt idx="1200">
                  <c:v>-23.070923481400001</c:v>
                </c:pt>
                <c:pt idx="1201">
                  <c:v>-23.086298504200002</c:v>
                </c:pt>
                <c:pt idx="1202">
                  <c:v>-22.979149051499999</c:v>
                </c:pt>
                <c:pt idx="1203">
                  <c:v>-22.8465897126</c:v>
                </c:pt>
                <c:pt idx="1204">
                  <c:v>-22.787774857900001</c:v>
                </c:pt>
                <c:pt idx="1205">
                  <c:v>-22.718105984300003</c:v>
                </c:pt>
                <c:pt idx="1206">
                  <c:v>-22.673724781299999</c:v>
                </c:pt>
                <c:pt idx="1207">
                  <c:v>-22.584653625199998</c:v>
                </c:pt>
                <c:pt idx="1208">
                  <c:v>-22.520093389700001</c:v>
                </c:pt>
                <c:pt idx="1209">
                  <c:v>-22.525557501800002</c:v>
                </c:pt>
                <c:pt idx="1210">
                  <c:v>-22.583979346700001</c:v>
                </c:pt>
                <c:pt idx="1211">
                  <c:v>-22.506121066700004</c:v>
                </c:pt>
                <c:pt idx="1212">
                  <c:v>-22.4279542003</c:v>
                </c:pt>
                <c:pt idx="1213">
                  <c:v>-22.393691160700001</c:v>
                </c:pt>
                <c:pt idx="1214">
                  <c:v>-22.359099748700004</c:v>
                </c:pt>
                <c:pt idx="1215">
                  <c:v>-22.2906807755</c:v>
                </c:pt>
                <c:pt idx="1216">
                  <c:v>-22.222998519899999</c:v>
                </c:pt>
                <c:pt idx="1217">
                  <c:v>-22.221502884700001</c:v>
                </c:pt>
                <c:pt idx="1218">
                  <c:v>-22.253408057800002</c:v>
                </c:pt>
                <c:pt idx="1219">
                  <c:v>-22.262083424699995</c:v>
                </c:pt>
                <c:pt idx="1220">
                  <c:v>-22.247171152999996</c:v>
                </c:pt>
                <c:pt idx="1221">
                  <c:v>-22.246988881099998</c:v>
                </c:pt>
                <c:pt idx="1222">
                  <c:v>-22.221110882700003</c:v>
                </c:pt>
                <c:pt idx="1223">
                  <c:v>-22.187368379500001</c:v>
                </c:pt>
                <c:pt idx="1224">
                  <c:v>-22.101772224499999</c:v>
                </c:pt>
                <c:pt idx="1225">
                  <c:v>-22.012830931900002</c:v>
                </c:pt>
                <c:pt idx="1226">
                  <c:v>-22.003556656900003</c:v>
                </c:pt>
                <c:pt idx="1227">
                  <c:v>-22.032316462799997</c:v>
                </c:pt>
                <c:pt idx="1228">
                  <c:v>-22.057596901299998</c:v>
                </c:pt>
                <c:pt idx="1229">
                  <c:v>-22.032068845700003</c:v>
                </c:pt>
                <c:pt idx="1230">
                  <c:v>-22.0161511843</c:v>
                </c:pt>
                <c:pt idx="1231">
                  <c:v>-22.047259296699998</c:v>
                </c:pt>
                <c:pt idx="1232">
                  <c:v>-22.034766425100003</c:v>
                </c:pt>
                <c:pt idx="1233">
                  <c:v>-21.9382672877</c:v>
                </c:pt>
                <c:pt idx="1234">
                  <c:v>-21.908533478500001</c:v>
                </c:pt>
                <c:pt idx="1235">
                  <c:v>-21.917848446499999</c:v>
                </c:pt>
                <c:pt idx="1236">
                  <c:v>-21.9637536643</c:v>
                </c:pt>
                <c:pt idx="1237">
                  <c:v>-21.930901291800001</c:v>
                </c:pt>
                <c:pt idx="1238">
                  <c:v>-21.841184546699999</c:v>
                </c:pt>
                <c:pt idx="1239">
                  <c:v>-21.8388490235</c:v>
                </c:pt>
                <c:pt idx="1240">
                  <c:v>-21.854312928900001</c:v>
                </c:pt>
                <c:pt idx="1241">
                  <c:v>-21.825934437500003</c:v>
                </c:pt>
                <c:pt idx="1242">
                  <c:v>-21.8115759236</c:v>
                </c:pt>
                <c:pt idx="1243">
                  <c:v>-21.741989043699999</c:v>
                </c:pt>
                <c:pt idx="1244">
                  <c:v>-21.774811220899998</c:v>
                </c:pt>
                <c:pt idx="1245">
                  <c:v>-21.809561465600002</c:v>
                </c:pt>
                <c:pt idx="1246">
                  <c:v>-21.845557963200001</c:v>
                </c:pt>
                <c:pt idx="1247">
                  <c:v>-21.761799420100001</c:v>
                </c:pt>
                <c:pt idx="1248">
                  <c:v>-21.751409879400001</c:v>
                </c:pt>
                <c:pt idx="1249">
                  <c:v>-21.788812645899998</c:v>
                </c:pt>
                <c:pt idx="1250">
                  <c:v>-21.721073113199999</c:v>
                </c:pt>
                <c:pt idx="1251">
                  <c:v>-21.658029715299996</c:v>
                </c:pt>
                <c:pt idx="1252">
                  <c:v>-21.605277129600001</c:v>
                </c:pt>
                <c:pt idx="1253">
                  <c:v>-21.614910236</c:v>
                </c:pt>
                <c:pt idx="1254">
                  <c:v>-21.6632034577</c:v>
                </c:pt>
                <c:pt idx="1255">
                  <c:v>-21.631667590200003</c:v>
                </c:pt>
                <c:pt idx="1256">
                  <c:v>-21.609390114</c:v>
                </c:pt>
                <c:pt idx="1257">
                  <c:v>-21.563999705499999</c:v>
                </c:pt>
                <c:pt idx="1258">
                  <c:v>-21.618058453300002</c:v>
                </c:pt>
                <c:pt idx="1259">
                  <c:v>-21.630800944200001</c:v>
                </c:pt>
                <c:pt idx="1260">
                  <c:v>-21.5872300033</c:v>
                </c:pt>
                <c:pt idx="1261">
                  <c:v>-21.564815803999998</c:v>
                </c:pt>
                <c:pt idx="1262">
                  <c:v>-21.569628911999999</c:v>
                </c:pt>
                <c:pt idx="1263">
                  <c:v>-21.579461695700001</c:v>
                </c:pt>
                <c:pt idx="1264">
                  <c:v>-21.496083731599999</c:v>
                </c:pt>
                <c:pt idx="1265">
                  <c:v>-21.433562723400001</c:v>
                </c:pt>
                <c:pt idx="1266">
                  <c:v>-21.409271589799999</c:v>
                </c:pt>
                <c:pt idx="1267">
                  <c:v>-21.454020755199998</c:v>
                </c:pt>
                <c:pt idx="1268">
                  <c:v>-21.458238544099999</c:v>
                </c:pt>
                <c:pt idx="1269">
                  <c:v>-21.396964504300001</c:v>
                </c:pt>
                <c:pt idx="1270">
                  <c:v>-21.455714103799998</c:v>
                </c:pt>
                <c:pt idx="1271">
                  <c:v>-21.491019800899998</c:v>
                </c:pt>
                <c:pt idx="1272">
                  <c:v>-21.4664310458</c:v>
                </c:pt>
                <c:pt idx="1273">
                  <c:v>-21.459930594500001</c:v>
                </c:pt>
                <c:pt idx="1274">
                  <c:v>-21.418040494400003</c:v>
                </c:pt>
                <c:pt idx="1275">
                  <c:v>-21.3994268762</c:v>
                </c:pt>
                <c:pt idx="1276">
                  <c:v>-21.366557414100001</c:v>
                </c:pt>
                <c:pt idx="1277">
                  <c:v>-21.2848422494</c:v>
                </c:pt>
                <c:pt idx="1278">
                  <c:v>-21.2187988578</c:v>
                </c:pt>
                <c:pt idx="1279">
                  <c:v>-21.3094953162</c:v>
                </c:pt>
                <c:pt idx="1280">
                  <c:v>-21.3526750881</c:v>
                </c:pt>
                <c:pt idx="1281">
                  <c:v>-21.352190891100001</c:v>
                </c:pt>
                <c:pt idx="1282">
                  <c:v>-21.317926399200001</c:v>
                </c:pt>
                <c:pt idx="1283">
                  <c:v>-21.287639638400002</c:v>
                </c:pt>
                <c:pt idx="1284">
                  <c:v>-21.318979994100001</c:v>
                </c:pt>
                <c:pt idx="1285">
                  <c:v>-21.3465873707</c:v>
                </c:pt>
                <c:pt idx="1286">
                  <c:v>-21.281325209199998</c:v>
                </c:pt>
                <c:pt idx="1287">
                  <c:v>-21.213079123899998</c:v>
                </c:pt>
                <c:pt idx="1288">
                  <c:v>-21.282673829499998</c:v>
                </c:pt>
                <c:pt idx="1289">
                  <c:v>-21.317440595000001</c:v>
                </c:pt>
                <c:pt idx="1290">
                  <c:v>-21.286323234600001</c:v>
                </c:pt>
                <c:pt idx="1291">
                  <c:v>-21.274087777199998</c:v>
                </c:pt>
                <c:pt idx="1292">
                  <c:v>-21.295425288000001</c:v>
                </c:pt>
                <c:pt idx="1293">
                  <c:v>-21.386375729800001</c:v>
                </c:pt>
                <c:pt idx="1294">
                  <c:v>-21.427099352900001</c:v>
                </c:pt>
                <c:pt idx="1295">
                  <c:v>-21.3536143428</c:v>
                </c:pt>
                <c:pt idx="1296">
                  <c:v>-21.3684374089</c:v>
                </c:pt>
                <c:pt idx="1297">
                  <c:v>-21.416675084400005</c:v>
                </c:pt>
                <c:pt idx="1298">
                  <c:v>-21.520287676000002</c:v>
                </c:pt>
                <c:pt idx="1299">
                  <c:v>-21.583896809300001</c:v>
                </c:pt>
                <c:pt idx="1300">
                  <c:v>-21.519949797900001</c:v>
                </c:pt>
                <c:pt idx="1301">
                  <c:v>-21.566715466400002</c:v>
                </c:pt>
                <c:pt idx="1302">
                  <c:v>-21.6122771667</c:v>
                </c:pt>
                <c:pt idx="1303">
                  <c:v>-21.669941833899998</c:v>
                </c:pt>
                <c:pt idx="1304">
                  <c:v>-21.6310128115</c:v>
                </c:pt>
                <c:pt idx="1305">
                  <c:v>-21.661556582000003</c:v>
                </c:pt>
                <c:pt idx="1306">
                  <c:v>-21.7543106418</c:v>
                </c:pt>
                <c:pt idx="1307">
                  <c:v>-21.8341271836</c:v>
                </c:pt>
                <c:pt idx="1308">
                  <c:v>-21.8169917148</c:v>
                </c:pt>
                <c:pt idx="1309">
                  <c:v>-21.784213978899999</c:v>
                </c:pt>
                <c:pt idx="1310">
                  <c:v>-21.9164117949</c:v>
                </c:pt>
                <c:pt idx="1311">
                  <c:v>-22.010299166500001</c:v>
                </c:pt>
                <c:pt idx="1312">
                  <c:v>-22.077669598500002</c:v>
                </c:pt>
                <c:pt idx="1313">
                  <c:v>-22.095592863899999</c:v>
                </c:pt>
                <c:pt idx="1314">
                  <c:v>-22.137322635399997</c:v>
                </c:pt>
                <c:pt idx="1315">
                  <c:v>-22.229439403000001</c:v>
                </c:pt>
                <c:pt idx="1316">
                  <c:v>-22.2583409806</c:v>
                </c:pt>
                <c:pt idx="1317">
                  <c:v>-22.256384295300002</c:v>
                </c:pt>
                <c:pt idx="1318">
                  <c:v>-22.296545817799998</c:v>
                </c:pt>
                <c:pt idx="1319">
                  <c:v>-22.317498487099996</c:v>
                </c:pt>
                <c:pt idx="1320">
                  <c:v>-22.395393004799999</c:v>
                </c:pt>
                <c:pt idx="1321">
                  <c:v>-22.460068403299999</c:v>
                </c:pt>
                <c:pt idx="1322">
                  <c:v>-22.538539995699999</c:v>
                </c:pt>
                <c:pt idx="1323">
                  <c:v>-22.613208783299999</c:v>
                </c:pt>
                <c:pt idx="1324">
                  <c:v>-22.646654546400001</c:v>
                </c:pt>
                <c:pt idx="1325">
                  <c:v>-22.640289998899998</c:v>
                </c:pt>
                <c:pt idx="1326">
                  <c:v>-22.5919514781</c:v>
                </c:pt>
                <c:pt idx="1327">
                  <c:v>-22.571126688100001</c:v>
                </c:pt>
                <c:pt idx="1328">
                  <c:v>-22.5925907401</c:v>
                </c:pt>
                <c:pt idx="1329">
                  <c:v>-22.613703469299999</c:v>
                </c:pt>
                <c:pt idx="1330">
                  <c:v>-22.579684313200001</c:v>
                </c:pt>
                <c:pt idx="1331">
                  <c:v>-22.570576886400001</c:v>
                </c:pt>
                <c:pt idx="1332">
                  <c:v>-22.618248737900004</c:v>
                </c:pt>
                <c:pt idx="1333">
                  <c:v>-22.613628110400001</c:v>
                </c:pt>
                <c:pt idx="1334">
                  <c:v>-22.5960350979</c:v>
                </c:pt>
                <c:pt idx="1335">
                  <c:v>-22.508410777600002</c:v>
                </c:pt>
                <c:pt idx="1336">
                  <c:v>-22.478769863</c:v>
                </c:pt>
                <c:pt idx="1337">
                  <c:v>-22.491768940499995</c:v>
                </c:pt>
                <c:pt idx="1338">
                  <c:v>-22.377949072500002</c:v>
                </c:pt>
                <c:pt idx="1339">
                  <c:v>-22.2852678633</c:v>
                </c:pt>
                <c:pt idx="1340">
                  <c:v>-22.2582416469</c:v>
                </c:pt>
                <c:pt idx="1341">
                  <c:v>-22.353214472200001</c:v>
                </c:pt>
                <c:pt idx="1342">
                  <c:v>-22.361363180400001</c:v>
                </c:pt>
                <c:pt idx="1343">
                  <c:v>-22.279885599</c:v>
                </c:pt>
                <c:pt idx="1344">
                  <c:v>-22.214221780999999</c:v>
                </c:pt>
                <c:pt idx="1345">
                  <c:v>-22.170613109600001</c:v>
                </c:pt>
                <c:pt idx="1346">
                  <c:v>-22.175948423299999</c:v>
                </c:pt>
                <c:pt idx="1347">
                  <c:v>-22.135516469599999</c:v>
                </c:pt>
                <c:pt idx="1348">
                  <c:v>-22.063421717600001</c:v>
                </c:pt>
                <c:pt idx="1349">
                  <c:v>-22.047989640499999</c:v>
                </c:pt>
                <c:pt idx="1350">
                  <c:v>-22.118717861299999</c:v>
                </c:pt>
                <c:pt idx="1351">
                  <c:v>-22.128962998399999</c:v>
                </c:pt>
                <c:pt idx="1352">
                  <c:v>-22.031131959</c:v>
                </c:pt>
                <c:pt idx="1353">
                  <c:v>-21.9764164489</c:v>
                </c:pt>
                <c:pt idx="1354">
                  <c:v>-22.029366464999999</c:v>
                </c:pt>
                <c:pt idx="1355">
                  <c:v>-22.069970680699996</c:v>
                </c:pt>
                <c:pt idx="1356">
                  <c:v>-22.031602119300004</c:v>
                </c:pt>
                <c:pt idx="1357">
                  <c:v>-21.947593465699995</c:v>
                </c:pt>
                <c:pt idx="1358">
                  <c:v>-21.940907602599999</c:v>
                </c:pt>
                <c:pt idx="1359">
                  <c:v>-22.077744409800001</c:v>
                </c:pt>
                <c:pt idx="1360">
                  <c:v>-22.103475571200001</c:v>
                </c:pt>
                <c:pt idx="1361">
                  <c:v>-22.063350713199998</c:v>
                </c:pt>
                <c:pt idx="1362">
                  <c:v>-22.008852881300001</c:v>
                </c:pt>
                <c:pt idx="1363">
                  <c:v>-22.047762130599999</c:v>
                </c:pt>
                <c:pt idx="1364">
                  <c:v>-22.045378358400001</c:v>
                </c:pt>
                <c:pt idx="1365">
                  <c:v>-22.016082391400001</c:v>
                </c:pt>
                <c:pt idx="1366">
                  <c:v>-21.898457492599999</c:v>
                </c:pt>
                <c:pt idx="1367">
                  <c:v>-21.872653177</c:v>
                </c:pt>
                <c:pt idx="1368">
                  <c:v>-21.862504225399995</c:v>
                </c:pt>
                <c:pt idx="1369">
                  <c:v>-21.8473063072</c:v>
                </c:pt>
                <c:pt idx="1370">
                  <c:v>-21.743747666899999</c:v>
                </c:pt>
                <c:pt idx="1371">
                  <c:v>-21.703455110599997</c:v>
                </c:pt>
                <c:pt idx="1372">
                  <c:v>-21.664948213100001</c:v>
                </c:pt>
                <c:pt idx="1373">
                  <c:v>-21.629161655400001</c:v>
                </c:pt>
                <c:pt idx="1374">
                  <c:v>-21.6231140035</c:v>
                </c:pt>
                <c:pt idx="1375">
                  <c:v>-21.541963777100001</c:v>
                </c:pt>
                <c:pt idx="1376">
                  <c:v>-21.473886347499999</c:v>
                </c:pt>
                <c:pt idx="1377">
                  <c:v>-21.454206688500001</c:v>
                </c:pt>
                <c:pt idx="1378">
                  <c:v>-21.3469328493</c:v>
                </c:pt>
                <c:pt idx="1379">
                  <c:v>-21.251174161500003</c:v>
                </c:pt>
                <c:pt idx="1380">
                  <c:v>-21.272258426099995</c:v>
                </c:pt>
                <c:pt idx="1381">
                  <c:v>-21.225594246499998</c:v>
                </c:pt>
                <c:pt idx="1382">
                  <c:v>-21.232846898799998</c:v>
                </c:pt>
                <c:pt idx="1383">
                  <c:v>-21.169679738399999</c:v>
                </c:pt>
                <c:pt idx="1384">
                  <c:v>-21.115215341199999</c:v>
                </c:pt>
                <c:pt idx="1385">
                  <c:v>-21.148737975500001</c:v>
                </c:pt>
                <c:pt idx="1386">
                  <c:v>-21.109446977399998</c:v>
                </c:pt>
                <c:pt idx="1387">
                  <c:v>-21.019332593999998</c:v>
                </c:pt>
                <c:pt idx="1388">
                  <c:v>-21.016082579999996</c:v>
                </c:pt>
                <c:pt idx="1389">
                  <c:v>-20.996011032799998</c:v>
                </c:pt>
                <c:pt idx="1390">
                  <c:v>-21.006072740099995</c:v>
                </c:pt>
                <c:pt idx="1391">
                  <c:v>-20.915214775199999</c:v>
                </c:pt>
                <c:pt idx="1392">
                  <c:v>-20.8497238677</c:v>
                </c:pt>
                <c:pt idx="1393">
                  <c:v>-20.8684792327</c:v>
                </c:pt>
                <c:pt idx="1394">
                  <c:v>-20.947630875800002</c:v>
                </c:pt>
                <c:pt idx="1395">
                  <c:v>-20.975203453799999</c:v>
                </c:pt>
                <c:pt idx="1396">
                  <c:v>-20.885195810999999</c:v>
                </c:pt>
                <c:pt idx="1397">
                  <c:v>-20.876257864599999</c:v>
                </c:pt>
                <c:pt idx="1398">
                  <c:v>-20.988327076299996</c:v>
                </c:pt>
                <c:pt idx="1399">
                  <c:v>-21.0525316369</c:v>
                </c:pt>
                <c:pt idx="1400">
                  <c:v>-21.081576163499996</c:v>
                </c:pt>
                <c:pt idx="1401">
                  <c:v>-21.039468079300001</c:v>
                </c:pt>
                <c:pt idx="1402">
                  <c:v>-21.123623001600002</c:v>
                </c:pt>
                <c:pt idx="1403">
                  <c:v>-21.2656266141</c:v>
                </c:pt>
                <c:pt idx="1404">
                  <c:v>-21.335340334000001</c:v>
                </c:pt>
                <c:pt idx="1405">
                  <c:v>-21.390588945699996</c:v>
                </c:pt>
                <c:pt idx="1406">
                  <c:v>-21.462775863499999</c:v>
                </c:pt>
                <c:pt idx="1407">
                  <c:v>-21.604671698499999</c:v>
                </c:pt>
                <c:pt idx="1408">
                  <c:v>-21.749039508100001</c:v>
                </c:pt>
                <c:pt idx="1409">
                  <c:v>-21.780946769700002</c:v>
                </c:pt>
                <c:pt idx="1410">
                  <c:v>-21.818999788900001</c:v>
                </c:pt>
                <c:pt idx="1411">
                  <c:v>-22.002506298499998</c:v>
                </c:pt>
                <c:pt idx="1412">
                  <c:v>-22.154142800300001</c:v>
                </c:pt>
                <c:pt idx="1413">
                  <c:v>-22.2606437906</c:v>
                </c:pt>
                <c:pt idx="1414">
                  <c:v>-22.3166438521</c:v>
                </c:pt>
                <c:pt idx="1415">
                  <c:v>-22.434079661599998</c:v>
                </c:pt>
                <c:pt idx="1416">
                  <c:v>-22.632352237700001</c:v>
                </c:pt>
                <c:pt idx="1417">
                  <c:v>-22.780713064699999</c:v>
                </c:pt>
                <c:pt idx="1418">
                  <c:v>-22.820601853500001</c:v>
                </c:pt>
                <c:pt idx="1419">
                  <c:v>-22.8829638757</c:v>
                </c:pt>
                <c:pt idx="1420">
                  <c:v>-22.9864928533</c:v>
                </c:pt>
                <c:pt idx="1421">
                  <c:v>-23.057038562700001</c:v>
                </c:pt>
                <c:pt idx="1422">
                  <c:v>-23.0642185289</c:v>
                </c:pt>
                <c:pt idx="1423">
                  <c:v>-23.130602401400001</c:v>
                </c:pt>
                <c:pt idx="1424">
                  <c:v>-23.2524176931</c:v>
                </c:pt>
                <c:pt idx="1425">
                  <c:v>-23.333471581200001</c:v>
                </c:pt>
                <c:pt idx="1426">
                  <c:v>-23.326200543399999</c:v>
                </c:pt>
                <c:pt idx="1427">
                  <c:v>-23.2702822193</c:v>
                </c:pt>
                <c:pt idx="1428">
                  <c:v>-23.296360865600001</c:v>
                </c:pt>
                <c:pt idx="1429">
                  <c:v>-23.380711366</c:v>
                </c:pt>
                <c:pt idx="1430">
                  <c:v>-23.423052811699996</c:v>
                </c:pt>
                <c:pt idx="1431">
                  <c:v>-23.349352623800002</c:v>
                </c:pt>
                <c:pt idx="1432">
                  <c:v>-23.3344846647</c:v>
                </c:pt>
                <c:pt idx="1433">
                  <c:v>-23.327442713000003</c:v>
                </c:pt>
                <c:pt idx="1434">
                  <c:v>-23.418068077099999</c:v>
                </c:pt>
                <c:pt idx="1435">
                  <c:v>-23.4030170037</c:v>
                </c:pt>
                <c:pt idx="1436">
                  <c:v>-23.406131277200004</c:v>
                </c:pt>
                <c:pt idx="1437">
                  <c:v>-23.415668280999999</c:v>
                </c:pt>
                <c:pt idx="1438">
                  <c:v>-23.4780670269</c:v>
                </c:pt>
                <c:pt idx="1439">
                  <c:v>-23.425390866000001</c:v>
                </c:pt>
                <c:pt idx="1440">
                  <c:v>-23.284083938999999</c:v>
                </c:pt>
                <c:pt idx="1441">
                  <c:v>-23.267893279900001</c:v>
                </c:pt>
                <c:pt idx="1442">
                  <c:v>-23.2984672718</c:v>
                </c:pt>
                <c:pt idx="1443">
                  <c:v>-23.3124488863</c:v>
                </c:pt>
                <c:pt idx="1444">
                  <c:v>-23.267355573800003</c:v>
                </c:pt>
                <c:pt idx="1445">
                  <c:v>-23.242821127999996</c:v>
                </c:pt>
                <c:pt idx="1446">
                  <c:v>-23.319959114699998</c:v>
                </c:pt>
                <c:pt idx="1447">
                  <c:v>-23.411949315000001</c:v>
                </c:pt>
                <c:pt idx="1448">
                  <c:v>-23.387413545800001</c:v>
                </c:pt>
                <c:pt idx="1449">
                  <c:v>-23.351235378999998</c:v>
                </c:pt>
                <c:pt idx="1450">
                  <c:v>-23.380809552399995</c:v>
                </c:pt>
                <c:pt idx="1451">
                  <c:v>-23.429406218899999</c:v>
                </c:pt>
                <c:pt idx="1452">
                  <c:v>-23.396112971600004</c:v>
                </c:pt>
                <c:pt idx="1453">
                  <c:v>-23.376153224199999</c:v>
                </c:pt>
                <c:pt idx="1454">
                  <c:v>-23.316439488299999</c:v>
                </c:pt>
                <c:pt idx="1455">
                  <c:v>-23.326023124799995</c:v>
                </c:pt>
                <c:pt idx="1456">
                  <c:v>-23.351037375799997</c:v>
                </c:pt>
                <c:pt idx="1457">
                  <c:v>-23.180760423799999</c:v>
                </c:pt>
                <c:pt idx="1458">
                  <c:v>-23.040968741499999</c:v>
                </c:pt>
                <c:pt idx="1459">
                  <c:v>-22.954833635100002</c:v>
                </c:pt>
                <c:pt idx="1460">
                  <c:v>-22.9351872728</c:v>
                </c:pt>
                <c:pt idx="1461">
                  <c:v>-22.8405304769</c:v>
                </c:pt>
                <c:pt idx="1462">
                  <c:v>-22.655249109</c:v>
                </c:pt>
                <c:pt idx="1463">
                  <c:v>-22.501184934899999</c:v>
                </c:pt>
                <c:pt idx="1464">
                  <c:v>-22.442590662800001</c:v>
                </c:pt>
                <c:pt idx="1465">
                  <c:v>-22.434065421599996</c:v>
                </c:pt>
                <c:pt idx="1466">
                  <c:v>-22.357365583000004</c:v>
                </c:pt>
                <c:pt idx="1467">
                  <c:v>-22.212687244600001</c:v>
                </c:pt>
                <c:pt idx="1468">
                  <c:v>-22.138308277099998</c:v>
                </c:pt>
                <c:pt idx="1469">
                  <c:v>-22.123957380899995</c:v>
                </c:pt>
                <c:pt idx="1470">
                  <c:v>-22.084056577300004</c:v>
                </c:pt>
                <c:pt idx="1471">
                  <c:v>-21.959060363599999</c:v>
                </c:pt>
                <c:pt idx="1472">
                  <c:v>-21.881635983700001</c:v>
                </c:pt>
                <c:pt idx="1473">
                  <c:v>-21.895312484000002</c:v>
                </c:pt>
                <c:pt idx="1474">
                  <c:v>-21.896114279300001</c:v>
                </c:pt>
                <c:pt idx="1475">
                  <c:v>-21.837754084499998</c:v>
                </c:pt>
                <c:pt idx="1476">
                  <c:v>-21.784730132300002</c:v>
                </c:pt>
                <c:pt idx="1477">
                  <c:v>-21.792447811199999</c:v>
                </c:pt>
                <c:pt idx="1478">
                  <c:v>-21.847968599200001</c:v>
                </c:pt>
                <c:pt idx="1479">
                  <c:v>-21.8321110748</c:v>
                </c:pt>
                <c:pt idx="1480">
                  <c:v>-21.788489962</c:v>
                </c:pt>
                <c:pt idx="1481">
                  <c:v>-21.747277175699999</c:v>
                </c:pt>
                <c:pt idx="1482">
                  <c:v>-21.799328741299998</c:v>
                </c:pt>
                <c:pt idx="1483">
                  <c:v>-21.8370985926</c:v>
                </c:pt>
                <c:pt idx="1484">
                  <c:v>-21.8451704505</c:v>
                </c:pt>
                <c:pt idx="1485">
                  <c:v>-21.842638403199999</c:v>
                </c:pt>
                <c:pt idx="1486">
                  <c:v>-21.913078173900004</c:v>
                </c:pt>
                <c:pt idx="1487">
                  <c:v>-21.963165753799998</c:v>
                </c:pt>
                <c:pt idx="1488">
                  <c:v>-21.988186319900002</c:v>
                </c:pt>
                <c:pt idx="1489">
                  <c:v>-21.989206822199996</c:v>
                </c:pt>
                <c:pt idx="1490">
                  <c:v>-22.0823530065</c:v>
                </c:pt>
                <c:pt idx="1491">
                  <c:v>-22.233321634300008</c:v>
                </c:pt>
                <c:pt idx="1492">
                  <c:v>-22.238804917000003</c:v>
                </c:pt>
                <c:pt idx="1493">
                  <c:v>-22.1869723541</c:v>
                </c:pt>
                <c:pt idx="1494">
                  <c:v>-22.271146167200001</c:v>
                </c:pt>
                <c:pt idx="1495">
                  <c:v>-22.435238437399995</c:v>
                </c:pt>
                <c:pt idx="1496">
                  <c:v>-22.532352806900001</c:v>
                </c:pt>
                <c:pt idx="1497">
                  <c:v>-22.5844965641</c:v>
                </c:pt>
                <c:pt idx="1498">
                  <c:v>-22.6616986947</c:v>
                </c:pt>
                <c:pt idx="1499">
                  <c:v>-22.882887289100001</c:v>
                </c:pt>
                <c:pt idx="1500">
                  <c:v>-23.070216455899999</c:v>
                </c:pt>
                <c:pt idx="1501">
                  <c:v>-23.121984570400002</c:v>
                </c:pt>
                <c:pt idx="1502">
                  <c:v>-23.133669419100002</c:v>
                </c:pt>
                <c:pt idx="1503">
                  <c:v>-23.237709633000001</c:v>
                </c:pt>
                <c:pt idx="1504">
                  <c:v>-23.450408923700003</c:v>
                </c:pt>
                <c:pt idx="1505">
                  <c:v>-23.553416189299998</c:v>
                </c:pt>
                <c:pt idx="1506">
                  <c:v>-23.568172400000002</c:v>
                </c:pt>
                <c:pt idx="1507">
                  <c:v>-23.657367358199998</c:v>
                </c:pt>
                <c:pt idx="1508">
                  <c:v>-23.8337268485</c:v>
                </c:pt>
                <c:pt idx="1509">
                  <c:v>-24.059087498</c:v>
                </c:pt>
                <c:pt idx="1510">
                  <c:v>-24.142698025800001</c:v>
                </c:pt>
                <c:pt idx="1511">
                  <c:v>-24.137614306700002</c:v>
                </c:pt>
                <c:pt idx="1512">
                  <c:v>-24.264233100799999</c:v>
                </c:pt>
                <c:pt idx="1513">
                  <c:v>-24.482372107100005</c:v>
                </c:pt>
                <c:pt idx="1514">
                  <c:v>-24.596635175000003</c:v>
                </c:pt>
                <c:pt idx="1515">
                  <c:v>-24.6280658469</c:v>
                </c:pt>
                <c:pt idx="1516">
                  <c:v>-24.675830741700004</c:v>
                </c:pt>
                <c:pt idx="1517">
                  <c:v>-24.844364122999998</c:v>
                </c:pt>
                <c:pt idx="1518">
                  <c:v>-25.028382708199999</c:v>
                </c:pt>
                <c:pt idx="1519">
                  <c:v>-25.048792875899998</c:v>
                </c:pt>
                <c:pt idx="1520">
                  <c:v>-25.032531182299998</c:v>
                </c:pt>
                <c:pt idx="1521">
                  <c:v>-25.023316448899998</c:v>
                </c:pt>
                <c:pt idx="1522">
                  <c:v>-25.156947930499996</c:v>
                </c:pt>
                <c:pt idx="1523">
                  <c:v>-25.210129300799998</c:v>
                </c:pt>
                <c:pt idx="1524">
                  <c:v>-25.233513754199997</c:v>
                </c:pt>
                <c:pt idx="1525">
                  <c:v>-25.274432658199999</c:v>
                </c:pt>
                <c:pt idx="1526">
                  <c:v>-25.4638254256</c:v>
                </c:pt>
                <c:pt idx="1527">
                  <c:v>-25.578206593099999</c:v>
                </c:pt>
                <c:pt idx="1528">
                  <c:v>-25.522770613500001</c:v>
                </c:pt>
                <c:pt idx="1529">
                  <c:v>-25.493913814599999</c:v>
                </c:pt>
                <c:pt idx="1530">
                  <c:v>-25.5324573957</c:v>
                </c:pt>
                <c:pt idx="1531">
                  <c:v>-25.586837446499999</c:v>
                </c:pt>
                <c:pt idx="1532">
                  <c:v>-25.467297043799995</c:v>
                </c:pt>
                <c:pt idx="1533">
                  <c:v>-25.406135043999999</c:v>
                </c:pt>
                <c:pt idx="1534">
                  <c:v>-25.392411809999999</c:v>
                </c:pt>
                <c:pt idx="1535">
                  <c:v>-25.481753194900001</c:v>
                </c:pt>
                <c:pt idx="1536">
                  <c:v>-25.423765574099999</c:v>
                </c:pt>
                <c:pt idx="1537">
                  <c:v>-25.3922536878</c:v>
                </c:pt>
                <c:pt idx="1538">
                  <c:v>-25.406679309000001</c:v>
                </c:pt>
                <c:pt idx="1539">
                  <c:v>-25.454569404600001</c:v>
                </c:pt>
                <c:pt idx="1540">
                  <c:v>-25.481610001</c:v>
                </c:pt>
                <c:pt idx="1541">
                  <c:v>-25.360272159299999</c:v>
                </c:pt>
                <c:pt idx="1542">
                  <c:v>-25.2372601125</c:v>
                </c:pt>
                <c:pt idx="1543">
                  <c:v>-25.2034772451</c:v>
                </c:pt>
                <c:pt idx="1544">
                  <c:v>-25.272578010400004</c:v>
                </c:pt>
                <c:pt idx="1545">
                  <c:v>-25.176320073900001</c:v>
                </c:pt>
                <c:pt idx="1546">
                  <c:v>-25.087387495000002</c:v>
                </c:pt>
                <c:pt idx="1547">
                  <c:v>-25.106296450199999</c:v>
                </c:pt>
                <c:pt idx="1548">
                  <c:v>-25.185379967999999</c:v>
                </c:pt>
                <c:pt idx="1549">
                  <c:v>-25.2443511737</c:v>
                </c:pt>
                <c:pt idx="1550">
                  <c:v>-25.185509103500003</c:v>
                </c:pt>
                <c:pt idx="1551">
                  <c:v>-25.165635523700001</c:v>
                </c:pt>
                <c:pt idx="1552">
                  <c:v>-25.270451641000001</c:v>
                </c:pt>
                <c:pt idx="1553">
                  <c:v>-25.322396898499999</c:v>
                </c:pt>
                <c:pt idx="1554">
                  <c:v>-25.267506427200001</c:v>
                </c:pt>
                <c:pt idx="1555">
                  <c:v>-25.1444120084</c:v>
                </c:pt>
                <c:pt idx="1556">
                  <c:v>-25.127231682599998</c:v>
                </c:pt>
                <c:pt idx="1557">
                  <c:v>-25.2722476052</c:v>
                </c:pt>
                <c:pt idx="1558">
                  <c:v>-25.2350686696</c:v>
                </c:pt>
                <c:pt idx="1559">
                  <c:v>-25.221793116099999</c:v>
                </c:pt>
                <c:pt idx="1560">
                  <c:v>-25.268854430400005</c:v>
                </c:pt>
                <c:pt idx="1561">
                  <c:v>-25.4118306596</c:v>
                </c:pt>
                <c:pt idx="1562">
                  <c:v>-25.466842400000004</c:v>
                </c:pt>
                <c:pt idx="1563">
                  <c:v>-25.413602903200001</c:v>
                </c:pt>
                <c:pt idx="1564">
                  <c:v>-25.362314717799997</c:v>
                </c:pt>
                <c:pt idx="1565">
                  <c:v>-25.4233970268</c:v>
                </c:pt>
                <c:pt idx="1566">
                  <c:v>-25.466151943500002</c:v>
                </c:pt>
                <c:pt idx="1567">
                  <c:v>-25.427002116800001</c:v>
                </c:pt>
                <c:pt idx="1568">
                  <c:v>-25.260068127299999</c:v>
                </c:pt>
                <c:pt idx="1569">
                  <c:v>-25.2645315607</c:v>
                </c:pt>
                <c:pt idx="1570">
                  <c:v>-25.304399304299999</c:v>
                </c:pt>
                <c:pt idx="1571">
                  <c:v>-25.313890535100001</c:v>
                </c:pt>
                <c:pt idx="1572">
                  <c:v>-25.183124081399999</c:v>
                </c:pt>
                <c:pt idx="1573">
                  <c:v>-25.015205253800001</c:v>
                </c:pt>
                <c:pt idx="1574">
                  <c:v>-25.060644489300003</c:v>
                </c:pt>
                <c:pt idx="1575">
                  <c:v>-25.133993735299999</c:v>
                </c:pt>
                <c:pt idx="1576">
                  <c:v>-24.993233825700003</c:v>
                </c:pt>
                <c:pt idx="1577">
                  <c:v>-24.828617773400001</c:v>
                </c:pt>
                <c:pt idx="1578">
                  <c:v>-24.839064612000001</c:v>
                </c:pt>
                <c:pt idx="1579">
                  <c:v>-24.859357993899998</c:v>
                </c:pt>
                <c:pt idx="1580">
                  <c:v>-24.793996692200004</c:v>
                </c:pt>
                <c:pt idx="1581">
                  <c:v>-24.6434068127</c:v>
                </c:pt>
                <c:pt idx="1582">
                  <c:v>-24.5445190688</c:v>
                </c:pt>
                <c:pt idx="1583">
                  <c:v>-24.633278883700001</c:v>
                </c:pt>
                <c:pt idx="1584">
                  <c:v>-24.673021887400001</c:v>
                </c:pt>
                <c:pt idx="1585">
                  <c:v>-24.549822134000003</c:v>
                </c:pt>
                <c:pt idx="1586">
                  <c:v>-24.4111411475</c:v>
                </c:pt>
                <c:pt idx="1587">
                  <c:v>-24.406632163899999</c:v>
                </c:pt>
                <c:pt idx="1588">
                  <c:v>-24.481782724799999</c:v>
                </c:pt>
                <c:pt idx="1589">
                  <c:v>-24.500378215000001</c:v>
                </c:pt>
                <c:pt idx="1590">
                  <c:v>-24.352450774400005</c:v>
                </c:pt>
                <c:pt idx="1591">
                  <c:v>-24.303653615000002</c:v>
                </c:pt>
                <c:pt idx="1592">
                  <c:v>-24.433544650399995</c:v>
                </c:pt>
                <c:pt idx="1593">
                  <c:v>-24.435009305999998</c:v>
                </c:pt>
                <c:pt idx="1594">
                  <c:v>-24.318241662399998</c:v>
                </c:pt>
                <c:pt idx="1595">
                  <c:v>-24.207158146899999</c:v>
                </c:pt>
                <c:pt idx="1596">
                  <c:v>-24.262302621100002</c:v>
                </c:pt>
                <c:pt idx="1597">
                  <c:v>-24.315400635899998</c:v>
                </c:pt>
                <c:pt idx="1598">
                  <c:v>-24.257479048699999</c:v>
                </c:pt>
                <c:pt idx="1599">
                  <c:v>-24.210631009899998</c:v>
                </c:pt>
                <c:pt idx="1600">
                  <c:v>-24.179145791900002</c:v>
                </c:pt>
                <c:pt idx="1601">
                  <c:v>-24.329505261800001</c:v>
                </c:pt>
                <c:pt idx="1602">
                  <c:v>-24.396391961999999</c:v>
                </c:pt>
                <c:pt idx="1603">
                  <c:v>-24.259677783400001</c:v>
                </c:pt>
                <c:pt idx="1604">
                  <c:v>-24.255373689900001</c:v>
                </c:pt>
                <c:pt idx="1605">
                  <c:v>-24.2734269804</c:v>
                </c:pt>
                <c:pt idx="1606">
                  <c:v>-24.284750772999999</c:v>
                </c:pt>
                <c:pt idx="1607">
                  <c:v>-24.123901398099999</c:v>
                </c:pt>
                <c:pt idx="1608">
                  <c:v>-24.0360672433</c:v>
                </c:pt>
                <c:pt idx="1609">
                  <c:v>-24.0029572272</c:v>
                </c:pt>
                <c:pt idx="1610">
                  <c:v>-24.0658138155</c:v>
                </c:pt>
                <c:pt idx="1611">
                  <c:v>-24.0037381725</c:v>
                </c:pt>
                <c:pt idx="1612">
                  <c:v>-23.906328311599999</c:v>
                </c:pt>
                <c:pt idx="1613">
                  <c:v>-23.9072063771</c:v>
                </c:pt>
                <c:pt idx="1614">
                  <c:v>-23.9506171809</c:v>
                </c:pt>
                <c:pt idx="1615">
                  <c:v>-23.948730695599998</c:v>
                </c:pt>
                <c:pt idx="1616">
                  <c:v>-23.805491839999998</c:v>
                </c:pt>
                <c:pt idx="1617">
                  <c:v>-23.6263906191</c:v>
                </c:pt>
                <c:pt idx="1618">
                  <c:v>-23.674617424200001</c:v>
                </c:pt>
                <c:pt idx="1619">
                  <c:v>-23.7380914423</c:v>
                </c:pt>
                <c:pt idx="1620">
                  <c:v>-23.731686958299999</c:v>
                </c:pt>
                <c:pt idx="1621">
                  <c:v>-23.603218476499997</c:v>
                </c:pt>
                <c:pt idx="1622">
                  <c:v>-23.556931536800001</c:v>
                </c:pt>
                <c:pt idx="1623">
                  <c:v>-23.599126704</c:v>
                </c:pt>
                <c:pt idx="1624">
                  <c:v>-23.6176269069</c:v>
                </c:pt>
                <c:pt idx="1625">
                  <c:v>-23.434966958499999</c:v>
                </c:pt>
                <c:pt idx="1626">
                  <c:v>-23.352242611499999</c:v>
                </c:pt>
                <c:pt idx="1627">
                  <c:v>-23.389780501600001</c:v>
                </c:pt>
                <c:pt idx="1628">
                  <c:v>-23.424374383600004</c:v>
                </c:pt>
                <c:pt idx="1629">
                  <c:v>-23.362564319800001</c:v>
                </c:pt>
                <c:pt idx="1630">
                  <c:v>-23.244790190700002</c:v>
                </c:pt>
                <c:pt idx="1631">
                  <c:v>-23.204550280599999</c:v>
                </c:pt>
                <c:pt idx="1632">
                  <c:v>-23.270038194099996</c:v>
                </c:pt>
                <c:pt idx="1633">
                  <c:v>-23.2493869459</c:v>
                </c:pt>
                <c:pt idx="1634">
                  <c:v>-23.0530430156</c:v>
                </c:pt>
                <c:pt idx="1635">
                  <c:v>-22.9305176266</c:v>
                </c:pt>
                <c:pt idx="1636">
                  <c:v>-22.975133542399998</c:v>
                </c:pt>
                <c:pt idx="1637">
                  <c:v>-22.969318720899999</c:v>
                </c:pt>
                <c:pt idx="1638">
                  <c:v>-22.8910895528</c:v>
                </c:pt>
                <c:pt idx="1639">
                  <c:v>-22.790517507299999</c:v>
                </c:pt>
                <c:pt idx="1640">
                  <c:v>-22.8091823203</c:v>
                </c:pt>
                <c:pt idx="1641">
                  <c:v>-22.924911454899998</c:v>
                </c:pt>
                <c:pt idx="1642">
                  <c:v>-22.882167474299997</c:v>
                </c:pt>
                <c:pt idx="1643">
                  <c:v>-22.739985203900002</c:v>
                </c:pt>
                <c:pt idx="1644">
                  <c:v>-22.655184774999992</c:v>
                </c:pt>
                <c:pt idx="1645">
                  <c:v>-22.763572297300001</c:v>
                </c:pt>
                <c:pt idx="1646">
                  <c:v>-22.7106535687</c:v>
                </c:pt>
                <c:pt idx="1647">
                  <c:v>-22.5676028723</c:v>
                </c:pt>
                <c:pt idx="1648">
                  <c:v>-22.459632369299996</c:v>
                </c:pt>
                <c:pt idx="1649">
                  <c:v>-22.493504156699998</c:v>
                </c:pt>
                <c:pt idx="1650">
                  <c:v>-22.493545297299995</c:v>
                </c:pt>
                <c:pt idx="1651">
                  <c:v>-22.444488676799999</c:v>
                </c:pt>
                <c:pt idx="1652">
                  <c:v>-22.369086399099999</c:v>
                </c:pt>
                <c:pt idx="1653">
                  <c:v>-22.378860680599999</c:v>
                </c:pt>
                <c:pt idx="1654">
                  <c:v>-22.537246768700001</c:v>
                </c:pt>
                <c:pt idx="1655">
                  <c:v>-22.495358184200001</c:v>
                </c:pt>
                <c:pt idx="1656">
                  <c:v>-22.358249665999999</c:v>
                </c:pt>
                <c:pt idx="1657">
                  <c:v>-22.239946617599998</c:v>
                </c:pt>
                <c:pt idx="1658">
                  <c:v>-22.287728316199996</c:v>
                </c:pt>
                <c:pt idx="1659">
                  <c:v>-22.249021441499998</c:v>
                </c:pt>
                <c:pt idx="1660">
                  <c:v>-22.142181497700001</c:v>
                </c:pt>
                <c:pt idx="1661">
                  <c:v>-22.055155097499998</c:v>
                </c:pt>
                <c:pt idx="1662">
                  <c:v>-22.053532224400001</c:v>
                </c:pt>
                <c:pt idx="1663">
                  <c:v>-22.168449220500001</c:v>
                </c:pt>
                <c:pt idx="1664">
                  <c:v>-22.122536901699998</c:v>
                </c:pt>
                <c:pt idx="1665">
                  <c:v>-22.0786584208</c:v>
                </c:pt>
                <c:pt idx="1666">
                  <c:v>-22.061965702399998</c:v>
                </c:pt>
                <c:pt idx="1667">
                  <c:v>-22.127928001400001</c:v>
                </c:pt>
                <c:pt idx="1668">
                  <c:v>-22.142840071599998</c:v>
                </c:pt>
                <c:pt idx="1669">
                  <c:v>-21.943347378300004</c:v>
                </c:pt>
                <c:pt idx="1670">
                  <c:v>-21.820177806499998</c:v>
                </c:pt>
                <c:pt idx="1671">
                  <c:v>-21.861024908200001</c:v>
                </c:pt>
                <c:pt idx="1672">
                  <c:v>-21.9361797617</c:v>
                </c:pt>
                <c:pt idx="1673">
                  <c:v>-21.885251331799999</c:v>
                </c:pt>
                <c:pt idx="1674">
                  <c:v>-21.828322453599998</c:v>
                </c:pt>
                <c:pt idx="1675">
                  <c:v>-21.769347773900002</c:v>
                </c:pt>
                <c:pt idx="1676">
                  <c:v>-21.836469105500001</c:v>
                </c:pt>
                <c:pt idx="1677">
                  <c:v>-21.844939851700001</c:v>
                </c:pt>
                <c:pt idx="1678">
                  <c:v>-21.7466362959</c:v>
                </c:pt>
                <c:pt idx="1679">
                  <c:v>-21.712011144400002</c:v>
                </c:pt>
                <c:pt idx="1680">
                  <c:v>-21.7510531207</c:v>
                </c:pt>
                <c:pt idx="1681">
                  <c:v>-21.797422758300002</c:v>
                </c:pt>
                <c:pt idx="1682">
                  <c:v>-21.673876463299997</c:v>
                </c:pt>
                <c:pt idx="1683">
                  <c:v>-21.609663301799998</c:v>
                </c:pt>
                <c:pt idx="1684">
                  <c:v>-21.632792981800002</c:v>
                </c:pt>
                <c:pt idx="1685">
                  <c:v>-21.684969336500004</c:v>
                </c:pt>
                <c:pt idx="1686">
                  <c:v>-21.565305824999999</c:v>
                </c:pt>
                <c:pt idx="1687">
                  <c:v>-21.4558053449</c:v>
                </c:pt>
                <c:pt idx="1688">
                  <c:v>-21.4095256429</c:v>
                </c:pt>
                <c:pt idx="1689">
                  <c:v>-21.487113489400002</c:v>
                </c:pt>
                <c:pt idx="1690">
                  <c:v>-21.526085161899999</c:v>
                </c:pt>
                <c:pt idx="1691">
                  <c:v>-21.4162515306</c:v>
                </c:pt>
                <c:pt idx="1692">
                  <c:v>-21.3424933991</c:v>
                </c:pt>
                <c:pt idx="1693">
                  <c:v>-21.361705819900003</c:v>
                </c:pt>
                <c:pt idx="1694">
                  <c:v>-21.439412986400001</c:v>
                </c:pt>
                <c:pt idx="1695">
                  <c:v>-21.378797609599999</c:v>
                </c:pt>
                <c:pt idx="1696">
                  <c:v>-21.2019691735</c:v>
                </c:pt>
                <c:pt idx="1697">
                  <c:v>-21.188077470300001</c:v>
                </c:pt>
                <c:pt idx="1698">
                  <c:v>-21.273039863899999</c:v>
                </c:pt>
                <c:pt idx="1699">
                  <c:v>-21.150797340099999</c:v>
                </c:pt>
                <c:pt idx="1700">
                  <c:v>-21.094126245799998</c:v>
                </c:pt>
                <c:pt idx="1701">
                  <c:v>-21.031348977099999</c:v>
                </c:pt>
                <c:pt idx="1702">
                  <c:v>-21.111511995900003</c:v>
                </c:pt>
                <c:pt idx="1703">
                  <c:v>-21.253857431499998</c:v>
                </c:pt>
                <c:pt idx="1704">
                  <c:v>-21.1293488986</c:v>
                </c:pt>
                <c:pt idx="1705">
                  <c:v>-21.010297955999995</c:v>
                </c:pt>
                <c:pt idx="1706">
                  <c:v>-20.991104414199995</c:v>
                </c:pt>
                <c:pt idx="1707">
                  <c:v>-21.0900866136</c:v>
                </c:pt>
                <c:pt idx="1708">
                  <c:v>-21.123237020600001</c:v>
                </c:pt>
                <c:pt idx="1709">
                  <c:v>-20.989303298599999</c:v>
                </c:pt>
                <c:pt idx="1710">
                  <c:v>-20.932557735300001</c:v>
                </c:pt>
                <c:pt idx="1711">
                  <c:v>-20.9497434709</c:v>
                </c:pt>
                <c:pt idx="1712">
                  <c:v>-21.011315122799999</c:v>
                </c:pt>
                <c:pt idx="1713">
                  <c:v>-20.996257367799998</c:v>
                </c:pt>
                <c:pt idx="1714">
                  <c:v>-20.8781167104</c:v>
                </c:pt>
                <c:pt idx="1715">
                  <c:v>-20.9117573913</c:v>
                </c:pt>
                <c:pt idx="1716">
                  <c:v>-21.003102653700001</c:v>
                </c:pt>
                <c:pt idx="1717">
                  <c:v>-20.974921830699998</c:v>
                </c:pt>
                <c:pt idx="1718">
                  <c:v>-20.870126303100001</c:v>
                </c:pt>
                <c:pt idx="1719">
                  <c:v>-20.848397608599999</c:v>
                </c:pt>
                <c:pt idx="1720">
                  <c:v>-20.862746420099999</c:v>
                </c:pt>
                <c:pt idx="1721">
                  <c:v>-20.877401108899999</c:v>
                </c:pt>
                <c:pt idx="1722">
                  <c:v>-20.794120183499999</c:v>
                </c:pt>
                <c:pt idx="1723">
                  <c:v>-20.779109998700001</c:v>
                </c:pt>
                <c:pt idx="1724">
                  <c:v>-20.810779515200004</c:v>
                </c:pt>
                <c:pt idx="1725">
                  <c:v>-20.856568038600003</c:v>
                </c:pt>
                <c:pt idx="1726">
                  <c:v>-20.852142912200001</c:v>
                </c:pt>
                <c:pt idx="1727">
                  <c:v>-20.740399417700001</c:v>
                </c:pt>
                <c:pt idx="1728">
                  <c:v>-20.7567282933</c:v>
                </c:pt>
                <c:pt idx="1729">
                  <c:v>-20.806573423500005</c:v>
                </c:pt>
                <c:pt idx="1730">
                  <c:v>-20.767847525200001</c:v>
                </c:pt>
                <c:pt idx="1731">
                  <c:v>-20.6641731331</c:v>
                </c:pt>
                <c:pt idx="1732">
                  <c:v>-20.704263881900001</c:v>
                </c:pt>
                <c:pt idx="1733">
                  <c:v>-20.8012400476</c:v>
                </c:pt>
                <c:pt idx="1734">
                  <c:v>-20.805996651600005</c:v>
                </c:pt>
                <c:pt idx="1735">
                  <c:v>-20.723742137199999</c:v>
                </c:pt>
                <c:pt idx="1736">
                  <c:v>-20.643864431000001</c:v>
                </c:pt>
                <c:pt idx="1737">
                  <c:v>-20.707501476000001</c:v>
                </c:pt>
                <c:pt idx="1738">
                  <c:v>-20.781741757100001</c:v>
                </c:pt>
                <c:pt idx="1739">
                  <c:v>-20.784544786600001</c:v>
                </c:pt>
                <c:pt idx="1740">
                  <c:v>-20.696073729799998</c:v>
                </c:pt>
                <c:pt idx="1741">
                  <c:v>-20.669345294000003</c:v>
                </c:pt>
                <c:pt idx="1742">
                  <c:v>-20.761810315600002</c:v>
                </c:pt>
                <c:pt idx="1743">
                  <c:v>-20.755376100199999</c:v>
                </c:pt>
                <c:pt idx="1744">
                  <c:v>-20.699434965599998</c:v>
                </c:pt>
                <c:pt idx="1745">
                  <c:v>-20.662140051199998</c:v>
                </c:pt>
                <c:pt idx="1746">
                  <c:v>-20.715620802499998</c:v>
                </c:pt>
                <c:pt idx="1747">
                  <c:v>-20.791769592099996</c:v>
                </c:pt>
                <c:pt idx="1748">
                  <c:v>-20.743284744699999</c:v>
                </c:pt>
                <c:pt idx="1749">
                  <c:v>-20.6364105243</c:v>
                </c:pt>
                <c:pt idx="1750">
                  <c:v>-20.650914379900001</c:v>
                </c:pt>
                <c:pt idx="1751">
                  <c:v>-20.7127457576</c:v>
                </c:pt>
                <c:pt idx="1752">
                  <c:v>-20.7460150715</c:v>
                </c:pt>
                <c:pt idx="1753">
                  <c:v>-20.708120746100001</c:v>
                </c:pt>
                <c:pt idx="1754">
                  <c:v>-20.660706539700001</c:v>
                </c:pt>
                <c:pt idx="1755">
                  <c:v>-20.760294247000001</c:v>
                </c:pt>
                <c:pt idx="1756">
                  <c:v>-20.791832114999998</c:v>
                </c:pt>
                <c:pt idx="1757">
                  <c:v>-20.7418544768</c:v>
                </c:pt>
                <c:pt idx="1758">
                  <c:v>-20.693296142800001</c:v>
                </c:pt>
                <c:pt idx="1759">
                  <c:v>-20.7128965241</c:v>
                </c:pt>
                <c:pt idx="1760">
                  <c:v>-20.7968032498</c:v>
                </c:pt>
                <c:pt idx="1761">
                  <c:v>-20.761117587699999</c:v>
                </c:pt>
                <c:pt idx="1762">
                  <c:v>-20.691132518000003</c:v>
                </c:pt>
                <c:pt idx="1763">
                  <c:v>-20.6302365373</c:v>
                </c:pt>
                <c:pt idx="1764">
                  <c:v>-20.724465626200001</c:v>
                </c:pt>
                <c:pt idx="1765">
                  <c:v>-20.774115352700001</c:v>
                </c:pt>
                <c:pt idx="1766">
                  <c:v>-20.7307777575</c:v>
                </c:pt>
                <c:pt idx="1767">
                  <c:v>-20.748414779099996</c:v>
                </c:pt>
                <c:pt idx="1768">
                  <c:v>-20.8715209012</c:v>
                </c:pt>
                <c:pt idx="1769">
                  <c:v>-20.915841151599999</c:v>
                </c:pt>
                <c:pt idx="1770">
                  <c:v>-20.942063876999999</c:v>
                </c:pt>
                <c:pt idx="1771">
                  <c:v>-20.788181353199995</c:v>
                </c:pt>
                <c:pt idx="1772">
                  <c:v>-20.738046625900001</c:v>
                </c:pt>
                <c:pt idx="1773">
                  <c:v>-20.861619728299999</c:v>
                </c:pt>
                <c:pt idx="1774">
                  <c:v>-20.8419063841</c:v>
                </c:pt>
                <c:pt idx="1775">
                  <c:v>-20.802915629000005</c:v>
                </c:pt>
                <c:pt idx="1776">
                  <c:v>-20.745559671700001</c:v>
                </c:pt>
                <c:pt idx="1777">
                  <c:v>-20.806458918499999</c:v>
                </c:pt>
                <c:pt idx="1778">
                  <c:v>-20.899916800999996</c:v>
                </c:pt>
                <c:pt idx="1779">
                  <c:v>-20.922623122399997</c:v>
                </c:pt>
                <c:pt idx="1780">
                  <c:v>-20.8521870788</c:v>
                </c:pt>
                <c:pt idx="1781">
                  <c:v>-20.8332281968</c:v>
                </c:pt>
                <c:pt idx="1782">
                  <c:v>-20.871496305400001</c:v>
                </c:pt>
                <c:pt idx="1783">
                  <c:v>-20.9224531343</c:v>
                </c:pt>
                <c:pt idx="1784">
                  <c:v>-20.881033291800001</c:v>
                </c:pt>
                <c:pt idx="1785">
                  <c:v>-20.8635398883</c:v>
                </c:pt>
                <c:pt idx="1786">
                  <c:v>-20.885685344999999</c:v>
                </c:pt>
                <c:pt idx="1787">
                  <c:v>-20.917777246699998</c:v>
                </c:pt>
                <c:pt idx="1788">
                  <c:v>-20.847904722099997</c:v>
                </c:pt>
                <c:pt idx="1789">
                  <c:v>-20.872924815099999</c:v>
                </c:pt>
                <c:pt idx="1790">
                  <c:v>-20.901286493299999</c:v>
                </c:pt>
                <c:pt idx="1791">
                  <c:v>-20.942008909999998</c:v>
                </c:pt>
                <c:pt idx="1792">
                  <c:v>-20.9625249833</c:v>
                </c:pt>
                <c:pt idx="1793">
                  <c:v>-20.930774904100002</c:v>
                </c:pt>
                <c:pt idx="1794">
                  <c:v>-20.945269858300001</c:v>
                </c:pt>
                <c:pt idx="1795">
                  <c:v>-20.975538102199998</c:v>
                </c:pt>
                <c:pt idx="1796">
                  <c:v>-20.984885614500001</c:v>
                </c:pt>
                <c:pt idx="1797">
                  <c:v>-20.957299696999996</c:v>
                </c:pt>
                <c:pt idx="1798">
                  <c:v>-20.9030214625</c:v>
                </c:pt>
                <c:pt idx="1799">
                  <c:v>-20.959830910000001</c:v>
                </c:pt>
                <c:pt idx="1800">
                  <c:v>-20.940205212800002</c:v>
                </c:pt>
                <c:pt idx="1801">
                  <c:v>-20.894030216200001</c:v>
                </c:pt>
                <c:pt idx="1802">
                  <c:v>-20.866095103300001</c:v>
                </c:pt>
                <c:pt idx="1803">
                  <c:v>-21.008981080600002</c:v>
                </c:pt>
                <c:pt idx="1804">
                  <c:v>-21.088700830400001</c:v>
                </c:pt>
                <c:pt idx="1805">
                  <c:v>-21.075085696199999</c:v>
                </c:pt>
                <c:pt idx="1806">
                  <c:v>-21.004486330200002</c:v>
                </c:pt>
                <c:pt idx="1807">
                  <c:v>-20.978228623900002</c:v>
                </c:pt>
                <c:pt idx="1808">
                  <c:v>-21.082459029799999</c:v>
                </c:pt>
                <c:pt idx="1809">
                  <c:v>-21.095159481300001</c:v>
                </c:pt>
                <c:pt idx="1810">
                  <c:v>-20.960602870900004</c:v>
                </c:pt>
                <c:pt idx="1811">
                  <c:v>-20.852492554400001</c:v>
                </c:pt>
                <c:pt idx="1812">
                  <c:v>-20.933755850600001</c:v>
                </c:pt>
                <c:pt idx="1813">
                  <c:v>-21.059495617400003</c:v>
                </c:pt>
                <c:pt idx="1814">
                  <c:v>-21.061253362799999</c:v>
                </c:pt>
                <c:pt idx="1815">
                  <c:v>-21.039640407600004</c:v>
                </c:pt>
                <c:pt idx="1816">
                  <c:v>-21.0475835485</c:v>
                </c:pt>
                <c:pt idx="1817">
                  <c:v>-21.175380843399999</c:v>
                </c:pt>
                <c:pt idx="1818">
                  <c:v>-21.216918289100001</c:v>
                </c:pt>
                <c:pt idx="1819">
                  <c:v>-21.1612121231</c:v>
                </c:pt>
                <c:pt idx="1820">
                  <c:v>-21.101126487999998</c:v>
                </c:pt>
                <c:pt idx="1821">
                  <c:v>-21.075660053899998</c:v>
                </c:pt>
                <c:pt idx="1822">
                  <c:v>-21.1754885617</c:v>
                </c:pt>
                <c:pt idx="1823">
                  <c:v>-21.1040125054</c:v>
                </c:pt>
                <c:pt idx="1824">
                  <c:v>-21.056585839</c:v>
                </c:pt>
                <c:pt idx="1825">
                  <c:v>-21.070419036399997</c:v>
                </c:pt>
                <c:pt idx="1826">
                  <c:v>-21.2118036</c:v>
                </c:pt>
                <c:pt idx="1827">
                  <c:v>-21.2806086985</c:v>
                </c:pt>
                <c:pt idx="1828">
                  <c:v>-21.325047113899998</c:v>
                </c:pt>
                <c:pt idx="1829">
                  <c:v>-21.309326820199999</c:v>
                </c:pt>
                <c:pt idx="1830">
                  <c:v>-21.2828981963</c:v>
                </c:pt>
                <c:pt idx="1831">
                  <c:v>-21.380777127199998</c:v>
                </c:pt>
                <c:pt idx="1832">
                  <c:v>-21.398242553999999</c:v>
                </c:pt>
                <c:pt idx="1833">
                  <c:v>-21.332679387100001</c:v>
                </c:pt>
                <c:pt idx="1834">
                  <c:v>-21.331405768399996</c:v>
                </c:pt>
                <c:pt idx="1835">
                  <c:v>-21.331739926299996</c:v>
                </c:pt>
                <c:pt idx="1836">
                  <c:v>-21.3165710874</c:v>
                </c:pt>
                <c:pt idx="1837">
                  <c:v>-21.3352906221</c:v>
                </c:pt>
                <c:pt idx="1838">
                  <c:v>-21.392016854299996</c:v>
                </c:pt>
                <c:pt idx="1839">
                  <c:v>-21.435751077900001</c:v>
                </c:pt>
                <c:pt idx="1840">
                  <c:v>-21.468580334000002</c:v>
                </c:pt>
                <c:pt idx="1841">
                  <c:v>-21.468057812400005</c:v>
                </c:pt>
                <c:pt idx="1842">
                  <c:v>-21.490072426099999</c:v>
                </c:pt>
                <c:pt idx="1843">
                  <c:v>-21.591500821899999</c:v>
                </c:pt>
                <c:pt idx="1844">
                  <c:v>-21.677538240200001</c:v>
                </c:pt>
                <c:pt idx="1845">
                  <c:v>-21.631191012199999</c:v>
                </c:pt>
                <c:pt idx="1846">
                  <c:v>-21.609778464600002</c:v>
                </c:pt>
                <c:pt idx="1847">
                  <c:v>-21.603058064599999</c:v>
                </c:pt>
                <c:pt idx="1848">
                  <c:v>-21.661588041000002</c:v>
                </c:pt>
                <c:pt idx="1849">
                  <c:v>-21.631708747299999</c:v>
                </c:pt>
                <c:pt idx="1850">
                  <c:v>-21.654115437400002</c:v>
                </c:pt>
                <c:pt idx="1851">
                  <c:v>-21.6912670028</c:v>
                </c:pt>
                <c:pt idx="1852">
                  <c:v>-21.797948764299999</c:v>
                </c:pt>
                <c:pt idx="1853">
                  <c:v>-21.830696172400003</c:v>
                </c:pt>
                <c:pt idx="1854">
                  <c:v>-21.813629514900001</c:v>
                </c:pt>
                <c:pt idx="1855">
                  <c:v>-21.8816357643</c:v>
                </c:pt>
                <c:pt idx="1856">
                  <c:v>-21.950166284800005</c:v>
                </c:pt>
                <c:pt idx="1857">
                  <c:v>-22.000335128500002</c:v>
                </c:pt>
                <c:pt idx="1858">
                  <c:v>-21.979027813999998</c:v>
                </c:pt>
                <c:pt idx="1859">
                  <c:v>-21.928106431300002</c:v>
                </c:pt>
                <c:pt idx="1860">
                  <c:v>-21.947198088</c:v>
                </c:pt>
                <c:pt idx="1861">
                  <c:v>-22.055910048099999</c:v>
                </c:pt>
                <c:pt idx="1862">
                  <c:v>-22.049959798500002</c:v>
                </c:pt>
                <c:pt idx="1863">
                  <c:v>-22.021212906500001</c:v>
                </c:pt>
                <c:pt idx="1864">
                  <c:v>-22.066610287800003</c:v>
                </c:pt>
                <c:pt idx="1865">
                  <c:v>-22.126427106199998</c:v>
                </c:pt>
                <c:pt idx="1866">
                  <c:v>-22.258434715899998</c:v>
                </c:pt>
                <c:pt idx="1867">
                  <c:v>-22.261898788300002</c:v>
                </c:pt>
                <c:pt idx="1868">
                  <c:v>-22.2700431546</c:v>
                </c:pt>
                <c:pt idx="1869">
                  <c:v>-22.368136117900008</c:v>
                </c:pt>
                <c:pt idx="1870">
                  <c:v>-22.428893200200001</c:v>
                </c:pt>
                <c:pt idx="1871">
                  <c:v>-22.473742082100003</c:v>
                </c:pt>
                <c:pt idx="1872">
                  <c:v>-22.362615373799997</c:v>
                </c:pt>
                <c:pt idx="1873">
                  <c:v>-22.359803638500001</c:v>
                </c:pt>
                <c:pt idx="1874">
                  <c:v>-22.423574374099999</c:v>
                </c:pt>
                <c:pt idx="1875">
                  <c:v>-22.464823125700001</c:v>
                </c:pt>
                <c:pt idx="1876">
                  <c:v>-22.480382128500001</c:v>
                </c:pt>
                <c:pt idx="1877">
                  <c:v>-22.536337230299999</c:v>
                </c:pt>
                <c:pt idx="1878">
                  <c:v>-22.610987021299998</c:v>
                </c:pt>
                <c:pt idx="1879">
                  <c:v>-22.686882403399999</c:v>
                </c:pt>
                <c:pt idx="1880">
                  <c:v>-22.720934053400001</c:v>
                </c:pt>
                <c:pt idx="1881">
                  <c:v>-22.664711908099999</c:v>
                </c:pt>
                <c:pt idx="1882">
                  <c:v>-22.6361985988</c:v>
                </c:pt>
                <c:pt idx="1883">
                  <c:v>-22.684569720200003</c:v>
                </c:pt>
                <c:pt idx="1884">
                  <c:v>-22.673936054599999</c:v>
                </c:pt>
                <c:pt idx="1885">
                  <c:v>-22.620218498100002</c:v>
                </c:pt>
                <c:pt idx="1886">
                  <c:v>-22.623124369999999</c:v>
                </c:pt>
                <c:pt idx="1887">
                  <c:v>-22.693591183399995</c:v>
                </c:pt>
                <c:pt idx="1888">
                  <c:v>-22.764797859200002</c:v>
                </c:pt>
                <c:pt idx="1889">
                  <c:v>-22.730697558499998</c:v>
                </c:pt>
                <c:pt idx="1890">
                  <c:v>-22.712235466999999</c:v>
                </c:pt>
                <c:pt idx="1891">
                  <c:v>-22.733384844299998</c:v>
                </c:pt>
                <c:pt idx="1892">
                  <c:v>-22.804924395</c:v>
                </c:pt>
                <c:pt idx="1893">
                  <c:v>-22.766464211900001</c:v>
                </c:pt>
                <c:pt idx="1894">
                  <c:v>-22.650631718700001</c:v>
                </c:pt>
                <c:pt idx="1895">
                  <c:v>-22.6291307989</c:v>
                </c:pt>
                <c:pt idx="1896">
                  <c:v>-22.688974369</c:v>
                </c:pt>
                <c:pt idx="1897">
                  <c:v>-22.700318923299999</c:v>
                </c:pt>
                <c:pt idx="1898">
                  <c:v>-22.7668582031</c:v>
                </c:pt>
                <c:pt idx="1899">
                  <c:v>-22.730603115299999</c:v>
                </c:pt>
                <c:pt idx="1900">
                  <c:v>-22.740966984100002</c:v>
                </c:pt>
                <c:pt idx="1901">
                  <c:v>-22.7728873183</c:v>
                </c:pt>
                <c:pt idx="1902">
                  <c:v>-22.790263536200001</c:v>
                </c:pt>
                <c:pt idx="1903">
                  <c:v>-22.8622397398</c:v>
                </c:pt>
                <c:pt idx="1904">
                  <c:v>-22.9330755973</c:v>
                </c:pt>
                <c:pt idx="1905">
                  <c:v>-22.964780607100003</c:v>
                </c:pt>
                <c:pt idx="1906">
                  <c:v>-23.010355619599999</c:v>
                </c:pt>
                <c:pt idx="1907">
                  <c:v>-23.046177248599999</c:v>
                </c:pt>
                <c:pt idx="1908">
                  <c:v>-23.085993881499999</c:v>
                </c:pt>
                <c:pt idx="1909">
                  <c:v>-23.2744827422</c:v>
                </c:pt>
                <c:pt idx="1910">
                  <c:v>-23.3570736645</c:v>
                </c:pt>
                <c:pt idx="1911">
                  <c:v>-23.458140308299996</c:v>
                </c:pt>
                <c:pt idx="1912">
                  <c:v>-23.535036845899995</c:v>
                </c:pt>
                <c:pt idx="1913">
                  <c:v>-23.697608317099998</c:v>
                </c:pt>
                <c:pt idx="1914">
                  <c:v>-23.782819383500001</c:v>
                </c:pt>
                <c:pt idx="1915">
                  <c:v>-23.809400286799999</c:v>
                </c:pt>
                <c:pt idx="1916">
                  <c:v>-23.898566708499999</c:v>
                </c:pt>
                <c:pt idx="1917">
                  <c:v>-24.047874183699996</c:v>
                </c:pt>
                <c:pt idx="1918">
                  <c:v>-24.2143131618</c:v>
                </c:pt>
                <c:pt idx="1919">
                  <c:v>-24.256010509100001</c:v>
                </c:pt>
                <c:pt idx="1920">
                  <c:v>-24.334007666700003</c:v>
                </c:pt>
                <c:pt idx="1921">
                  <c:v>-24.463119164399998</c:v>
                </c:pt>
                <c:pt idx="1922">
                  <c:v>-24.681508109900001</c:v>
                </c:pt>
                <c:pt idx="1923">
                  <c:v>-24.7622201569</c:v>
                </c:pt>
                <c:pt idx="1924">
                  <c:v>-24.795003018599999</c:v>
                </c:pt>
                <c:pt idx="1925">
                  <c:v>-24.803016506100001</c:v>
                </c:pt>
                <c:pt idx="1926">
                  <c:v>-24.824423316600001</c:v>
                </c:pt>
                <c:pt idx="1927">
                  <c:v>-24.9311478461</c:v>
                </c:pt>
                <c:pt idx="1928">
                  <c:v>-24.888661005500001</c:v>
                </c:pt>
                <c:pt idx="1929">
                  <c:v>-24.865558245199999</c:v>
                </c:pt>
                <c:pt idx="1930">
                  <c:v>-24.9099741691</c:v>
                </c:pt>
                <c:pt idx="1931">
                  <c:v>-24.998187660500001</c:v>
                </c:pt>
                <c:pt idx="1932">
                  <c:v>-25.177215610200001</c:v>
                </c:pt>
                <c:pt idx="1933">
                  <c:v>-25.2221901337</c:v>
                </c:pt>
                <c:pt idx="1934">
                  <c:v>-25.189661602099996</c:v>
                </c:pt>
                <c:pt idx="1935">
                  <c:v>-25.203229780899999</c:v>
                </c:pt>
                <c:pt idx="1936">
                  <c:v>-25.211635973900002</c:v>
                </c:pt>
                <c:pt idx="1937">
                  <c:v>-25.126483981500002</c:v>
                </c:pt>
                <c:pt idx="1938">
                  <c:v>-25.044631340999999</c:v>
                </c:pt>
                <c:pt idx="1939">
                  <c:v>-24.912984167000005</c:v>
                </c:pt>
                <c:pt idx="1940">
                  <c:v>-24.954312165600001</c:v>
                </c:pt>
                <c:pt idx="1941">
                  <c:v>-24.8987416911</c:v>
                </c:pt>
                <c:pt idx="1942">
                  <c:v>-24.929573987000001</c:v>
                </c:pt>
                <c:pt idx="1943">
                  <c:v>-24.899464547400001</c:v>
                </c:pt>
                <c:pt idx="1944">
                  <c:v>-24.9674810777</c:v>
                </c:pt>
                <c:pt idx="1945">
                  <c:v>-24.966042318</c:v>
                </c:pt>
                <c:pt idx="1946">
                  <c:v>-24.9163462281</c:v>
                </c:pt>
                <c:pt idx="1947">
                  <c:v>-24.748773148800002</c:v>
                </c:pt>
                <c:pt idx="1948">
                  <c:v>-24.669238045299998</c:v>
                </c:pt>
                <c:pt idx="1949">
                  <c:v>-24.566280205599998</c:v>
                </c:pt>
                <c:pt idx="1950">
                  <c:v>-24.531163259099998</c:v>
                </c:pt>
                <c:pt idx="1951">
                  <c:v>-24.486011366900001</c:v>
                </c:pt>
                <c:pt idx="1952">
                  <c:v>-24.439391953600001</c:v>
                </c:pt>
                <c:pt idx="1953">
                  <c:v>-24.465159617099999</c:v>
                </c:pt>
                <c:pt idx="1954">
                  <c:v>-24.467274718300001</c:v>
                </c:pt>
                <c:pt idx="1955">
                  <c:v>-24.395760663899999</c:v>
                </c:pt>
                <c:pt idx="1956">
                  <c:v>-24.329824234499998</c:v>
                </c:pt>
                <c:pt idx="1957">
                  <c:v>-24.4501487235</c:v>
                </c:pt>
                <c:pt idx="1958">
                  <c:v>-24.397207591600001</c:v>
                </c:pt>
                <c:pt idx="1959">
                  <c:v>-24.351473030000001</c:v>
                </c:pt>
                <c:pt idx="1960">
                  <c:v>-24.246871627400001</c:v>
                </c:pt>
                <c:pt idx="1961">
                  <c:v>-24.220537352099999</c:v>
                </c:pt>
                <c:pt idx="1962">
                  <c:v>-24.266203496599999</c:v>
                </c:pt>
                <c:pt idx="1963">
                  <c:v>-24.202125287099999</c:v>
                </c:pt>
                <c:pt idx="1964">
                  <c:v>-24.137660011000001</c:v>
                </c:pt>
                <c:pt idx="1965">
                  <c:v>-24.191414110099998</c:v>
                </c:pt>
                <c:pt idx="1966">
                  <c:v>-24.182908818400001</c:v>
                </c:pt>
                <c:pt idx="1967">
                  <c:v>-24.211640133</c:v>
                </c:pt>
                <c:pt idx="1968">
                  <c:v>-24.180635292600002</c:v>
                </c:pt>
                <c:pt idx="1969">
                  <c:v>-24.1207213245</c:v>
                </c:pt>
                <c:pt idx="1970">
                  <c:v>-24.1356973175</c:v>
                </c:pt>
                <c:pt idx="1971">
                  <c:v>-24.141988082600001</c:v>
                </c:pt>
                <c:pt idx="1972">
                  <c:v>-24.085874887999999</c:v>
                </c:pt>
                <c:pt idx="1973">
                  <c:v>-23.988280632199999</c:v>
                </c:pt>
                <c:pt idx="1974">
                  <c:v>-24.016379707500001</c:v>
                </c:pt>
                <c:pt idx="1975">
                  <c:v>-24.070560720900001</c:v>
                </c:pt>
                <c:pt idx="1976">
                  <c:v>-24.047571334899999</c:v>
                </c:pt>
                <c:pt idx="1977">
                  <c:v>-24.017024663800001</c:v>
                </c:pt>
                <c:pt idx="1978">
                  <c:v>-24.056387121900002</c:v>
                </c:pt>
                <c:pt idx="1979">
                  <c:v>-24.1819810418</c:v>
                </c:pt>
                <c:pt idx="1980">
                  <c:v>-24.185842163299998</c:v>
                </c:pt>
                <c:pt idx="1981">
                  <c:v>-24.100061972399999</c:v>
                </c:pt>
                <c:pt idx="1982">
                  <c:v>-23.963417941399999</c:v>
                </c:pt>
                <c:pt idx="1983">
                  <c:v>-23.973355511600005</c:v>
                </c:pt>
                <c:pt idx="1984">
                  <c:v>-24.021646104699997</c:v>
                </c:pt>
                <c:pt idx="1985">
                  <c:v>-24.055920309500003</c:v>
                </c:pt>
                <c:pt idx="1986">
                  <c:v>-24.095044482500001</c:v>
                </c:pt>
                <c:pt idx="1987">
                  <c:v>-24.105039857500003</c:v>
                </c:pt>
                <c:pt idx="1988">
                  <c:v>-24.116538714699999</c:v>
                </c:pt>
                <c:pt idx="1989">
                  <c:v>-24.093749327099999</c:v>
                </c:pt>
                <c:pt idx="1990">
                  <c:v>-24.021273322799999</c:v>
                </c:pt>
                <c:pt idx="1991">
                  <c:v>-24.049763999</c:v>
                </c:pt>
                <c:pt idx="1992">
                  <c:v>-24.193997761399999</c:v>
                </c:pt>
                <c:pt idx="1993">
                  <c:v>-24.286946986299998</c:v>
                </c:pt>
                <c:pt idx="1994">
                  <c:v>-24.194660710899999</c:v>
                </c:pt>
                <c:pt idx="1995">
                  <c:v>-24.105942467999995</c:v>
                </c:pt>
                <c:pt idx="1996">
                  <c:v>-24.079165548900001</c:v>
                </c:pt>
                <c:pt idx="1997">
                  <c:v>-24.196472124700001</c:v>
                </c:pt>
                <c:pt idx="1998">
                  <c:v>-24.256526600800001</c:v>
                </c:pt>
                <c:pt idx="1999">
                  <c:v>-24.214281393699999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B0-43AC-9DCD-8C81C985C9B8}"/>
            </c:ext>
          </c:extLst>
        </c:ser>
        <c:ser>
          <c:idx val="0"/>
          <c:order val="1"/>
          <c:tx>
            <c:strRef>
              <c:f>Лист1!$C$45</c:f>
              <c:strCache>
                <c:ptCount val="1"/>
                <c:pt idx="0">
                  <c:v>Uуп1=-40 В</c:v>
                </c:pt>
              </c:strCache>
            </c:strRef>
          </c:tx>
          <c:spPr>
            <a:ln w="158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Лист1!$C$46:$C$2045</c:f>
              <c:numCache>
                <c:formatCode>0.000</c:formatCode>
                <c:ptCount val="2000"/>
                <c:pt idx="0">
                  <c:v>-48.645916995999997</c:v>
                </c:pt>
                <c:pt idx="1">
                  <c:v>-47.971828409899999</c:v>
                </c:pt>
                <c:pt idx="2">
                  <c:v>-53.902429552599997</c:v>
                </c:pt>
                <c:pt idx="3">
                  <c:v>-58.547643872499997</c:v>
                </c:pt>
                <c:pt idx="4">
                  <c:v>-55.720287288400002</c:v>
                </c:pt>
                <c:pt idx="5">
                  <c:v>-61.8738421268</c:v>
                </c:pt>
                <c:pt idx="6">
                  <c:v>-64.171877830200003</c:v>
                </c:pt>
                <c:pt idx="7">
                  <c:v>-57.58971111679999</c:v>
                </c:pt>
                <c:pt idx="8">
                  <c:v>-57.706247585900002</c:v>
                </c:pt>
                <c:pt idx="9">
                  <c:v>-64.475931004499998</c:v>
                </c:pt>
                <c:pt idx="10">
                  <c:v>-66.272860888099999</c:v>
                </c:pt>
                <c:pt idx="11">
                  <c:v>-60.611991772899998</c:v>
                </c:pt>
                <c:pt idx="12">
                  <c:v>-61.965754168800004</c:v>
                </c:pt>
                <c:pt idx="13">
                  <c:v>-64.968515380599996</c:v>
                </c:pt>
                <c:pt idx="14">
                  <c:v>-57.437936144299996</c:v>
                </c:pt>
                <c:pt idx="15">
                  <c:v>-59.004166819900007</c:v>
                </c:pt>
                <c:pt idx="16">
                  <c:v>-60.796870290599998</c:v>
                </c:pt>
                <c:pt idx="17">
                  <c:v>-61.1261875223</c:v>
                </c:pt>
                <c:pt idx="18">
                  <c:v>-57.820773469300008</c:v>
                </c:pt>
                <c:pt idx="19">
                  <c:v>-61.399366980099998</c:v>
                </c:pt>
                <c:pt idx="20">
                  <c:v>-60.414001058700002</c:v>
                </c:pt>
                <c:pt idx="21">
                  <c:v>-58.226386686399998</c:v>
                </c:pt>
                <c:pt idx="22">
                  <c:v>-56.798277116199998</c:v>
                </c:pt>
                <c:pt idx="23">
                  <c:v>-55.755009131599998</c:v>
                </c:pt>
                <c:pt idx="24">
                  <c:v>-56.052957504799998</c:v>
                </c:pt>
                <c:pt idx="25">
                  <c:v>-56.6129523038</c:v>
                </c:pt>
                <c:pt idx="26">
                  <c:v>-57.037998500300006</c:v>
                </c:pt>
                <c:pt idx="27">
                  <c:v>-55.479731239300001</c:v>
                </c:pt>
                <c:pt idx="28">
                  <c:v>-55.883001761599999</c:v>
                </c:pt>
                <c:pt idx="29">
                  <c:v>-56.133220660500001</c:v>
                </c:pt>
                <c:pt idx="30">
                  <c:v>-56.058219371500002</c:v>
                </c:pt>
                <c:pt idx="31">
                  <c:v>-55.821455911900003</c:v>
                </c:pt>
                <c:pt idx="32">
                  <c:v>-55.121884192000003</c:v>
                </c:pt>
                <c:pt idx="33">
                  <c:v>-55.448878392799998</c:v>
                </c:pt>
                <c:pt idx="34">
                  <c:v>-54.814404319499999</c:v>
                </c:pt>
                <c:pt idx="35">
                  <c:v>-53.439371990300003</c:v>
                </c:pt>
                <c:pt idx="36">
                  <c:v>-54.094127585400003</c:v>
                </c:pt>
                <c:pt idx="37">
                  <c:v>-52.746903163200002</c:v>
                </c:pt>
                <c:pt idx="38">
                  <c:v>-54.185999746900002</c:v>
                </c:pt>
                <c:pt idx="39">
                  <c:v>-53.501918600099998</c:v>
                </c:pt>
                <c:pt idx="40">
                  <c:v>-52.734597945499999</c:v>
                </c:pt>
                <c:pt idx="41">
                  <c:v>-53.129090608699997</c:v>
                </c:pt>
                <c:pt idx="42">
                  <c:v>-52.274640873999999</c:v>
                </c:pt>
                <c:pt idx="43">
                  <c:v>-51.976807911500003</c:v>
                </c:pt>
                <c:pt idx="44">
                  <c:v>-52.069124475899997</c:v>
                </c:pt>
                <c:pt idx="45">
                  <c:v>-51.293843579700003</c:v>
                </c:pt>
                <c:pt idx="46">
                  <c:v>-51.089664589599991</c:v>
                </c:pt>
                <c:pt idx="47">
                  <c:v>-51.701066251199997</c:v>
                </c:pt>
                <c:pt idx="48">
                  <c:v>-51.318453887799997</c:v>
                </c:pt>
                <c:pt idx="49">
                  <c:v>-50.782309061399999</c:v>
                </c:pt>
                <c:pt idx="50">
                  <c:v>-51.491305047499992</c:v>
                </c:pt>
                <c:pt idx="51">
                  <c:v>-50.218715040699998</c:v>
                </c:pt>
                <c:pt idx="52">
                  <c:v>-51.114969655499998</c:v>
                </c:pt>
                <c:pt idx="53">
                  <c:v>-50.748768932899999</c:v>
                </c:pt>
                <c:pt idx="54">
                  <c:v>-49.7778301134</c:v>
                </c:pt>
                <c:pt idx="55">
                  <c:v>-50.085736404000002</c:v>
                </c:pt>
                <c:pt idx="56">
                  <c:v>-50.681155651600001</c:v>
                </c:pt>
                <c:pt idx="57">
                  <c:v>-50.51403415259999</c:v>
                </c:pt>
                <c:pt idx="58">
                  <c:v>-50.005542416300003</c:v>
                </c:pt>
                <c:pt idx="59">
                  <c:v>-50.159700928500001</c:v>
                </c:pt>
                <c:pt idx="60">
                  <c:v>-49.832675063899998</c:v>
                </c:pt>
                <c:pt idx="61">
                  <c:v>-49.220359268199999</c:v>
                </c:pt>
                <c:pt idx="62">
                  <c:v>-49.710248408699997</c:v>
                </c:pt>
                <c:pt idx="63">
                  <c:v>-49.507920458000001</c:v>
                </c:pt>
                <c:pt idx="64">
                  <c:v>-49.252199736099996</c:v>
                </c:pt>
                <c:pt idx="65">
                  <c:v>-48.813484640600002</c:v>
                </c:pt>
                <c:pt idx="66">
                  <c:v>-48.248705704700001</c:v>
                </c:pt>
                <c:pt idx="67">
                  <c:v>-48.528951539300003</c:v>
                </c:pt>
                <c:pt idx="68">
                  <c:v>-48.0363810367</c:v>
                </c:pt>
                <c:pt idx="69">
                  <c:v>-48.357284903700005</c:v>
                </c:pt>
                <c:pt idx="70">
                  <c:v>-48.084017674199998</c:v>
                </c:pt>
                <c:pt idx="71">
                  <c:v>-48.107082682600002</c:v>
                </c:pt>
                <c:pt idx="72">
                  <c:v>-47.731953779900003</c:v>
                </c:pt>
                <c:pt idx="73">
                  <c:v>-47.629459175999997</c:v>
                </c:pt>
                <c:pt idx="74">
                  <c:v>-47.936532917699999</c:v>
                </c:pt>
                <c:pt idx="75">
                  <c:v>-47.4337273258</c:v>
                </c:pt>
                <c:pt idx="76">
                  <c:v>-47.493684232900002</c:v>
                </c:pt>
                <c:pt idx="77">
                  <c:v>-47.711321735599995</c:v>
                </c:pt>
                <c:pt idx="78">
                  <c:v>-47.543845776599994</c:v>
                </c:pt>
                <c:pt idx="79">
                  <c:v>-47.193668042799999</c:v>
                </c:pt>
                <c:pt idx="80">
                  <c:v>-47.223807975100001</c:v>
                </c:pt>
                <c:pt idx="81">
                  <c:v>-46.922587311100003</c:v>
                </c:pt>
                <c:pt idx="82">
                  <c:v>-46.841432047300003</c:v>
                </c:pt>
                <c:pt idx="83">
                  <c:v>-47.200364693200001</c:v>
                </c:pt>
                <c:pt idx="84">
                  <c:v>-46.527557185500001</c:v>
                </c:pt>
                <c:pt idx="85">
                  <c:v>-46.294991376399999</c:v>
                </c:pt>
                <c:pt idx="86">
                  <c:v>-46.355925918499999</c:v>
                </c:pt>
                <c:pt idx="87">
                  <c:v>-46.337747547900001</c:v>
                </c:pt>
                <c:pt idx="88">
                  <c:v>-46.224220387599999</c:v>
                </c:pt>
                <c:pt idx="89">
                  <c:v>-46.187849111699997</c:v>
                </c:pt>
                <c:pt idx="90">
                  <c:v>-45.800649741900003</c:v>
                </c:pt>
                <c:pt idx="91">
                  <c:v>-45.812384767500006</c:v>
                </c:pt>
                <c:pt idx="92">
                  <c:v>-45.714683589700002</c:v>
                </c:pt>
                <c:pt idx="93">
                  <c:v>-45.96396760479999</c:v>
                </c:pt>
                <c:pt idx="94">
                  <c:v>-45.610780283899999</c:v>
                </c:pt>
                <c:pt idx="95">
                  <c:v>-45.444645007699989</c:v>
                </c:pt>
                <c:pt idx="96">
                  <c:v>-45.560530767899998</c:v>
                </c:pt>
                <c:pt idx="97">
                  <c:v>-45.361756563500002</c:v>
                </c:pt>
                <c:pt idx="98">
                  <c:v>-45.355907662699991</c:v>
                </c:pt>
                <c:pt idx="99">
                  <c:v>-45.055911033900003</c:v>
                </c:pt>
                <c:pt idx="100">
                  <c:v>-45.204382532899999</c:v>
                </c:pt>
                <c:pt idx="101">
                  <c:v>-45.210028310499993</c:v>
                </c:pt>
                <c:pt idx="102">
                  <c:v>-44.946170305300001</c:v>
                </c:pt>
                <c:pt idx="103">
                  <c:v>-44.799341164600001</c:v>
                </c:pt>
                <c:pt idx="104">
                  <c:v>-44.798087575300002</c:v>
                </c:pt>
                <c:pt idx="105">
                  <c:v>-44.590299214799998</c:v>
                </c:pt>
                <c:pt idx="106">
                  <c:v>-44.641048250200001</c:v>
                </c:pt>
                <c:pt idx="107">
                  <c:v>-44.482424468300003</c:v>
                </c:pt>
                <c:pt idx="108">
                  <c:v>-44.386198144700003</c:v>
                </c:pt>
                <c:pt idx="109">
                  <c:v>-44.429515768500004</c:v>
                </c:pt>
                <c:pt idx="110">
                  <c:v>-44.420657402800003</c:v>
                </c:pt>
                <c:pt idx="111">
                  <c:v>-44.071628435900003</c:v>
                </c:pt>
                <c:pt idx="112">
                  <c:v>-44.299216047999998</c:v>
                </c:pt>
                <c:pt idx="113">
                  <c:v>-44.0089605119</c:v>
                </c:pt>
                <c:pt idx="114">
                  <c:v>-44.105798084200003</c:v>
                </c:pt>
                <c:pt idx="115">
                  <c:v>-44.006499354399999</c:v>
                </c:pt>
                <c:pt idx="116">
                  <c:v>-43.816746674699999</c:v>
                </c:pt>
                <c:pt idx="117">
                  <c:v>-43.799338201799998</c:v>
                </c:pt>
                <c:pt idx="118">
                  <c:v>-43.7070311242</c:v>
                </c:pt>
                <c:pt idx="119">
                  <c:v>-43.6718261993</c:v>
                </c:pt>
                <c:pt idx="120">
                  <c:v>-43.6149681805</c:v>
                </c:pt>
                <c:pt idx="121">
                  <c:v>-43.445400465600002</c:v>
                </c:pt>
                <c:pt idx="122">
                  <c:v>-43.415413248199997</c:v>
                </c:pt>
                <c:pt idx="123">
                  <c:v>-43.331296425300003</c:v>
                </c:pt>
                <c:pt idx="124">
                  <c:v>-43.212074985900003</c:v>
                </c:pt>
                <c:pt idx="125">
                  <c:v>-43.226776463</c:v>
                </c:pt>
                <c:pt idx="126">
                  <c:v>-43.180969098699997</c:v>
                </c:pt>
                <c:pt idx="127">
                  <c:v>-43.054629739399999</c:v>
                </c:pt>
                <c:pt idx="128">
                  <c:v>-42.999207756300002</c:v>
                </c:pt>
                <c:pt idx="129">
                  <c:v>-42.827437512899998</c:v>
                </c:pt>
                <c:pt idx="130">
                  <c:v>-42.920438227399998</c:v>
                </c:pt>
                <c:pt idx="131">
                  <c:v>-42.799775462900001</c:v>
                </c:pt>
                <c:pt idx="132">
                  <c:v>-42.939462260100001</c:v>
                </c:pt>
                <c:pt idx="133">
                  <c:v>-42.645337232000003</c:v>
                </c:pt>
                <c:pt idx="134">
                  <c:v>-42.736677485599998</c:v>
                </c:pt>
                <c:pt idx="135">
                  <c:v>-42.546496215899992</c:v>
                </c:pt>
                <c:pt idx="136">
                  <c:v>-42.591029339999992</c:v>
                </c:pt>
                <c:pt idx="137">
                  <c:v>-42.619483036799998</c:v>
                </c:pt>
                <c:pt idx="138">
                  <c:v>-42.462179937000002</c:v>
                </c:pt>
                <c:pt idx="139">
                  <c:v>-42.521485374199997</c:v>
                </c:pt>
                <c:pt idx="140">
                  <c:v>-42.311755384400001</c:v>
                </c:pt>
                <c:pt idx="141">
                  <c:v>-42.214814025099997</c:v>
                </c:pt>
                <c:pt idx="142">
                  <c:v>-42.137282133699998</c:v>
                </c:pt>
                <c:pt idx="143">
                  <c:v>-42.032030044599999</c:v>
                </c:pt>
                <c:pt idx="144">
                  <c:v>-41.934138805400003</c:v>
                </c:pt>
                <c:pt idx="145">
                  <c:v>-42.059076076899998</c:v>
                </c:pt>
                <c:pt idx="146">
                  <c:v>-41.822372877699998</c:v>
                </c:pt>
                <c:pt idx="147">
                  <c:v>-41.698572336600002</c:v>
                </c:pt>
                <c:pt idx="148">
                  <c:v>-41.876845947900001</c:v>
                </c:pt>
                <c:pt idx="149">
                  <c:v>-41.780123242400002</c:v>
                </c:pt>
                <c:pt idx="150">
                  <c:v>-41.664170478300008</c:v>
                </c:pt>
                <c:pt idx="151">
                  <c:v>-41.881324823299991</c:v>
                </c:pt>
                <c:pt idx="152">
                  <c:v>-41.671431334999994</c:v>
                </c:pt>
                <c:pt idx="153">
                  <c:v>-41.417021033099999</c:v>
                </c:pt>
                <c:pt idx="154">
                  <c:v>-41.252157984700005</c:v>
                </c:pt>
                <c:pt idx="155">
                  <c:v>-41.208877924399999</c:v>
                </c:pt>
                <c:pt idx="156">
                  <c:v>-41.060399164000003</c:v>
                </c:pt>
                <c:pt idx="157">
                  <c:v>-41.029152657700003</c:v>
                </c:pt>
                <c:pt idx="158">
                  <c:v>-41.136713032700001</c:v>
                </c:pt>
                <c:pt idx="159">
                  <c:v>-41.006802004100003</c:v>
                </c:pt>
                <c:pt idx="160">
                  <c:v>-41.047573176699998</c:v>
                </c:pt>
                <c:pt idx="161">
                  <c:v>-41.034934491200005</c:v>
                </c:pt>
                <c:pt idx="162">
                  <c:v>-40.839246119000009</c:v>
                </c:pt>
                <c:pt idx="163">
                  <c:v>-40.7301789156</c:v>
                </c:pt>
                <c:pt idx="164">
                  <c:v>-40.671496748800003</c:v>
                </c:pt>
                <c:pt idx="165">
                  <c:v>-40.73335961090001</c:v>
                </c:pt>
                <c:pt idx="166">
                  <c:v>-40.574485642299997</c:v>
                </c:pt>
                <c:pt idx="167">
                  <c:v>-40.524931266799996</c:v>
                </c:pt>
                <c:pt idx="168">
                  <c:v>-40.552652446500005</c:v>
                </c:pt>
                <c:pt idx="169">
                  <c:v>-40.493170551399999</c:v>
                </c:pt>
                <c:pt idx="170">
                  <c:v>-40.508212687899999</c:v>
                </c:pt>
                <c:pt idx="171">
                  <c:v>-40.475924215200003</c:v>
                </c:pt>
                <c:pt idx="172">
                  <c:v>-40.403053429899998</c:v>
                </c:pt>
                <c:pt idx="173">
                  <c:v>-40.281967012499997</c:v>
                </c:pt>
                <c:pt idx="174">
                  <c:v>-40.256971568200001</c:v>
                </c:pt>
                <c:pt idx="175">
                  <c:v>-40.133082708800004</c:v>
                </c:pt>
                <c:pt idx="176">
                  <c:v>-40.182414052799999</c:v>
                </c:pt>
                <c:pt idx="177">
                  <c:v>-40.194186486800007</c:v>
                </c:pt>
                <c:pt idx="178">
                  <c:v>-40.135127561600001</c:v>
                </c:pt>
                <c:pt idx="179">
                  <c:v>-40.030733259100003</c:v>
                </c:pt>
                <c:pt idx="180">
                  <c:v>-39.944674501900003</c:v>
                </c:pt>
                <c:pt idx="181">
                  <c:v>-39.973151581099998</c:v>
                </c:pt>
                <c:pt idx="182">
                  <c:v>-39.930607033900003</c:v>
                </c:pt>
                <c:pt idx="183">
                  <c:v>-39.975693137900002</c:v>
                </c:pt>
                <c:pt idx="184">
                  <c:v>-39.871578531799997</c:v>
                </c:pt>
                <c:pt idx="185">
                  <c:v>-39.804791572500001</c:v>
                </c:pt>
                <c:pt idx="186">
                  <c:v>-39.797017046999997</c:v>
                </c:pt>
                <c:pt idx="187">
                  <c:v>-39.649215967099998</c:v>
                </c:pt>
                <c:pt idx="188">
                  <c:v>-39.664611454099997</c:v>
                </c:pt>
                <c:pt idx="189">
                  <c:v>-39.701389073100003</c:v>
                </c:pt>
                <c:pt idx="190">
                  <c:v>-39.579482188599997</c:v>
                </c:pt>
                <c:pt idx="191">
                  <c:v>-39.658491183599999</c:v>
                </c:pt>
                <c:pt idx="192">
                  <c:v>-39.501553915300001</c:v>
                </c:pt>
                <c:pt idx="193">
                  <c:v>-39.4952456113</c:v>
                </c:pt>
                <c:pt idx="194">
                  <c:v>-39.391192118200003</c:v>
                </c:pt>
                <c:pt idx="195">
                  <c:v>-39.289834064200001</c:v>
                </c:pt>
                <c:pt idx="196">
                  <c:v>-39.287997214599997</c:v>
                </c:pt>
                <c:pt idx="197">
                  <c:v>-39.276332908500002</c:v>
                </c:pt>
                <c:pt idx="198">
                  <c:v>-39.252122416799999</c:v>
                </c:pt>
                <c:pt idx="199">
                  <c:v>-39.098651337</c:v>
                </c:pt>
                <c:pt idx="200">
                  <c:v>-39.097798254799997</c:v>
                </c:pt>
                <c:pt idx="201">
                  <c:v>-39.121258049799998</c:v>
                </c:pt>
                <c:pt idx="202">
                  <c:v>-39.001762473600003</c:v>
                </c:pt>
                <c:pt idx="203">
                  <c:v>-39.111344097900002</c:v>
                </c:pt>
                <c:pt idx="204">
                  <c:v>-39.006087358000002</c:v>
                </c:pt>
                <c:pt idx="205">
                  <c:v>-38.963151336099997</c:v>
                </c:pt>
                <c:pt idx="206">
                  <c:v>-39.014072223600003</c:v>
                </c:pt>
                <c:pt idx="207">
                  <c:v>-38.852269024899996</c:v>
                </c:pt>
                <c:pt idx="208">
                  <c:v>-38.775354636000003</c:v>
                </c:pt>
                <c:pt idx="209">
                  <c:v>-38.753316381200001</c:v>
                </c:pt>
                <c:pt idx="210">
                  <c:v>-38.723747623999998</c:v>
                </c:pt>
                <c:pt idx="211">
                  <c:v>-38.647119376100001</c:v>
                </c:pt>
                <c:pt idx="212">
                  <c:v>-38.535525630099997</c:v>
                </c:pt>
                <c:pt idx="213">
                  <c:v>-38.606578290000002</c:v>
                </c:pt>
                <c:pt idx="214">
                  <c:v>-38.525729609599999</c:v>
                </c:pt>
                <c:pt idx="215">
                  <c:v>-38.581602218100002</c:v>
                </c:pt>
                <c:pt idx="216">
                  <c:v>-38.489780050900002</c:v>
                </c:pt>
                <c:pt idx="217">
                  <c:v>-38.556186453800002</c:v>
                </c:pt>
                <c:pt idx="218">
                  <c:v>-38.462733969799999</c:v>
                </c:pt>
                <c:pt idx="219">
                  <c:v>-38.606148966200003</c:v>
                </c:pt>
                <c:pt idx="220">
                  <c:v>-38.6146644974</c:v>
                </c:pt>
                <c:pt idx="221">
                  <c:v>-38.663475042499996</c:v>
                </c:pt>
                <c:pt idx="222">
                  <c:v>-38.663353695600001</c:v>
                </c:pt>
                <c:pt idx="223">
                  <c:v>-38.567513327500002</c:v>
                </c:pt>
                <c:pt idx="224">
                  <c:v>-38.270925200500002</c:v>
                </c:pt>
                <c:pt idx="225">
                  <c:v>-37.937501284500001</c:v>
                </c:pt>
                <c:pt idx="226">
                  <c:v>-37.964161016299997</c:v>
                </c:pt>
                <c:pt idx="227">
                  <c:v>-37.862041628900002</c:v>
                </c:pt>
                <c:pt idx="228">
                  <c:v>-37.699977555099998</c:v>
                </c:pt>
                <c:pt idx="229">
                  <c:v>-37.6962729559</c:v>
                </c:pt>
                <c:pt idx="230">
                  <c:v>-37.628344139200003</c:v>
                </c:pt>
                <c:pt idx="231">
                  <c:v>-37.539113309500003</c:v>
                </c:pt>
                <c:pt idx="232">
                  <c:v>-37.556533714499999</c:v>
                </c:pt>
                <c:pt idx="233">
                  <c:v>-37.576513407100002</c:v>
                </c:pt>
                <c:pt idx="234">
                  <c:v>-37.581485630800003</c:v>
                </c:pt>
                <c:pt idx="235">
                  <c:v>-37.487620231699999</c:v>
                </c:pt>
                <c:pt idx="236">
                  <c:v>-37.467310169999998</c:v>
                </c:pt>
                <c:pt idx="237">
                  <c:v>-37.336631164800004</c:v>
                </c:pt>
                <c:pt idx="238">
                  <c:v>-37.343318783500003</c:v>
                </c:pt>
                <c:pt idx="239">
                  <c:v>-37.3053909821</c:v>
                </c:pt>
                <c:pt idx="240">
                  <c:v>-37.1803371982</c:v>
                </c:pt>
                <c:pt idx="241">
                  <c:v>-37.240230719099998</c:v>
                </c:pt>
                <c:pt idx="242">
                  <c:v>-37.151232698000001</c:v>
                </c:pt>
                <c:pt idx="243">
                  <c:v>-37.202056061199997</c:v>
                </c:pt>
                <c:pt idx="244">
                  <c:v>-37.186945287500002</c:v>
                </c:pt>
                <c:pt idx="245">
                  <c:v>-37.185182435800002</c:v>
                </c:pt>
                <c:pt idx="246">
                  <c:v>-37.034519872799997</c:v>
                </c:pt>
                <c:pt idx="247">
                  <c:v>-37.073992281400002</c:v>
                </c:pt>
                <c:pt idx="248">
                  <c:v>-37.028324191300001</c:v>
                </c:pt>
                <c:pt idx="249">
                  <c:v>-37.0709991883</c:v>
                </c:pt>
                <c:pt idx="250">
                  <c:v>-36.961101266900002</c:v>
                </c:pt>
                <c:pt idx="251">
                  <c:v>-36.854779327599999</c:v>
                </c:pt>
                <c:pt idx="252">
                  <c:v>-36.891886624800001</c:v>
                </c:pt>
                <c:pt idx="253">
                  <c:v>-36.876611259900002</c:v>
                </c:pt>
                <c:pt idx="254">
                  <c:v>-36.851947155700003</c:v>
                </c:pt>
                <c:pt idx="255">
                  <c:v>-36.835870247099997</c:v>
                </c:pt>
                <c:pt idx="256">
                  <c:v>-36.778846979999997</c:v>
                </c:pt>
                <c:pt idx="257">
                  <c:v>-36.720186765100003</c:v>
                </c:pt>
                <c:pt idx="258">
                  <c:v>-36.678130026200002</c:v>
                </c:pt>
                <c:pt idx="259">
                  <c:v>-36.668673616900001</c:v>
                </c:pt>
                <c:pt idx="260">
                  <c:v>-36.621874289300003</c:v>
                </c:pt>
                <c:pt idx="261">
                  <c:v>-36.590635077899996</c:v>
                </c:pt>
                <c:pt idx="262">
                  <c:v>-36.522854585200001</c:v>
                </c:pt>
                <c:pt idx="263">
                  <c:v>-36.520414661099998</c:v>
                </c:pt>
                <c:pt idx="264">
                  <c:v>-36.443964115</c:v>
                </c:pt>
                <c:pt idx="265">
                  <c:v>-36.396789135500001</c:v>
                </c:pt>
                <c:pt idx="266">
                  <c:v>-36.458570780899997</c:v>
                </c:pt>
                <c:pt idx="267">
                  <c:v>-36.321079526600002</c:v>
                </c:pt>
                <c:pt idx="268">
                  <c:v>-36.319594821000003</c:v>
                </c:pt>
                <c:pt idx="269">
                  <c:v>-36.226335188699998</c:v>
                </c:pt>
                <c:pt idx="270">
                  <c:v>-36.195267012199999</c:v>
                </c:pt>
                <c:pt idx="271">
                  <c:v>-36.2169980599</c:v>
                </c:pt>
                <c:pt idx="272">
                  <c:v>-36.162893245200003</c:v>
                </c:pt>
                <c:pt idx="273">
                  <c:v>-36.161775254600002</c:v>
                </c:pt>
                <c:pt idx="274">
                  <c:v>-36.154985180899999</c:v>
                </c:pt>
                <c:pt idx="275">
                  <c:v>-36.156639302199999</c:v>
                </c:pt>
                <c:pt idx="276">
                  <c:v>-36.016263320699998</c:v>
                </c:pt>
                <c:pt idx="277">
                  <c:v>-36.069228874099998</c:v>
                </c:pt>
                <c:pt idx="278">
                  <c:v>-35.982331257799999</c:v>
                </c:pt>
                <c:pt idx="279">
                  <c:v>-35.960089490999998</c:v>
                </c:pt>
                <c:pt idx="280">
                  <c:v>-35.939757094699999</c:v>
                </c:pt>
                <c:pt idx="281">
                  <c:v>-35.902340979999998</c:v>
                </c:pt>
                <c:pt idx="282">
                  <c:v>-35.937044088500002</c:v>
                </c:pt>
                <c:pt idx="283">
                  <c:v>-35.916575671700002</c:v>
                </c:pt>
                <c:pt idx="284">
                  <c:v>-35.800124436499999</c:v>
                </c:pt>
                <c:pt idx="285">
                  <c:v>-35.868380834900002</c:v>
                </c:pt>
                <c:pt idx="286">
                  <c:v>-35.822435625300002</c:v>
                </c:pt>
                <c:pt idx="287">
                  <c:v>-35.824637095</c:v>
                </c:pt>
                <c:pt idx="288">
                  <c:v>-35.911525306800002</c:v>
                </c:pt>
                <c:pt idx="289">
                  <c:v>-35.8433993031</c:v>
                </c:pt>
                <c:pt idx="290">
                  <c:v>-35.874638302599998</c:v>
                </c:pt>
                <c:pt idx="291">
                  <c:v>-35.7231239292</c:v>
                </c:pt>
                <c:pt idx="292">
                  <c:v>-35.641146415599998</c:v>
                </c:pt>
                <c:pt idx="293">
                  <c:v>-35.644830974999998</c:v>
                </c:pt>
                <c:pt idx="294">
                  <c:v>-35.610278038600001</c:v>
                </c:pt>
                <c:pt idx="295">
                  <c:v>-35.580948743199997</c:v>
                </c:pt>
                <c:pt idx="296">
                  <c:v>-35.655141835199998</c:v>
                </c:pt>
                <c:pt idx="297">
                  <c:v>-35.7329557901</c:v>
                </c:pt>
                <c:pt idx="298">
                  <c:v>-35.674877019299998</c:v>
                </c:pt>
                <c:pt idx="299">
                  <c:v>-35.696033584200002</c:v>
                </c:pt>
                <c:pt idx="300">
                  <c:v>-35.5899122752</c:v>
                </c:pt>
                <c:pt idx="301">
                  <c:v>-35.4393290071</c:v>
                </c:pt>
                <c:pt idx="302">
                  <c:v>-35.347888805399997</c:v>
                </c:pt>
                <c:pt idx="303">
                  <c:v>-35.332148680899998</c:v>
                </c:pt>
                <c:pt idx="304">
                  <c:v>-35.275833474899997</c:v>
                </c:pt>
                <c:pt idx="305">
                  <c:v>-35.1466747841</c:v>
                </c:pt>
                <c:pt idx="306">
                  <c:v>-35.045079690199998</c:v>
                </c:pt>
                <c:pt idx="307">
                  <c:v>-35.073751833700001</c:v>
                </c:pt>
                <c:pt idx="308">
                  <c:v>-35.019858258900001</c:v>
                </c:pt>
                <c:pt idx="309">
                  <c:v>-34.972881670500001</c:v>
                </c:pt>
                <c:pt idx="310">
                  <c:v>-34.991306413499998</c:v>
                </c:pt>
                <c:pt idx="311">
                  <c:v>-35.004397469300002</c:v>
                </c:pt>
                <c:pt idx="312">
                  <c:v>-34.854417460999997</c:v>
                </c:pt>
                <c:pt idx="313">
                  <c:v>-34.8104710952</c:v>
                </c:pt>
                <c:pt idx="314">
                  <c:v>-34.798710084200003</c:v>
                </c:pt>
                <c:pt idx="315">
                  <c:v>-34.775092995500003</c:v>
                </c:pt>
                <c:pt idx="316">
                  <c:v>-34.696614714100001</c:v>
                </c:pt>
                <c:pt idx="317">
                  <c:v>-34.714281561900002</c:v>
                </c:pt>
                <c:pt idx="318">
                  <c:v>-34.643414332100001</c:v>
                </c:pt>
                <c:pt idx="319">
                  <c:v>-34.688271907299999</c:v>
                </c:pt>
                <c:pt idx="320">
                  <c:v>-34.560269770200001</c:v>
                </c:pt>
                <c:pt idx="321">
                  <c:v>-34.531942020099997</c:v>
                </c:pt>
                <c:pt idx="322">
                  <c:v>-34.594553077599997</c:v>
                </c:pt>
                <c:pt idx="323">
                  <c:v>-34.546324577500002</c:v>
                </c:pt>
                <c:pt idx="324">
                  <c:v>-34.4905810558</c:v>
                </c:pt>
                <c:pt idx="325">
                  <c:v>-34.416419975700002</c:v>
                </c:pt>
                <c:pt idx="326">
                  <c:v>-34.403101780599997</c:v>
                </c:pt>
                <c:pt idx="327">
                  <c:v>-34.357327829799999</c:v>
                </c:pt>
                <c:pt idx="328">
                  <c:v>-34.347499966000001</c:v>
                </c:pt>
                <c:pt idx="329">
                  <c:v>-34.312211284999997</c:v>
                </c:pt>
                <c:pt idx="330">
                  <c:v>-34.296387435600003</c:v>
                </c:pt>
                <c:pt idx="331">
                  <c:v>-34.2791645016</c:v>
                </c:pt>
                <c:pt idx="332">
                  <c:v>-34.246461349199997</c:v>
                </c:pt>
                <c:pt idx="333">
                  <c:v>-34.223068282200003</c:v>
                </c:pt>
                <c:pt idx="334">
                  <c:v>-34.241718608699998</c:v>
                </c:pt>
                <c:pt idx="335">
                  <c:v>-34.1933706668</c:v>
                </c:pt>
                <c:pt idx="336">
                  <c:v>-34.171863067099999</c:v>
                </c:pt>
                <c:pt idx="337">
                  <c:v>-34.118705816800002</c:v>
                </c:pt>
                <c:pt idx="338">
                  <c:v>-34.103732409000003</c:v>
                </c:pt>
                <c:pt idx="339">
                  <c:v>-34.098677264400003</c:v>
                </c:pt>
                <c:pt idx="340">
                  <c:v>-34.1310669617</c:v>
                </c:pt>
                <c:pt idx="341">
                  <c:v>-34.0524263645</c:v>
                </c:pt>
                <c:pt idx="342">
                  <c:v>-34.045104067300002</c:v>
                </c:pt>
                <c:pt idx="343">
                  <c:v>-33.988433604599997</c:v>
                </c:pt>
                <c:pt idx="344">
                  <c:v>-34.027087156199997</c:v>
                </c:pt>
                <c:pt idx="345">
                  <c:v>-33.9020952933</c:v>
                </c:pt>
                <c:pt idx="346">
                  <c:v>-33.941838540900001</c:v>
                </c:pt>
                <c:pt idx="347">
                  <c:v>-33.950149045099998</c:v>
                </c:pt>
                <c:pt idx="348">
                  <c:v>-33.876212437299998</c:v>
                </c:pt>
                <c:pt idx="349">
                  <c:v>-33.943119833399997</c:v>
                </c:pt>
                <c:pt idx="350">
                  <c:v>-33.894782698599997</c:v>
                </c:pt>
                <c:pt idx="351">
                  <c:v>-33.949756557400001</c:v>
                </c:pt>
                <c:pt idx="352">
                  <c:v>-33.955720111200002</c:v>
                </c:pt>
                <c:pt idx="353">
                  <c:v>-33.886447494499997</c:v>
                </c:pt>
                <c:pt idx="354">
                  <c:v>-33.847389278900003</c:v>
                </c:pt>
                <c:pt idx="355">
                  <c:v>-33.845177278999998</c:v>
                </c:pt>
                <c:pt idx="356">
                  <c:v>-33.8242284086</c:v>
                </c:pt>
                <c:pt idx="357">
                  <c:v>-33.868178263099999</c:v>
                </c:pt>
                <c:pt idx="358">
                  <c:v>-33.792645663999998</c:v>
                </c:pt>
                <c:pt idx="359">
                  <c:v>-33.715924760199997</c:v>
                </c:pt>
                <c:pt idx="360">
                  <c:v>-33.708493642000001</c:v>
                </c:pt>
                <c:pt idx="361">
                  <c:v>-33.705476784799998</c:v>
                </c:pt>
                <c:pt idx="362">
                  <c:v>-33.631460566299999</c:v>
                </c:pt>
                <c:pt idx="363">
                  <c:v>-33.6064077674</c:v>
                </c:pt>
                <c:pt idx="364">
                  <c:v>-33.4883725993</c:v>
                </c:pt>
                <c:pt idx="365">
                  <c:v>-33.510203974699998</c:v>
                </c:pt>
                <c:pt idx="366">
                  <c:v>-33.3944920418</c:v>
                </c:pt>
                <c:pt idx="367">
                  <c:v>-33.375561295799997</c:v>
                </c:pt>
                <c:pt idx="368">
                  <c:v>-33.285435611799997</c:v>
                </c:pt>
                <c:pt idx="369">
                  <c:v>-33.352259335100001</c:v>
                </c:pt>
                <c:pt idx="370">
                  <c:v>-33.342608283200001</c:v>
                </c:pt>
                <c:pt idx="371">
                  <c:v>-33.249526576500003</c:v>
                </c:pt>
                <c:pt idx="372">
                  <c:v>-33.213710628800001</c:v>
                </c:pt>
                <c:pt idx="373">
                  <c:v>-33.162542310500001</c:v>
                </c:pt>
                <c:pt idx="374">
                  <c:v>-33.158201569600003</c:v>
                </c:pt>
                <c:pt idx="375">
                  <c:v>-33.165824870000002</c:v>
                </c:pt>
                <c:pt idx="376">
                  <c:v>-33.177208616100003</c:v>
                </c:pt>
                <c:pt idx="377">
                  <c:v>-33.133731646599998</c:v>
                </c:pt>
                <c:pt idx="378">
                  <c:v>-33.168479629799997</c:v>
                </c:pt>
                <c:pt idx="379">
                  <c:v>-33.1159025945</c:v>
                </c:pt>
                <c:pt idx="380">
                  <c:v>-33.135849654799998</c:v>
                </c:pt>
                <c:pt idx="381">
                  <c:v>-33.147966246099998</c:v>
                </c:pt>
                <c:pt idx="382">
                  <c:v>-33.260473752199999</c:v>
                </c:pt>
                <c:pt idx="383">
                  <c:v>-33.2330945398</c:v>
                </c:pt>
                <c:pt idx="384">
                  <c:v>-33.183987218600002</c:v>
                </c:pt>
                <c:pt idx="385">
                  <c:v>-32.953683439199999</c:v>
                </c:pt>
                <c:pt idx="386">
                  <c:v>-32.885079677500002</c:v>
                </c:pt>
                <c:pt idx="387">
                  <c:v>-32.865181308099999</c:v>
                </c:pt>
                <c:pt idx="388">
                  <c:v>-32.803317708999998</c:v>
                </c:pt>
                <c:pt idx="389">
                  <c:v>-32.7871080046</c:v>
                </c:pt>
                <c:pt idx="390">
                  <c:v>-32.751441473200003</c:v>
                </c:pt>
                <c:pt idx="391">
                  <c:v>-32.847050985400003</c:v>
                </c:pt>
                <c:pt idx="392">
                  <c:v>-32.793331843700003</c:v>
                </c:pt>
                <c:pt idx="393">
                  <c:v>-32.690207256699999</c:v>
                </c:pt>
                <c:pt idx="394">
                  <c:v>-32.728985959399999</c:v>
                </c:pt>
                <c:pt idx="395">
                  <c:v>-32.6981095505</c:v>
                </c:pt>
                <c:pt idx="396">
                  <c:v>-32.707745066299999</c:v>
                </c:pt>
                <c:pt idx="397">
                  <c:v>-32.668333199400003</c:v>
                </c:pt>
                <c:pt idx="398">
                  <c:v>-32.675973296400002</c:v>
                </c:pt>
                <c:pt idx="399">
                  <c:v>-32.698843027099997</c:v>
                </c:pt>
                <c:pt idx="400">
                  <c:v>-32.694472513500003</c:v>
                </c:pt>
                <c:pt idx="401">
                  <c:v>-32.812478134000003</c:v>
                </c:pt>
                <c:pt idx="402">
                  <c:v>-32.6975451924</c:v>
                </c:pt>
                <c:pt idx="403">
                  <c:v>-32.736528813299998</c:v>
                </c:pt>
                <c:pt idx="404">
                  <c:v>-32.782420779399999</c:v>
                </c:pt>
                <c:pt idx="405">
                  <c:v>-32.841539143299997</c:v>
                </c:pt>
                <c:pt idx="406">
                  <c:v>-32.774320980299997</c:v>
                </c:pt>
                <c:pt idx="407">
                  <c:v>-32.802229418700001</c:v>
                </c:pt>
                <c:pt idx="408">
                  <c:v>-32.733394348099999</c:v>
                </c:pt>
                <c:pt idx="409">
                  <c:v>-32.677295418699998</c:v>
                </c:pt>
                <c:pt idx="410">
                  <c:v>-32.595213961500001</c:v>
                </c:pt>
                <c:pt idx="411">
                  <c:v>-32.563671265499998</c:v>
                </c:pt>
                <c:pt idx="412">
                  <c:v>-32.476767736100001</c:v>
                </c:pt>
                <c:pt idx="413">
                  <c:v>-32.4323897178</c:v>
                </c:pt>
                <c:pt idx="414">
                  <c:v>-32.283434861300002</c:v>
                </c:pt>
                <c:pt idx="415">
                  <c:v>-32.276041505899997</c:v>
                </c:pt>
                <c:pt idx="416">
                  <c:v>-32.238727509</c:v>
                </c:pt>
                <c:pt idx="417">
                  <c:v>-32.113843965199997</c:v>
                </c:pt>
                <c:pt idx="418">
                  <c:v>-32.139598026000002</c:v>
                </c:pt>
                <c:pt idx="419">
                  <c:v>-32.137632719700001</c:v>
                </c:pt>
                <c:pt idx="420">
                  <c:v>-32.024786468800002</c:v>
                </c:pt>
                <c:pt idx="421">
                  <c:v>-32.063861469800003</c:v>
                </c:pt>
                <c:pt idx="422">
                  <c:v>-32.022367247600002</c:v>
                </c:pt>
                <c:pt idx="423">
                  <c:v>-32.000262856900001</c:v>
                </c:pt>
                <c:pt idx="424">
                  <c:v>-31.9559562333</c:v>
                </c:pt>
                <c:pt idx="425">
                  <c:v>-31.930920819000001</c:v>
                </c:pt>
                <c:pt idx="426">
                  <c:v>-31.887603009300001</c:v>
                </c:pt>
                <c:pt idx="427">
                  <c:v>-31.853685946100001</c:v>
                </c:pt>
                <c:pt idx="428">
                  <c:v>-31.8573143409</c:v>
                </c:pt>
                <c:pt idx="429">
                  <c:v>-31.842026582799999</c:v>
                </c:pt>
                <c:pt idx="430">
                  <c:v>-31.843465463600001</c:v>
                </c:pt>
                <c:pt idx="431">
                  <c:v>-31.776991275</c:v>
                </c:pt>
                <c:pt idx="432">
                  <c:v>-31.718963907900001</c:v>
                </c:pt>
                <c:pt idx="433">
                  <c:v>-31.765844804499999</c:v>
                </c:pt>
                <c:pt idx="434">
                  <c:v>-31.708357295399999</c:v>
                </c:pt>
                <c:pt idx="435">
                  <c:v>-31.7110831018</c:v>
                </c:pt>
                <c:pt idx="436">
                  <c:v>-31.678384225599999</c:v>
                </c:pt>
                <c:pt idx="437">
                  <c:v>-31.679023093600001</c:v>
                </c:pt>
                <c:pt idx="438">
                  <c:v>-31.619425185099999</c:v>
                </c:pt>
                <c:pt idx="439">
                  <c:v>-31.601315291300001</c:v>
                </c:pt>
                <c:pt idx="440">
                  <c:v>-31.6129750168</c:v>
                </c:pt>
                <c:pt idx="441">
                  <c:v>-31.6111827153</c:v>
                </c:pt>
                <c:pt idx="442">
                  <c:v>-31.576908644</c:v>
                </c:pt>
                <c:pt idx="443">
                  <c:v>-31.621674798400001</c:v>
                </c:pt>
                <c:pt idx="444">
                  <c:v>-31.675798003000001</c:v>
                </c:pt>
                <c:pt idx="445">
                  <c:v>-31.601646987199999</c:v>
                </c:pt>
                <c:pt idx="446">
                  <c:v>-31.674989200799999</c:v>
                </c:pt>
                <c:pt idx="447">
                  <c:v>-31.698075340199999</c:v>
                </c:pt>
                <c:pt idx="448">
                  <c:v>-31.669342081500002</c:v>
                </c:pt>
                <c:pt idx="449">
                  <c:v>-31.646903758200004</c:v>
                </c:pt>
                <c:pt idx="450">
                  <c:v>-31.714875089900005</c:v>
                </c:pt>
                <c:pt idx="451">
                  <c:v>-31.648502579399999</c:v>
                </c:pt>
                <c:pt idx="452">
                  <c:v>-31.653210389000002</c:v>
                </c:pt>
                <c:pt idx="453">
                  <c:v>-31.604136454300004</c:v>
                </c:pt>
                <c:pt idx="454">
                  <c:v>-31.5491472171</c:v>
                </c:pt>
                <c:pt idx="455">
                  <c:v>-31.4404191235</c:v>
                </c:pt>
                <c:pt idx="456">
                  <c:v>-31.443141686099999</c:v>
                </c:pt>
                <c:pt idx="457">
                  <c:v>-31.463524729</c:v>
                </c:pt>
                <c:pt idx="458">
                  <c:v>-31.4113309769</c:v>
                </c:pt>
                <c:pt idx="459">
                  <c:v>-31.349708004</c:v>
                </c:pt>
                <c:pt idx="460">
                  <c:v>-31.2827187565</c:v>
                </c:pt>
                <c:pt idx="461">
                  <c:v>-31.353934264700001</c:v>
                </c:pt>
                <c:pt idx="462">
                  <c:v>-31.3123969253</c:v>
                </c:pt>
                <c:pt idx="463">
                  <c:v>-31.258249639399999</c:v>
                </c:pt>
                <c:pt idx="464">
                  <c:v>-31.330313907000004</c:v>
                </c:pt>
                <c:pt idx="465">
                  <c:v>-31.2934909154</c:v>
                </c:pt>
                <c:pt idx="466">
                  <c:v>-31.323789411599996</c:v>
                </c:pt>
                <c:pt idx="467">
                  <c:v>-31.2910896295</c:v>
                </c:pt>
                <c:pt idx="468">
                  <c:v>-31.3477331715</c:v>
                </c:pt>
                <c:pt idx="469">
                  <c:v>-31.352680018299999</c:v>
                </c:pt>
                <c:pt idx="470">
                  <c:v>-31.415707657799999</c:v>
                </c:pt>
                <c:pt idx="471">
                  <c:v>-31.412624697200002</c:v>
                </c:pt>
                <c:pt idx="472">
                  <c:v>-31.461948922600001</c:v>
                </c:pt>
                <c:pt idx="473">
                  <c:v>-31.478789328800005</c:v>
                </c:pt>
                <c:pt idx="474">
                  <c:v>-31.66510074</c:v>
                </c:pt>
                <c:pt idx="475">
                  <c:v>-31.6452991966</c:v>
                </c:pt>
                <c:pt idx="476">
                  <c:v>-31.810976811100002</c:v>
                </c:pt>
                <c:pt idx="477">
                  <c:v>-31.999645962000002</c:v>
                </c:pt>
                <c:pt idx="478">
                  <c:v>-32.1258366036</c:v>
                </c:pt>
                <c:pt idx="479">
                  <c:v>-32.218551623499998</c:v>
                </c:pt>
                <c:pt idx="480">
                  <c:v>-32.282462634300003</c:v>
                </c:pt>
                <c:pt idx="481">
                  <c:v>-32.259235921399998</c:v>
                </c:pt>
                <c:pt idx="482">
                  <c:v>-32.129783542799998</c:v>
                </c:pt>
                <c:pt idx="483">
                  <c:v>-31.945380489800002</c:v>
                </c:pt>
                <c:pt idx="484">
                  <c:v>-31.7456232599</c:v>
                </c:pt>
                <c:pt idx="485">
                  <c:v>-31.573646287999999</c:v>
                </c:pt>
                <c:pt idx="486">
                  <c:v>-31.357835591000001</c:v>
                </c:pt>
                <c:pt idx="487">
                  <c:v>-31.193715247100002</c:v>
                </c:pt>
                <c:pt idx="488">
                  <c:v>-31.032379104599997</c:v>
                </c:pt>
                <c:pt idx="489">
                  <c:v>-30.9374628974</c:v>
                </c:pt>
                <c:pt idx="490">
                  <c:v>-30.774261075399998</c:v>
                </c:pt>
                <c:pt idx="491">
                  <c:v>-30.735312460700001</c:v>
                </c:pt>
                <c:pt idx="492">
                  <c:v>-30.662799561</c:v>
                </c:pt>
                <c:pt idx="493">
                  <c:v>-30.637923772000001</c:v>
                </c:pt>
                <c:pt idx="494">
                  <c:v>-30.5999023231</c:v>
                </c:pt>
                <c:pt idx="495">
                  <c:v>-30.553270246699999</c:v>
                </c:pt>
                <c:pt idx="496">
                  <c:v>-30.508397461000001</c:v>
                </c:pt>
                <c:pt idx="497">
                  <c:v>-30.520620382099999</c:v>
                </c:pt>
                <c:pt idx="498">
                  <c:v>-30.419103569699999</c:v>
                </c:pt>
                <c:pt idx="499">
                  <c:v>-30.473794629</c:v>
                </c:pt>
                <c:pt idx="500">
                  <c:v>-30.467227836500001</c:v>
                </c:pt>
                <c:pt idx="501">
                  <c:v>-30.3895440953</c:v>
                </c:pt>
                <c:pt idx="502">
                  <c:v>-30.441780383299999</c:v>
                </c:pt>
                <c:pt idx="503">
                  <c:v>-30.407478864800002</c:v>
                </c:pt>
                <c:pt idx="504">
                  <c:v>-30.431108399799996</c:v>
                </c:pt>
                <c:pt idx="505">
                  <c:v>-30.457797008599997</c:v>
                </c:pt>
                <c:pt idx="506">
                  <c:v>-30.5280932525</c:v>
                </c:pt>
                <c:pt idx="507">
                  <c:v>-30.525129237500003</c:v>
                </c:pt>
                <c:pt idx="508">
                  <c:v>-30.461401678599998</c:v>
                </c:pt>
                <c:pt idx="509">
                  <c:v>-30.538731106299998</c:v>
                </c:pt>
                <c:pt idx="510">
                  <c:v>-30.5716227389</c:v>
                </c:pt>
                <c:pt idx="511">
                  <c:v>-30.522716059099999</c:v>
                </c:pt>
                <c:pt idx="512">
                  <c:v>-30.5505491053</c:v>
                </c:pt>
                <c:pt idx="513">
                  <c:v>-30.565389492400001</c:v>
                </c:pt>
                <c:pt idx="514">
                  <c:v>-30.499599757199999</c:v>
                </c:pt>
                <c:pt idx="515">
                  <c:v>-30.533154770599999</c:v>
                </c:pt>
                <c:pt idx="516">
                  <c:v>-30.486866980400002</c:v>
                </c:pt>
                <c:pt idx="517">
                  <c:v>-30.392359338399999</c:v>
                </c:pt>
                <c:pt idx="518">
                  <c:v>-30.401264644299999</c:v>
                </c:pt>
                <c:pt idx="519">
                  <c:v>-30.3415409182</c:v>
                </c:pt>
                <c:pt idx="520">
                  <c:v>-30.271778342200001</c:v>
                </c:pt>
                <c:pt idx="521">
                  <c:v>-30.207988872200001</c:v>
                </c:pt>
                <c:pt idx="522">
                  <c:v>-30.244549287799998</c:v>
                </c:pt>
                <c:pt idx="523">
                  <c:v>-30.177785902799997</c:v>
                </c:pt>
                <c:pt idx="524">
                  <c:v>-30.1737589124</c:v>
                </c:pt>
                <c:pt idx="525">
                  <c:v>-30.102365545600001</c:v>
                </c:pt>
                <c:pt idx="526">
                  <c:v>-30.1279930414</c:v>
                </c:pt>
                <c:pt idx="527">
                  <c:v>-30.180910206100002</c:v>
                </c:pt>
                <c:pt idx="528">
                  <c:v>-30.226890806600004</c:v>
                </c:pt>
                <c:pt idx="529">
                  <c:v>-30.199322455000001</c:v>
                </c:pt>
                <c:pt idx="530">
                  <c:v>-30.274526892699999</c:v>
                </c:pt>
                <c:pt idx="531">
                  <c:v>-30.355143558999998</c:v>
                </c:pt>
                <c:pt idx="532">
                  <c:v>-30.516228881100002</c:v>
                </c:pt>
                <c:pt idx="533">
                  <c:v>-30.591607426500001</c:v>
                </c:pt>
                <c:pt idx="534">
                  <c:v>-30.706577605300001</c:v>
                </c:pt>
                <c:pt idx="535">
                  <c:v>-30.868552210099999</c:v>
                </c:pt>
                <c:pt idx="536">
                  <c:v>-31.059382409800001</c:v>
                </c:pt>
                <c:pt idx="537">
                  <c:v>-31.233961107399999</c:v>
                </c:pt>
                <c:pt idx="538">
                  <c:v>-31.453783977500002</c:v>
                </c:pt>
                <c:pt idx="539">
                  <c:v>-31.570019952799999</c:v>
                </c:pt>
                <c:pt idx="540">
                  <c:v>-31.551117662000003</c:v>
                </c:pt>
                <c:pt idx="541">
                  <c:v>-31.368369920799999</c:v>
                </c:pt>
                <c:pt idx="542">
                  <c:v>-31.170219040199999</c:v>
                </c:pt>
                <c:pt idx="543">
                  <c:v>-30.850049951799999</c:v>
                </c:pt>
                <c:pt idx="544">
                  <c:v>-30.585033422499997</c:v>
                </c:pt>
                <c:pt idx="545">
                  <c:v>-30.314472950500001</c:v>
                </c:pt>
                <c:pt idx="546">
                  <c:v>-30.0356680485</c:v>
                </c:pt>
                <c:pt idx="547">
                  <c:v>-29.855362409100003</c:v>
                </c:pt>
                <c:pt idx="548">
                  <c:v>-29.711065229199999</c:v>
                </c:pt>
                <c:pt idx="549">
                  <c:v>-29.5867979372</c:v>
                </c:pt>
                <c:pt idx="550">
                  <c:v>-29.473585568400004</c:v>
                </c:pt>
                <c:pt idx="551">
                  <c:v>-29.393326156600001</c:v>
                </c:pt>
                <c:pt idx="552">
                  <c:v>-29.246330995400001</c:v>
                </c:pt>
                <c:pt idx="553">
                  <c:v>-29.2394924528</c:v>
                </c:pt>
                <c:pt idx="554">
                  <c:v>-29.157628706800001</c:v>
                </c:pt>
                <c:pt idx="555">
                  <c:v>-29.115501510200001</c:v>
                </c:pt>
                <c:pt idx="556">
                  <c:v>-29.078153742000001</c:v>
                </c:pt>
                <c:pt idx="557">
                  <c:v>-29.103064636599999</c:v>
                </c:pt>
                <c:pt idx="558">
                  <c:v>-29.039544777300001</c:v>
                </c:pt>
                <c:pt idx="559">
                  <c:v>-29.037044296099999</c:v>
                </c:pt>
                <c:pt idx="560">
                  <c:v>-28.932740965899999</c:v>
                </c:pt>
                <c:pt idx="561">
                  <c:v>-28.946511712700001</c:v>
                </c:pt>
                <c:pt idx="562">
                  <c:v>-28.9620759638</c:v>
                </c:pt>
                <c:pt idx="563">
                  <c:v>-28.9434554527</c:v>
                </c:pt>
                <c:pt idx="564">
                  <c:v>-28.962821980899996</c:v>
                </c:pt>
                <c:pt idx="565">
                  <c:v>-28.9440877326</c:v>
                </c:pt>
                <c:pt idx="566">
                  <c:v>-28.9672938442</c:v>
                </c:pt>
                <c:pt idx="567">
                  <c:v>-28.998946508100005</c:v>
                </c:pt>
                <c:pt idx="568">
                  <c:v>-28.940915543300001</c:v>
                </c:pt>
                <c:pt idx="569">
                  <c:v>-28.952864426600001</c:v>
                </c:pt>
                <c:pt idx="570">
                  <c:v>-28.942348272099998</c:v>
                </c:pt>
                <c:pt idx="571">
                  <c:v>-29.039920089300001</c:v>
                </c:pt>
                <c:pt idx="572">
                  <c:v>-29.044139172800001</c:v>
                </c:pt>
                <c:pt idx="573">
                  <c:v>-29.1013419521</c:v>
                </c:pt>
                <c:pt idx="574">
                  <c:v>-29.1522639437</c:v>
                </c:pt>
                <c:pt idx="575">
                  <c:v>-29.164256051399995</c:v>
                </c:pt>
                <c:pt idx="576">
                  <c:v>-29.1536459394</c:v>
                </c:pt>
                <c:pt idx="577">
                  <c:v>-29.098968749200004</c:v>
                </c:pt>
                <c:pt idx="578">
                  <c:v>-29.052640084099998</c:v>
                </c:pt>
                <c:pt idx="579">
                  <c:v>-28.977448794899999</c:v>
                </c:pt>
                <c:pt idx="580">
                  <c:v>-28.892262661099998</c:v>
                </c:pt>
                <c:pt idx="581">
                  <c:v>-28.825617064700001</c:v>
                </c:pt>
                <c:pt idx="582">
                  <c:v>-28.692811313699998</c:v>
                </c:pt>
                <c:pt idx="583">
                  <c:v>-28.6447055195</c:v>
                </c:pt>
                <c:pt idx="584">
                  <c:v>-28.634471230799999</c:v>
                </c:pt>
                <c:pt idx="585">
                  <c:v>-28.544816836399999</c:v>
                </c:pt>
                <c:pt idx="586">
                  <c:v>-28.529241195699999</c:v>
                </c:pt>
                <c:pt idx="587">
                  <c:v>-28.451571441799999</c:v>
                </c:pt>
                <c:pt idx="588">
                  <c:v>-28.4324316364</c:v>
                </c:pt>
                <c:pt idx="589">
                  <c:v>-28.445425910899999</c:v>
                </c:pt>
                <c:pt idx="590">
                  <c:v>-28.455842480899996</c:v>
                </c:pt>
                <c:pt idx="591">
                  <c:v>-28.405060499400001</c:v>
                </c:pt>
                <c:pt idx="592">
                  <c:v>-28.4426875023</c:v>
                </c:pt>
                <c:pt idx="593">
                  <c:v>-28.428526626699998</c:v>
                </c:pt>
                <c:pt idx="594">
                  <c:v>-28.410033286400001</c:v>
                </c:pt>
                <c:pt idx="595">
                  <c:v>-28.348023735200002</c:v>
                </c:pt>
                <c:pt idx="596">
                  <c:v>-28.365656641800001</c:v>
                </c:pt>
                <c:pt idx="597">
                  <c:v>-28.419889579399999</c:v>
                </c:pt>
                <c:pt idx="598">
                  <c:v>-28.424833919000001</c:v>
                </c:pt>
                <c:pt idx="599">
                  <c:v>-28.4603458813</c:v>
                </c:pt>
                <c:pt idx="600">
                  <c:v>-28.403323512099998</c:v>
                </c:pt>
                <c:pt idx="601">
                  <c:v>-28.416003477499999</c:v>
                </c:pt>
                <c:pt idx="602">
                  <c:v>-28.4751340109</c:v>
                </c:pt>
                <c:pt idx="603">
                  <c:v>-28.501312865700001</c:v>
                </c:pt>
                <c:pt idx="604">
                  <c:v>-28.560586663199999</c:v>
                </c:pt>
                <c:pt idx="605">
                  <c:v>-28.534255573700001</c:v>
                </c:pt>
                <c:pt idx="606">
                  <c:v>-28.577319759800002</c:v>
                </c:pt>
                <c:pt idx="607">
                  <c:v>-28.641181294100001</c:v>
                </c:pt>
                <c:pt idx="608">
                  <c:v>-28.6359168655</c:v>
                </c:pt>
                <c:pt idx="609">
                  <c:v>-28.5502121898</c:v>
                </c:pt>
                <c:pt idx="610">
                  <c:v>-28.529449476700002</c:v>
                </c:pt>
                <c:pt idx="611">
                  <c:v>-28.461567442</c:v>
                </c:pt>
                <c:pt idx="612">
                  <c:v>-28.3104098118</c:v>
                </c:pt>
                <c:pt idx="613">
                  <c:v>-28.273580092200007</c:v>
                </c:pt>
                <c:pt idx="614">
                  <c:v>-28.234682262700002</c:v>
                </c:pt>
                <c:pt idx="615">
                  <c:v>-28.213078911499998</c:v>
                </c:pt>
                <c:pt idx="616">
                  <c:v>-28.151809183499999</c:v>
                </c:pt>
                <c:pt idx="617">
                  <c:v>-28.083833863700001</c:v>
                </c:pt>
                <c:pt idx="618">
                  <c:v>-28.037268507899999</c:v>
                </c:pt>
                <c:pt idx="619">
                  <c:v>-27.998761341699996</c:v>
                </c:pt>
                <c:pt idx="620">
                  <c:v>-27.974967961499999</c:v>
                </c:pt>
                <c:pt idx="621">
                  <c:v>-27.936400009300002</c:v>
                </c:pt>
                <c:pt idx="622">
                  <c:v>-27.879553883</c:v>
                </c:pt>
                <c:pt idx="623">
                  <c:v>-27.887668839500002</c:v>
                </c:pt>
                <c:pt idx="624">
                  <c:v>-27.859499507800003</c:v>
                </c:pt>
                <c:pt idx="625">
                  <c:v>-27.833793170100002</c:v>
                </c:pt>
                <c:pt idx="626">
                  <c:v>-27.869874043100001</c:v>
                </c:pt>
                <c:pt idx="627">
                  <c:v>-27.773403954799999</c:v>
                </c:pt>
                <c:pt idx="628">
                  <c:v>-27.834225024999995</c:v>
                </c:pt>
                <c:pt idx="629">
                  <c:v>-27.758186029899999</c:v>
                </c:pt>
                <c:pt idx="630">
                  <c:v>-27.759034522899995</c:v>
                </c:pt>
                <c:pt idx="631">
                  <c:v>-27.7583547837</c:v>
                </c:pt>
                <c:pt idx="632">
                  <c:v>-27.769568330599999</c:v>
                </c:pt>
                <c:pt idx="633">
                  <c:v>-27.775419718599998</c:v>
                </c:pt>
                <c:pt idx="634">
                  <c:v>-27.752715376800001</c:v>
                </c:pt>
                <c:pt idx="635">
                  <c:v>-27.712682247099998</c:v>
                </c:pt>
                <c:pt idx="636">
                  <c:v>-27.655075666799998</c:v>
                </c:pt>
                <c:pt idx="637">
                  <c:v>-27.656242588399998</c:v>
                </c:pt>
                <c:pt idx="638">
                  <c:v>-27.603829088000001</c:v>
                </c:pt>
                <c:pt idx="639">
                  <c:v>-27.5873311868</c:v>
                </c:pt>
                <c:pt idx="640">
                  <c:v>-27.518084543499999</c:v>
                </c:pt>
                <c:pt idx="641">
                  <c:v>-27.513061948099995</c:v>
                </c:pt>
                <c:pt idx="642">
                  <c:v>-27.4785602332</c:v>
                </c:pt>
                <c:pt idx="643">
                  <c:v>-27.405590807999999</c:v>
                </c:pt>
                <c:pt idx="644">
                  <c:v>-27.378971012600001</c:v>
                </c:pt>
                <c:pt idx="645">
                  <c:v>-27.335258055099999</c:v>
                </c:pt>
                <c:pt idx="646">
                  <c:v>-27.336767203400001</c:v>
                </c:pt>
                <c:pt idx="647">
                  <c:v>-27.3106116505</c:v>
                </c:pt>
                <c:pt idx="648">
                  <c:v>-27.253426185800002</c:v>
                </c:pt>
                <c:pt idx="649">
                  <c:v>-27.220586968500001</c:v>
                </c:pt>
                <c:pt idx="650">
                  <c:v>-27.228148685000001</c:v>
                </c:pt>
                <c:pt idx="651">
                  <c:v>-27.2673513853</c:v>
                </c:pt>
                <c:pt idx="652">
                  <c:v>-27.2199237715</c:v>
                </c:pt>
                <c:pt idx="653">
                  <c:v>-27.180716154100001</c:v>
                </c:pt>
                <c:pt idx="654">
                  <c:v>-27.1770992167</c:v>
                </c:pt>
                <c:pt idx="655">
                  <c:v>-27.213848441000003</c:v>
                </c:pt>
                <c:pt idx="656">
                  <c:v>-27.122004677</c:v>
                </c:pt>
                <c:pt idx="657">
                  <c:v>-27.110136777400001</c:v>
                </c:pt>
                <c:pt idx="658">
                  <c:v>-27.065834719200002</c:v>
                </c:pt>
                <c:pt idx="659">
                  <c:v>-27.127479688600001</c:v>
                </c:pt>
                <c:pt idx="660">
                  <c:v>-27.057319554700001</c:v>
                </c:pt>
                <c:pt idx="661">
                  <c:v>-27.067038290799999</c:v>
                </c:pt>
                <c:pt idx="662">
                  <c:v>-27.014082653399999</c:v>
                </c:pt>
                <c:pt idx="663">
                  <c:v>-27.034183600599995</c:v>
                </c:pt>
                <c:pt idx="664">
                  <c:v>-27.019303753799999</c:v>
                </c:pt>
                <c:pt idx="665">
                  <c:v>-27.021449610400001</c:v>
                </c:pt>
                <c:pt idx="666">
                  <c:v>-27.033400740600001</c:v>
                </c:pt>
                <c:pt idx="667">
                  <c:v>-26.988697397300001</c:v>
                </c:pt>
                <c:pt idx="668">
                  <c:v>-27.026192710299995</c:v>
                </c:pt>
                <c:pt idx="669">
                  <c:v>-26.955503934700001</c:v>
                </c:pt>
                <c:pt idx="670">
                  <c:v>-26.937005626500003</c:v>
                </c:pt>
                <c:pt idx="671">
                  <c:v>-26.926899558199999</c:v>
                </c:pt>
                <c:pt idx="672">
                  <c:v>-26.979131781900001</c:v>
                </c:pt>
                <c:pt idx="673">
                  <c:v>-26.937240823000003</c:v>
                </c:pt>
                <c:pt idx="674">
                  <c:v>-26.844468316299999</c:v>
                </c:pt>
                <c:pt idx="675">
                  <c:v>-26.870410806900004</c:v>
                </c:pt>
                <c:pt idx="676">
                  <c:v>-26.8434666088</c:v>
                </c:pt>
                <c:pt idx="677">
                  <c:v>-26.865401757699999</c:v>
                </c:pt>
                <c:pt idx="678">
                  <c:v>-26.843284333700002</c:v>
                </c:pt>
                <c:pt idx="679">
                  <c:v>-26.8580581915</c:v>
                </c:pt>
                <c:pt idx="680">
                  <c:v>-26.847494825399998</c:v>
                </c:pt>
                <c:pt idx="681">
                  <c:v>-26.8208022118</c:v>
                </c:pt>
                <c:pt idx="682">
                  <c:v>-26.8108362949</c:v>
                </c:pt>
                <c:pt idx="683">
                  <c:v>-26.746734499999999</c:v>
                </c:pt>
                <c:pt idx="684">
                  <c:v>-26.748695552599997</c:v>
                </c:pt>
                <c:pt idx="685">
                  <c:v>-26.757534210799999</c:v>
                </c:pt>
                <c:pt idx="686">
                  <c:v>-26.734103557699996</c:v>
                </c:pt>
                <c:pt idx="687">
                  <c:v>-26.725431052299999</c:v>
                </c:pt>
                <c:pt idx="688">
                  <c:v>-26.695940980700001</c:v>
                </c:pt>
                <c:pt idx="689">
                  <c:v>-26.6803366551</c:v>
                </c:pt>
                <c:pt idx="690">
                  <c:v>-26.650469466800001</c:v>
                </c:pt>
                <c:pt idx="691">
                  <c:v>-26.653487295400001</c:v>
                </c:pt>
                <c:pt idx="692">
                  <c:v>-26.637120766799999</c:v>
                </c:pt>
                <c:pt idx="693">
                  <c:v>-26.640417508799999</c:v>
                </c:pt>
                <c:pt idx="694">
                  <c:v>-26.6518783265</c:v>
                </c:pt>
                <c:pt idx="695">
                  <c:v>-26.596680828</c:v>
                </c:pt>
                <c:pt idx="696">
                  <c:v>-26.598286076899996</c:v>
                </c:pt>
                <c:pt idx="697">
                  <c:v>-26.586004986700004</c:v>
                </c:pt>
                <c:pt idx="698">
                  <c:v>-26.546632518199999</c:v>
                </c:pt>
                <c:pt idx="699">
                  <c:v>-26.583373573700001</c:v>
                </c:pt>
                <c:pt idx="700">
                  <c:v>-26.519993640300001</c:v>
                </c:pt>
                <c:pt idx="701">
                  <c:v>-26.461103203</c:v>
                </c:pt>
                <c:pt idx="702">
                  <c:v>-26.4594040255</c:v>
                </c:pt>
                <c:pt idx="703">
                  <c:v>-26.476682634100001</c:v>
                </c:pt>
                <c:pt idx="704">
                  <c:v>-26.462042189799998</c:v>
                </c:pt>
                <c:pt idx="705">
                  <c:v>-26.423176990000002</c:v>
                </c:pt>
                <c:pt idx="706">
                  <c:v>-26.324061145999998</c:v>
                </c:pt>
                <c:pt idx="707">
                  <c:v>-26.3648923081</c:v>
                </c:pt>
                <c:pt idx="708">
                  <c:v>-26.358322629300002</c:v>
                </c:pt>
                <c:pt idx="709">
                  <c:v>-26.283620322899999</c:v>
                </c:pt>
                <c:pt idx="710">
                  <c:v>-26.282009310199999</c:v>
                </c:pt>
                <c:pt idx="711">
                  <c:v>-26.285563865099995</c:v>
                </c:pt>
                <c:pt idx="712">
                  <c:v>-26.268601517099999</c:v>
                </c:pt>
                <c:pt idx="713">
                  <c:v>-26.193180100700001</c:v>
                </c:pt>
                <c:pt idx="714">
                  <c:v>-26.148595905600001</c:v>
                </c:pt>
                <c:pt idx="715">
                  <c:v>-26.165032149299996</c:v>
                </c:pt>
                <c:pt idx="716">
                  <c:v>-26.171964949500001</c:v>
                </c:pt>
                <c:pt idx="717">
                  <c:v>-26.161690792000002</c:v>
                </c:pt>
                <c:pt idx="718">
                  <c:v>-26.121885240699999</c:v>
                </c:pt>
                <c:pt idx="719">
                  <c:v>-26.0560252103</c:v>
                </c:pt>
                <c:pt idx="720">
                  <c:v>-26.076671405900001</c:v>
                </c:pt>
                <c:pt idx="721">
                  <c:v>-26.101482281099997</c:v>
                </c:pt>
                <c:pt idx="722">
                  <c:v>-26.063582483899999</c:v>
                </c:pt>
                <c:pt idx="723">
                  <c:v>-26.005493571900004</c:v>
                </c:pt>
                <c:pt idx="724">
                  <c:v>-26.002781089599999</c:v>
                </c:pt>
                <c:pt idx="725">
                  <c:v>-26.034968750499999</c:v>
                </c:pt>
                <c:pt idx="726">
                  <c:v>-26.000535749800001</c:v>
                </c:pt>
                <c:pt idx="727">
                  <c:v>-25.9623311577</c:v>
                </c:pt>
                <c:pt idx="728">
                  <c:v>-25.922828170599999</c:v>
                </c:pt>
                <c:pt idx="729">
                  <c:v>-25.956146962399998</c:v>
                </c:pt>
                <c:pt idx="730">
                  <c:v>-25.965659669899999</c:v>
                </c:pt>
                <c:pt idx="731">
                  <c:v>-25.966133517700001</c:v>
                </c:pt>
                <c:pt idx="732">
                  <c:v>-25.904189684399999</c:v>
                </c:pt>
                <c:pt idx="733">
                  <c:v>-25.922848526300001</c:v>
                </c:pt>
                <c:pt idx="734">
                  <c:v>-25.914185166500001</c:v>
                </c:pt>
                <c:pt idx="735">
                  <c:v>-25.885034930400003</c:v>
                </c:pt>
                <c:pt idx="736">
                  <c:v>-25.826584701100003</c:v>
                </c:pt>
                <c:pt idx="737">
                  <c:v>-25.816731479800001</c:v>
                </c:pt>
                <c:pt idx="738">
                  <c:v>-25.882905066100001</c:v>
                </c:pt>
                <c:pt idx="739">
                  <c:v>-25.871381099099999</c:v>
                </c:pt>
                <c:pt idx="740">
                  <c:v>-25.8662339479</c:v>
                </c:pt>
                <c:pt idx="741">
                  <c:v>-25.782943307</c:v>
                </c:pt>
                <c:pt idx="742">
                  <c:v>-25.792485856900001</c:v>
                </c:pt>
                <c:pt idx="743">
                  <c:v>-25.729821306800002</c:v>
                </c:pt>
                <c:pt idx="744">
                  <c:v>-25.724275248800001</c:v>
                </c:pt>
                <c:pt idx="745">
                  <c:v>-25.690772647599999</c:v>
                </c:pt>
                <c:pt idx="746">
                  <c:v>-25.7175752817</c:v>
                </c:pt>
                <c:pt idx="747">
                  <c:v>-25.731336134199999</c:v>
                </c:pt>
                <c:pt idx="748">
                  <c:v>-25.751358748199998</c:v>
                </c:pt>
                <c:pt idx="749">
                  <c:v>-25.744609262000001</c:v>
                </c:pt>
                <c:pt idx="750">
                  <c:v>-25.677050838699998</c:v>
                </c:pt>
                <c:pt idx="751">
                  <c:v>-25.702222642799999</c:v>
                </c:pt>
                <c:pt idx="752">
                  <c:v>-25.683082118600002</c:v>
                </c:pt>
                <c:pt idx="753">
                  <c:v>-25.652843409900001</c:v>
                </c:pt>
                <c:pt idx="754">
                  <c:v>-25.631014611600001</c:v>
                </c:pt>
                <c:pt idx="755">
                  <c:v>-25.639693072299998</c:v>
                </c:pt>
                <c:pt idx="756">
                  <c:v>-25.649389966400001</c:v>
                </c:pt>
                <c:pt idx="757">
                  <c:v>-25.622419058599995</c:v>
                </c:pt>
                <c:pt idx="758">
                  <c:v>-25.5844992259</c:v>
                </c:pt>
                <c:pt idx="759">
                  <c:v>-25.607919889900003</c:v>
                </c:pt>
                <c:pt idx="760">
                  <c:v>-25.625915418699996</c:v>
                </c:pt>
                <c:pt idx="761">
                  <c:v>-25.5580669048</c:v>
                </c:pt>
                <c:pt idx="762">
                  <c:v>-25.554735435299996</c:v>
                </c:pt>
                <c:pt idx="763">
                  <c:v>-25.560151257299999</c:v>
                </c:pt>
                <c:pt idx="764">
                  <c:v>-25.522327187800002</c:v>
                </c:pt>
                <c:pt idx="765">
                  <c:v>-25.578621142900001</c:v>
                </c:pt>
                <c:pt idx="766">
                  <c:v>-25.594903291800001</c:v>
                </c:pt>
                <c:pt idx="767">
                  <c:v>-25.577529856599995</c:v>
                </c:pt>
                <c:pt idx="768">
                  <c:v>-25.598657038900001</c:v>
                </c:pt>
                <c:pt idx="769">
                  <c:v>-25.584560467899998</c:v>
                </c:pt>
                <c:pt idx="770">
                  <c:v>-25.598929448900002</c:v>
                </c:pt>
                <c:pt idx="771">
                  <c:v>-25.567595812099995</c:v>
                </c:pt>
                <c:pt idx="772">
                  <c:v>-25.566297591600001</c:v>
                </c:pt>
                <c:pt idx="773">
                  <c:v>-25.5828445597</c:v>
                </c:pt>
                <c:pt idx="774">
                  <c:v>-25.6264601572</c:v>
                </c:pt>
                <c:pt idx="775">
                  <c:v>-25.528261371900001</c:v>
                </c:pt>
                <c:pt idx="776">
                  <c:v>-25.499302562699995</c:v>
                </c:pt>
                <c:pt idx="777">
                  <c:v>-25.528158167499999</c:v>
                </c:pt>
                <c:pt idx="778">
                  <c:v>-25.5059192945</c:v>
                </c:pt>
                <c:pt idx="779">
                  <c:v>-25.486123036399995</c:v>
                </c:pt>
                <c:pt idx="780">
                  <c:v>-25.4641101576</c:v>
                </c:pt>
                <c:pt idx="781">
                  <c:v>-25.3765456042</c:v>
                </c:pt>
                <c:pt idx="782">
                  <c:v>-25.456002995799999</c:v>
                </c:pt>
                <c:pt idx="783">
                  <c:v>-25.433010117599999</c:v>
                </c:pt>
                <c:pt idx="784">
                  <c:v>-25.396912374100001</c:v>
                </c:pt>
                <c:pt idx="785">
                  <c:v>-25.359438026799999</c:v>
                </c:pt>
                <c:pt idx="786">
                  <c:v>-25.406864400899998</c:v>
                </c:pt>
                <c:pt idx="787">
                  <c:v>-25.4457951433</c:v>
                </c:pt>
                <c:pt idx="788">
                  <c:v>-25.393123658999997</c:v>
                </c:pt>
                <c:pt idx="789">
                  <c:v>-25.304285860099998</c:v>
                </c:pt>
                <c:pt idx="790">
                  <c:v>-25.305955794599999</c:v>
                </c:pt>
                <c:pt idx="791">
                  <c:v>-25.347796334000002</c:v>
                </c:pt>
                <c:pt idx="792">
                  <c:v>-25.349760894100001</c:v>
                </c:pt>
                <c:pt idx="793">
                  <c:v>-25.291631688199999</c:v>
                </c:pt>
                <c:pt idx="794">
                  <c:v>-25.3149632563</c:v>
                </c:pt>
                <c:pt idx="795">
                  <c:v>-25.317692821599998</c:v>
                </c:pt>
                <c:pt idx="796">
                  <c:v>-25.351650128399999</c:v>
                </c:pt>
                <c:pt idx="797">
                  <c:v>-25.287632130399999</c:v>
                </c:pt>
                <c:pt idx="798">
                  <c:v>-25.262958473800001</c:v>
                </c:pt>
                <c:pt idx="799">
                  <c:v>-25.2291319976</c:v>
                </c:pt>
                <c:pt idx="800">
                  <c:v>-25.315985937600001</c:v>
                </c:pt>
                <c:pt idx="801">
                  <c:v>-25.2443965983</c:v>
                </c:pt>
                <c:pt idx="802">
                  <c:v>-25.189021620699997</c:v>
                </c:pt>
                <c:pt idx="803">
                  <c:v>-25.1820656718</c:v>
                </c:pt>
                <c:pt idx="804">
                  <c:v>-25.245907020200001</c:v>
                </c:pt>
                <c:pt idx="805">
                  <c:v>-25.227780920899999</c:v>
                </c:pt>
                <c:pt idx="806">
                  <c:v>-25.195715664000002</c:v>
                </c:pt>
                <c:pt idx="807">
                  <c:v>-25.146912007600001</c:v>
                </c:pt>
                <c:pt idx="808">
                  <c:v>-25.176438609400002</c:v>
                </c:pt>
                <c:pt idx="809">
                  <c:v>-25.225552435000004</c:v>
                </c:pt>
                <c:pt idx="810">
                  <c:v>-25.169838049300001</c:v>
                </c:pt>
                <c:pt idx="811">
                  <c:v>-25.140196023400001</c:v>
                </c:pt>
                <c:pt idx="812">
                  <c:v>-25.163154102599997</c:v>
                </c:pt>
                <c:pt idx="813">
                  <c:v>-25.1991387148</c:v>
                </c:pt>
                <c:pt idx="814">
                  <c:v>-25.2373683241</c:v>
                </c:pt>
                <c:pt idx="815">
                  <c:v>-25.176166595200002</c:v>
                </c:pt>
                <c:pt idx="816">
                  <c:v>-25.123366834300001</c:v>
                </c:pt>
                <c:pt idx="817">
                  <c:v>-25.118224107799996</c:v>
                </c:pt>
                <c:pt idx="818">
                  <c:v>-25.132845101600001</c:v>
                </c:pt>
                <c:pt idx="819">
                  <c:v>-25.1555951349</c:v>
                </c:pt>
                <c:pt idx="820">
                  <c:v>-25.104192607000002</c:v>
                </c:pt>
                <c:pt idx="821">
                  <c:v>-25.089816106099999</c:v>
                </c:pt>
                <c:pt idx="822">
                  <c:v>-25.1385684589</c:v>
                </c:pt>
                <c:pt idx="823">
                  <c:v>-25.078593246099999</c:v>
                </c:pt>
                <c:pt idx="824">
                  <c:v>-25.096571759300002</c:v>
                </c:pt>
                <c:pt idx="825">
                  <c:v>-25.068578073299999</c:v>
                </c:pt>
                <c:pt idx="826">
                  <c:v>-25.1359010579</c:v>
                </c:pt>
                <c:pt idx="827">
                  <c:v>-25.136581091499998</c:v>
                </c:pt>
                <c:pt idx="828">
                  <c:v>-25.121031324500002</c:v>
                </c:pt>
                <c:pt idx="829">
                  <c:v>-25.065164699699999</c:v>
                </c:pt>
                <c:pt idx="830">
                  <c:v>-25.123819131400001</c:v>
                </c:pt>
                <c:pt idx="831">
                  <c:v>-25.128362747099999</c:v>
                </c:pt>
                <c:pt idx="832">
                  <c:v>-25.080570990599998</c:v>
                </c:pt>
                <c:pt idx="833">
                  <c:v>-25.091417948</c:v>
                </c:pt>
                <c:pt idx="834">
                  <c:v>-25.044638151800001</c:v>
                </c:pt>
                <c:pt idx="835">
                  <c:v>-25.101124437500001</c:v>
                </c:pt>
                <c:pt idx="836">
                  <c:v>-25.074889981199998</c:v>
                </c:pt>
                <c:pt idx="837">
                  <c:v>-25.061201935200003</c:v>
                </c:pt>
                <c:pt idx="838">
                  <c:v>-25.0966709687</c:v>
                </c:pt>
                <c:pt idx="839">
                  <c:v>-25.088227403099999</c:v>
                </c:pt>
                <c:pt idx="840">
                  <c:v>-25.1366368075</c:v>
                </c:pt>
                <c:pt idx="841">
                  <c:v>-25.110014899699998</c:v>
                </c:pt>
                <c:pt idx="842">
                  <c:v>-25.0686418471</c:v>
                </c:pt>
                <c:pt idx="843">
                  <c:v>-25.040523975999996</c:v>
                </c:pt>
                <c:pt idx="844">
                  <c:v>-25.057885536099999</c:v>
                </c:pt>
                <c:pt idx="845">
                  <c:v>-25.116973660599999</c:v>
                </c:pt>
                <c:pt idx="846">
                  <c:v>-25.061964843300004</c:v>
                </c:pt>
                <c:pt idx="847">
                  <c:v>-25.027460878999999</c:v>
                </c:pt>
                <c:pt idx="848">
                  <c:v>-25.036722833399999</c:v>
                </c:pt>
                <c:pt idx="849">
                  <c:v>-25.129605765000001</c:v>
                </c:pt>
                <c:pt idx="850">
                  <c:v>-25.084381784600001</c:v>
                </c:pt>
                <c:pt idx="851">
                  <c:v>-25.044914009700001</c:v>
                </c:pt>
                <c:pt idx="852">
                  <c:v>-25.041062944499998</c:v>
                </c:pt>
                <c:pt idx="853">
                  <c:v>-25.109617030599999</c:v>
                </c:pt>
                <c:pt idx="854">
                  <c:v>-25.058373519500002</c:v>
                </c:pt>
                <c:pt idx="855">
                  <c:v>-25.011746114400001</c:v>
                </c:pt>
                <c:pt idx="856">
                  <c:v>-25.011570842899999</c:v>
                </c:pt>
                <c:pt idx="857">
                  <c:v>-25.057185279500001</c:v>
                </c:pt>
                <c:pt idx="858">
                  <c:v>-25.075002846799997</c:v>
                </c:pt>
                <c:pt idx="859">
                  <c:v>-25.0469783076</c:v>
                </c:pt>
                <c:pt idx="860">
                  <c:v>-24.984491739399999</c:v>
                </c:pt>
                <c:pt idx="861">
                  <c:v>-25.015952440199996</c:v>
                </c:pt>
                <c:pt idx="862">
                  <c:v>-25.0449725422</c:v>
                </c:pt>
                <c:pt idx="863">
                  <c:v>-25.087221408600001</c:v>
                </c:pt>
                <c:pt idx="864">
                  <c:v>-24.998200761599996</c:v>
                </c:pt>
                <c:pt idx="865">
                  <c:v>-25.025702519599999</c:v>
                </c:pt>
                <c:pt idx="866">
                  <c:v>-25.086794572300001</c:v>
                </c:pt>
                <c:pt idx="867">
                  <c:v>-25.073654754100005</c:v>
                </c:pt>
                <c:pt idx="868">
                  <c:v>-25.021721924400001</c:v>
                </c:pt>
                <c:pt idx="869">
                  <c:v>-25.0085163635</c:v>
                </c:pt>
                <c:pt idx="870">
                  <c:v>-25.057869937600003</c:v>
                </c:pt>
                <c:pt idx="871">
                  <c:v>-25.066960948399995</c:v>
                </c:pt>
                <c:pt idx="872">
                  <c:v>-25.045720890799998</c:v>
                </c:pt>
                <c:pt idx="873">
                  <c:v>-25.025044706499997</c:v>
                </c:pt>
                <c:pt idx="874">
                  <c:v>-25.0370575528</c:v>
                </c:pt>
                <c:pt idx="875">
                  <c:v>-25.146098697799999</c:v>
                </c:pt>
                <c:pt idx="876">
                  <c:v>-25.139798543400001</c:v>
                </c:pt>
                <c:pt idx="877">
                  <c:v>-25.095540576200001</c:v>
                </c:pt>
                <c:pt idx="878">
                  <c:v>-25.113887169400002</c:v>
                </c:pt>
                <c:pt idx="879">
                  <c:v>-25.175217876000001</c:v>
                </c:pt>
                <c:pt idx="880">
                  <c:v>-25.195453495799999</c:v>
                </c:pt>
                <c:pt idx="881">
                  <c:v>-25.196674266499997</c:v>
                </c:pt>
                <c:pt idx="882">
                  <c:v>-25.124683020199999</c:v>
                </c:pt>
                <c:pt idx="883">
                  <c:v>-25.196252601499999</c:v>
                </c:pt>
                <c:pt idx="884">
                  <c:v>-25.246038824400003</c:v>
                </c:pt>
                <c:pt idx="885">
                  <c:v>-25.187152869000002</c:v>
                </c:pt>
                <c:pt idx="886">
                  <c:v>-25.202343836899999</c:v>
                </c:pt>
                <c:pt idx="887">
                  <c:v>-25.197619614000001</c:v>
                </c:pt>
                <c:pt idx="888">
                  <c:v>-25.295653851200001</c:v>
                </c:pt>
                <c:pt idx="889">
                  <c:v>-25.287484077999999</c:v>
                </c:pt>
                <c:pt idx="890">
                  <c:v>-25.277163108100002</c:v>
                </c:pt>
                <c:pt idx="891">
                  <c:v>-25.246140326199999</c:v>
                </c:pt>
                <c:pt idx="892">
                  <c:v>-25.341509137599999</c:v>
                </c:pt>
                <c:pt idx="893">
                  <c:v>-25.338363862000001</c:v>
                </c:pt>
                <c:pt idx="894">
                  <c:v>-25.338563478400001</c:v>
                </c:pt>
                <c:pt idx="895">
                  <c:v>-25.290829785</c:v>
                </c:pt>
                <c:pt idx="896">
                  <c:v>-25.367449494900001</c:v>
                </c:pt>
                <c:pt idx="897">
                  <c:v>-25.3968248348</c:v>
                </c:pt>
                <c:pt idx="898">
                  <c:v>-25.386542332099999</c:v>
                </c:pt>
                <c:pt idx="899">
                  <c:v>-25.362039255599996</c:v>
                </c:pt>
                <c:pt idx="900">
                  <c:v>-25.3852523107</c:v>
                </c:pt>
                <c:pt idx="901">
                  <c:v>-25.460401839900001</c:v>
                </c:pt>
                <c:pt idx="902">
                  <c:v>-25.533329198499999</c:v>
                </c:pt>
                <c:pt idx="903">
                  <c:v>-25.474799878900001</c:v>
                </c:pt>
                <c:pt idx="904">
                  <c:v>-25.416163574999999</c:v>
                </c:pt>
                <c:pt idx="905">
                  <c:v>-25.478415340400002</c:v>
                </c:pt>
                <c:pt idx="906">
                  <c:v>-25.540887684899999</c:v>
                </c:pt>
                <c:pt idx="907">
                  <c:v>-25.570822986500001</c:v>
                </c:pt>
                <c:pt idx="908">
                  <c:v>-25.5251228455</c:v>
                </c:pt>
                <c:pt idx="909">
                  <c:v>-25.5007325027</c:v>
                </c:pt>
                <c:pt idx="910">
                  <c:v>-25.557351004099999</c:v>
                </c:pt>
                <c:pt idx="911">
                  <c:v>-25.561458071800001</c:v>
                </c:pt>
                <c:pt idx="912">
                  <c:v>-25.465753438699998</c:v>
                </c:pt>
                <c:pt idx="913">
                  <c:v>-25.510046669799998</c:v>
                </c:pt>
                <c:pt idx="914">
                  <c:v>-25.547328612400001</c:v>
                </c:pt>
                <c:pt idx="915">
                  <c:v>-25.603257495499999</c:v>
                </c:pt>
                <c:pt idx="916">
                  <c:v>-25.562528602199997</c:v>
                </c:pt>
                <c:pt idx="917">
                  <c:v>-25.511449471500001</c:v>
                </c:pt>
                <c:pt idx="918">
                  <c:v>-25.514759214200001</c:v>
                </c:pt>
                <c:pt idx="919">
                  <c:v>-25.566677947900001</c:v>
                </c:pt>
                <c:pt idx="920">
                  <c:v>-25.6176617034</c:v>
                </c:pt>
                <c:pt idx="921">
                  <c:v>-25.593281995600002</c:v>
                </c:pt>
                <c:pt idx="922">
                  <c:v>-25.518805524500003</c:v>
                </c:pt>
                <c:pt idx="923">
                  <c:v>-25.599770191200001</c:v>
                </c:pt>
                <c:pt idx="924">
                  <c:v>-25.578023677099999</c:v>
                </c:pt>
                <c:pt idx="925">
                  <c:v>-25.5294687795</c:v>
                </c:pt>
                <c:pt idx="926">
                  <c:v>-25.5465702435</c:v>
                </c:pt>
                <c:pt idx="927">
                  <c:v>-25.5780812631</c:v>
                </c:pt>
                <c:pt idx="928">
                  <c:v>-25.653392483200001</c:v>
                </c:pt>
                <c:pt idx="929">
                  <c:v>-25.617076240799999</c:v>
                </c:pt>
                <c:pt idx="930">
                  <c:v>-25.564056592499998</c:v>
                </c:pt>
                <c:pt idx="931">
                  <c:v>-25.585364378199998</c:v>
                </c:pt>
                <c:pt idx="932">
                  <c:v>-25.658191287699999</c:v>
                </c:pt>
                <c:pt idx="933">
                  <c:v>-25.699323689700002</c:v>
                </c:pt>
                <c:pt idx="934">
                  <c:v>-25.575793913600002</c:v>
                </c:pt>
                <c:pt idx="935">
                  <c:v>-25.5951323882</c:v>
                </c:pt>
                <c:pt idx="936">
                  <c:v>-25.6609150976</c:v>
                </c:pt>
                <c:pt idx="937">
                  <c:v>-25.694250888300001</c:v>
                </c:pt>
                <c:pt idx="938">
                  <c:v>-25.692053003000002</c:v>
                </c:pt>
                <c:pt idx="939">
                  <c:v>-25.682411803200004</c:v>
                </c:pt>
                <c:pt idx="940">
                  <c:v>-25.684016522099999</c:v>
                </c:pt>
                <c:pt idx="941">
                  <c:v>-25.794578426200001</c:v>
                </c:pt>
                <c:pt idx="942">
                  <c:v>-25.781933920699998</c:v>
                </c:pt>
                <c:pt idx="943">
                  <c:v>-25.788572085599995</c:v>
                </c:pt>
                <c:pt idx="944">
                  <c:v>-25.772818979999997</c:v>
                </c:pt>
                <c:pt idx="945">
                  <c:v>-25.854292092999998</c:v>
                </c:pt>
                <c:pt idx="946">
                  <c:v>-25.866928401300001</c:v>
                </c:pt>
                <c:pt idx="947">
                  <c:v>-25.884478720099999</c:v>
                </c:pt>
                <c:pt idx="948">
                  <c:v>-25.828938319499997</c:v>
                </c:pt>
                <c:pt idx="949">
                  <c:v>-25.894189704199995</c:v>
                </c:pt>
                <c:pt idx="950">
                  <c:v>-25.957385574100002</c:v>
                </c:pt>
                <c:pt idx="951">
                  <c:v>-25.990874917599996</c:v>
                </c:pt>
                <c:pt idx="952">
                  <c:v>-25.983861583900001</c:v>
                </c:pt>
                <c:pt idx="953">
                  <c:v>-25.968774532299999</c:v>
                </c:pt>
                <c:pt idx="954">
                  <c:v>-26.080326798199998</c:v>
                </c:pt>
                <c:pt idx="955">
                  <c:v>-26.136203332100003</c:v>
                </c:pt>
                <c:pt idx="956">
                  <c:v>-26.143882341499996</c:v>
                </c:pt>
                <c:pt idx="957">
                  <c:v>-26.133844736</c:v>
                </c:pt>
                <c:pt idx="958">
                  <c:v>-26.1962108737</c:v>
                </c:pt>
                <c:pt idx="959">
                  <c:v>-26.298494189800003</c:v>
                </c:pt>
                <c:pt idx="960">
                  <c:v>-26.381031608800001</c:v>
                </c:pt>
                <c:pt idx="961">
                  <c:v>-26.3617634471</c:v>
                </c:pt>
                <c:pt idx="962">
                  <c:v>-26.4520925944</c:v>
                </c:pt>
                <c:pt idx="963">
                  <c:v>-26.566289116099998</c:v>
                </c:pt>
                <c:pt idx="964">
                  <c:v>-26.620019288799995</c:v>
                </c:pt>
                <c:pt idx="965">
                  <c:v>-26.6278980899</c:v>
                </c:pt>
                <c:pt idx="966">
                  <c:v>-26.692557461300002</c:v>
                </c:pt>
                <c:pt idx="967">
                  <c:v>-26.851183756499999</c:v>
                </c:pt>
                <c:pt idx="968">
                  <c:v>-26.9256986772</c:v>
                </c:pt>
                <c:pt idx="969">
                  <c:v>-27.048419350500001</c:v>
                </c:pt>
                <c:pt idx="970">
                  <c:v>-27.112554952</c:v>
                </c:pt>
                <c:pt idx="971">
                  <c:v>-27.210810373600005</c:v>
                </c:pt>
                <c:pt idx="972">
                  <c:v>-27.3553162559</c:v>
                </c:pt>
                <c:pt idx="973">
                  <c:v>-27.508084813</c:v>
                </c:pt>
                <c:pt idx="974">
                  <c:v>-27.550717591099996</c:v>
                </c:pt>
                <c:pt idx="975">
                  <c:v>-27.633553201800002</c:v>
                </c:pt>
                <c:pt idx="976">
                  <c:v>-27.790823485499999</c:v>
                </c:pt>
                <c:pt idx="977">
                  <c:v>-27.911287402700001</c:v>
                </c:pt>
                <c:pt idx="978">
                  <c:v>-28.011123881099998</c:v>
                </c:pt>
                <c:pt idx="979">
                  <c:v>-28.1226697554</c:v>
                </c:pt>
                <c:pt idx="980">
                  <c:v>-28.303840935699998</c:v>
                </c:pt>
                <c:pt idx="981">
                  <c:v>-28.4770804216</c:v>
                </c:pt>
                <c:pt idx="982">
                  <c:v>-28.5962923393</c:v>
                </c:pt>
                <c:pt idx="983">
                  <c:v>-28.633126718600003</c:v>
                </c:pt>
                <c:pt idx="984">
                  <c:v>-28.686479673000001</c:v>
                </c:pt>
                <c:pt idx="985">
                  <c:v>-28.835851030600001</c:v>
                </c:pt>
                <c:pt idx="986">
                  <c:v>-28.933051290600002</c:v>
                </c:pt>
                <c:pt idx="987">
                  <c:v>-28.963012090500001</c:v>
                </c:pt>
                <c:pt idx="988">
                  <c:v>-29.110425731999996</c:v>
                </c:pt>
                <c:pt idx="989">
                  <c:v>-29.268720205099999</c:v>
                </c:pt>
                <c:pt idx="990">
                  <c:v>-29.3316987991</c:v>
                </c:pt>
                <c:pt idx="991">
                  <c:v>-29.446759844100001</c:v>
                </c:pt>
                <c:pt idx="992">
                  <c:v>-29.523711319099995</c:v>
                </c:pt>
                <c:pt idx="993">
                  <c:v>-29.658808024900001</c:v>
                </c:pt>
                <c:pt idx="994">
                  <c:v>-29.799827514099995</c:v>
                </c:pt>
                <c:pt idx="995">
                  <c:v>-29.834873737800002</c:v>
                </c:pt>
                <c:pt idx="996">
                  <c:v>-29.9550535901</c:v>
                </c:pt>
                <c:pt idx="997">
                  <c:v>-30.149404298899999</c:v>
                </c:pt>
                <c:pt idx="998">
                  <c:v>-30.432880133800001</c:v>
                </c:pt>
                <c:pt idx="999">
                  <c:v>-30.528082070700002</c:v>
                </c:pt>
                <c:pt idx="1000">
                  <c:v>-30.7845211506</c:v>
                </c:pt>
                <c:pt idx="1001">
                  <c:v>-30.9127890577</c:v>
                </c:pt>
                <c:pt idx="1002">
                  <c:v>-31.146399668400001</c:v>
                </c:pt>
                <c:pt idx="1003">
                  <c:v>-31.394287463400001</c:v>
                </c:pt>
                <c:pt idx="1004">
                  <c:v>-31.478051429499999</c:v>
                </c:pt>
                <c:pt idx="1005">
                  <c:v>-31.7252456718</c:v>
                </c:pt>
                <c:pt idx="1006">
                  <c:v>-31.842742745899997</c:v>
                </c:pt>
                <c:pt idx="1007">
                  <c:v>-32.1006606758</c:v>
                </c:pt>
                <c:pt idx="1008">
                  <c:v>-32.276045952499999</c:v>
                </c:pt>
                <c:pt idx="1009">
                  <c:v>-32.321659124200004</c:v>
                </c:pt>
                <c:pt idx="1010">
                  <c:v>-32.449715388199998</c:v>
                </c:pt>
                <c:pt idx="1011">
                  <c:v>-32.4251376068</c:v>
                </c:pt>
                <c:pt idx="1012">
                  <c:v>-32.539166278899998</c:v>
                </c:pt>
                <c:pt idx="1013">
                  <c:v>-32.482465479200002</c:v>
                </c:pt>
                <c:pt idx="1014">
                  <c:v>-32.490138536400003</c:v>
                </c:pt>
                <c:pt idx="1015">
                  <c:v>-32.511992323699999</c:v>
                </c:pt>
                <c:pt idx="1016">
                  <c:v>-32.535077528899997</c:v>
                </c:pt>
                <c:pt idx="1017">
                  <c:v>-32.526223335300003</c:v>
                </c:pt>
                <c:pt idx="1018">
                  <c:v>-32.399970272399997</c:v>
                </c:pt>
                <c:pt idx="1019">
                  <c:v>-32.451574219400001</c:v>
                </c:pt>
                <c:pt idx="1020">
                  <c:v>-32.392833185299999</c:v>
                </c:pt>
                <c:pt idx="1021">
                  <c:v>-32.4005508451</c:v>
                </c:pt>
                <c:pt idx="1022">
                  <c:v>-32.272962539600002</c:v>
                </c:pt>
                <c:pt idx="1023">
                  <c:v>-32.265357795600003</c:v>
                </c:pt>
                <c:pt idx="1024">
                  <c:v>-32.202665943600003</c:v>
                </c:pt>
                <c:pt idx="1025">
                  <c:v>-32.145685890599999</c:v>
                </c:pt>
                <c:pt idx="1026">
                  <c:v>-32.2049857871</c:v>
                </c:pt>
                <c:pt idx="1027">
                  <c:v>-32.059808447999998</c:v>
                </c:pt>
                <c:pt idx="1028">
                  <c:v>-31.9456832433</c:v>
                </c:pt>
                <c:pt idx="1029">
                  <c:v>-31.922872953899997</c:v>
                </c:pt>
                <c:pt idx="1030">
                  <c:v>-31.841547046000002</c:v>
                </c:pt>
                <c:pt idx="1031">
                  <c:v>-31.572267757599999</c:v>
                </c:pt>
                <c:pt idx="1032">
                  <c:v>-31.382188450699999</c:v>
                </c:pt>
                <c:pt idx="1033">
                  <c:v>-31.114115932899999</c:v>
                </c:pt>
                <c:pt idx="1034">
                  <c:v>-30.973782278900003</c:v>
                </c:pt>
                <c:pt idx="1035">
                  <c:v>-30.6790206266</c:v>
                </c:pt>
                <c:pt idx="1036">
                  <c:v>-30.369737894899998</c:v>
                </c:pt>
                <c:pt idx="1037">
                  <c:v>-30.080363010700001</c:v>
                </c:pt>
                <c:pt idx="1038">
                  <c:v>-29.790545880300002</c:v>
                </c:pt>
                <c:pt idx="1039">
                  <c:v>-29.488612497799998</c:v>
                </c:pt>
                <c:pt idx="1040">
                  <c:v>-29.169080689099999</c:v>
                </c:pt>
                <c:pt idx="1041">
                  <c:v>-28.954191267500001</c:v>
                </c:pt>
                <c:pt idx="1042">
                  <c:v>-28.7233127529</c:v>
                </c:pt>
                <c:pt idx="1043">
                  <c:v>-28.5696922212</c:v>
                </c:pt>
                <c:pt idx="1044">
                  <c:v>-28.295877521100003</c:v>
                </c:pt>
                <c:pt idx="1045">
                  <c:v>-28.026738980499999</c:v>
                </c:pt>
                <c:pt idx="1046">
                  <c:v>-27.8750729974</c:v>
                </c:pt>
                <c:pt idx="1047">
                  <c:v>-27.710607704099999</c:v>
                </c:pt>
                <c:pt idx="1048">
                  <c:v>-27.519947939299996</c:v>
                </c:pt>
                <c:pt idx="1049">
                  <c:v>-27.304859521400001</c:v>
                </c:pt>
                <c:pt idx="1050">
                  <c:v>-27.114034884300004</c:v>
                </c:pt>
                <c:pt idx="1051">
                  <c:v>-27.036356604800002</c:v>
                </c:pt>
                <c:pt idx="1052">
                  <c:v>-26.884318893900002</c:v>
                </c:pt>
                <c:pt idx="1053">
                  <c:v>-26.6604004784</c:v>
                </c:pt>
                <c:pt idx="1054">
                  <c:v>-26.507200280399999</c:v>
                </c:pt>
                <c:pt idx="1055">
                  <c:v>-26.483875296699999</c:v>
                </c:pt>
                <c:pt idx="1056">
                  <c:v>-26.349087087000001</c:v>
                </c:pt>
                <c:pt idx="1057">
                  <c:v>-26.2021237736</c:v>
                </c:pt>
                <c:pt idx="1058">
                  <c:v>-25.989425661799999</c:v>
                </c:pt>
                <c:pt idx="1059">
                  <c:v>-25.8769786322</c:v>
                </c:pt>
                <c:pt idx="1060">
                  <c:v>-25.808702686300002</c:v>
                </c:pt>
                <c:pt idx="1061">
                  <c:v>-25.756744446199995</c:v>
                </c:pt>
                <c:pt idx="1062">
                  <c:v>-25.628719845500001</c:v>
                </c:pt>
                <c:pt idx="1063">
                  <c:v>-25.591074916099998</c:v>
                </c:pt>
                <c:pt idx="1064">
                  <c:v>-25.618762675399999</c:v>
                </c:pt>
                <c:pt idx="1065">
                  <c:v>-25.5804493654</c:v>
                </c:pt>
                <c:pt idx="1066">
                  <c:v>-25.477116933400001</c:v>
                </c:pt>
                <c:pt idx="1067">
                  <c:v>-25.433925365</c:v>
                </c:pt>
                <c:pt idx="1068">
                  <c:v>-25.4417536204</c:v>
                </c:pt>
                <c:pt idx="1069">
                  <c:v>-25.538749056</c:v>
                </c:pt>
                <c:pt idx="1070">
                  <c:v>-25.522094985700001</c:v>
                </c:pt>
                <c:pt idx="1071">
                  <c:v>-25.513497625300001</c:v>
                </c:pt>
                <c:pt idx="1072">
                  <c:v>-25.540970625500002</c:v>
                </c:pt>
                <c:pt idx="1073">
                  <c:v>-25.638233707600001</c:v>
                </c:pt>
                <c:pt idx="1074">
                  <c:v>-25.674285871799999</c:v>
                </c:pt>
                <c:pt idx="1075">
                  <c:v>-25.664928521899995</c:v>
                </c:pt>
                <c:pt idx="1076">
                  <c:v>-25.676216376999999</c:v>
                </c:pt>
                <c:pt idx="1077">
                  <c:v>-25.758932935899999</c:v>
                </c:pt>
                <c:pt idx="1078">
                  <c:v>-25.908288472500001</c:v>
                </c:pt>
                <c:pt idx="1079">
                  <c:v>-25.901684238600001</c:v>
                </c:pt>
                <c:pt idx="1080">
                  <c:v>-25.964534524099999</c:v>
                </c:pt>
                <c:pt idx="1081">
                  <c:v>-26.072194512599999</c:v>
                </c:pt>
                <c:pt idx="1082">
                  <c:v>-26.258530395199998</c:v>
                </c:pt>
                <c:pt idx="1083">
                  <c:v>-26.307919792300002</c:v>
                </c:pt>
                <c:pt idx="1084">
                  <c:v>-26.336617812899998</c:v>
                </c:pt>
                <c:pt idx="1085">
                  <c:v>-26.400347847799999</c:v>
                </c:pt>
                <c:pt idx="1086">
                  <c:v>-26.586772977100001</c:v>
                </c:pt>
                <c:pt idx="1087">
                  <c:v>-26.664117113900005</c:v>
                </c:pt>
                <c:pt idx="1088">
                  <c:v>-26.687400352399997</c:v>
                </c:pt>
                <c:pt idx="1089">
                  <c:v>-26.684690820299998</c:v>
                </c:pt>
                <c:pt idx="1090">
                  <c:v>-26.752255713699999</c:v>
                </c:pt>
                <c:pt idx="1091">
                  <c:v>-26.779791420199999</c:v>
                </c:pt>
                <c:pt idx="1092">
                  <c:v>-26.748455749199998</c:v>
                </c:pt>
                <c:pt idx="1093">
                  <c:v>-26.7168428206</c:v>
                </c:pt>
                <c:pt idx="1094">
                  <c:v>-26.628786232500001</c:v>
                </c:pt>
                <c:pt idx="1095">
                  <c:v>-26.5593499382</c:v>
                </c:pt>
                <c:pt idx="1096">
                  <c:v>-26.4625750935</c:v>
                </c:pt>
                <c:pt idx="1097">
                  <c:v>-26.275491328800001</c:v>
                </c:pt>
                <c:pt idx="1098">
                  <c:v>-26.100318082099999</c:v>
                </c:pt>
                <c:pt idx="1099">
                  <c:v>-25.942686950500004</c:v>
                </c:pt>
                <c:pt idx="1100">
                  <c:v>-25.851299087299999</c:v>
                </c:pt>
                <c:pt idx="1101">
                  <c:v>-25.690235847300002</c:v>
                </c:pt>
                <c:pt idx="1102">
                  <c:v>-25.448443793900001</c:v>
                </c:pt>
                <c:pt idx="1103">
                  <c:v>-25.328375638800004</c:v>
                </c:pt>
                <c:pt idx="1104">
                  <c:v>-25.268531000799999</c:v>
                </c:pt>
                <c:pt idx="1105">
                  <c:v>-25.181082871699999</c:v>
                </c:pt>
                <c:pt idx="1106">
                  <c:v>-25.0179475465</c:v>
                </c:pt>
                <c:pt idx="1107">
                  <c:v>-24.871034092999999</c:v>
                </c:pt>
                <c:pt idx="1108">
                  <c:v>-24.851979624999998</c:v>
                </c:pt>
                <c:pt idx="1109">
                  <c:v>-24.731960512400001</c:v>
                </c:pt>
                <c:pt idx="1110">
                  <c:v>-24.617433634699999</c:v>
                </c:pt>
                <c:pt idx="1111">
                  <c:v>-24.546038192699999</c:v>
                </c:pt>
                <c:pt idx="1112">
                  <c:v>-24.502112969400002</c:v>
                </c:pt>
                <c:pt idx="1113">
                  <c:v>-24.500297113999999</c:v>
                </c:pt>
                <c:pt idx="1114">
                  <c:v>-24.4297892654</c:v>
                </c:pt>
                <c:pt idx="1115">
                  <c:v>-24.421903221299999</c:v>
                </c:pt>
                <c:pt idx="1116">
                  <c:v>-24.434647411899995</c:v>
                </c:pt>
                <c:pt idx="1117">
                  <c:v>-24.474994304399999</c:v>
                </c:pt>
                <c:pt idx="1118">
                  <c:v>-24.465628868700001</c:v>
                </c:pt>
                <c:pt idx="1119">
                  <c:v>-24.426793959699999</c:v>
                </c:pt>
                <c:pt idx="1120">
                  <c:v>-24.395414168000002</c:v>
                </c:pt>
                <c:pt idx="1121">
                  <c:v>-24.481077780599996</c:v>
                </c:pt>
                <c:pt idx="1122">
                  <c:v>-24.522277879699999</c:v>
                </c:pt>
                <c:pt idx="1123">
                  <c:v>-24.5172798714</c:v>
                </c:pt>
                <c:pt idx="1124">
                  <c:v>-24.445897359</c:v>
                </c:pt>
                <c:pt idx="1125">
                  <c:v>-24.541583516599999</c:v>
                </c:pt>
                <c:pt idx="1126">
                  <c:v>-24.7332590231</c:v>
                </c:pt>
                <c:pt idx="1127">
                  <c:v>-24.738832213599999</c:v>
                </c:pt>
                <c:pt idx="1128">
                  <c:v>-24.7997061407</c:v>
                </c:pt>
                <c:pt idx="1129">
                  <c:v>-24.871259305599999</c:v>
                </c:pt>
                <c:pt idx="1130">
                  <c:v>-25.038623863600002</c:v>
                </c:pt>
                <c:pt idx="1131">
                  <c:v>-25.123147735300002</c:v>
                </c:pt>
                <c:pt idx="1132">
                  <c:v>-25.107903202300001</c:v>
                </c:pt>
                <c:pt idx="1133">
                  <c:v>-25.176120454399999</c:v>
                </c:pt>
                <c:pt idx="1134">
                  <c:v>-25.278414380800001</c:v>
                </c:pt>
                <c:pt idx="1135">
                  <c:v>-25.493519966299999</c:v>
                </c:pt>
                <c:pt idx="1136">
                  <c:v>-25.601800976</c:v>
                </c:pt>
                <c:pt idx="1137">
                  <c:v>-25.693498374800001</c:v>
                </c:pt>
                <c:pt idx="1138">
                  <c:v>-25.897621083400001</c:v>
                </c:pt>
                <c:pt idx="1139">
                  <c:v>-26.084933269499999</c:v>
                </c:pt>
                <c:pt idx="1140">
                  <c:v>-26.312154106600005</c:v>
                </c:pt>
                <c:pt idx="1141">
                  <c:v>-26.3916060731</c:v>
                </c:pt>
                <c:pt idx="1142">
                  <c:v>-26.571163540800001</c:v>
                </c:pt>
                <c:pt idx="1143">
                  <c:v>-26.793497155699999</c:v>
                </c:pt>
                <c:pt idx="1144">
                  <c:v>-27.1195594617</c:v>
                </c:pt>
                <c:pt idx="1145">
                  <c:v>-27.322248285400001</c:v>
                </c:pt>
                <c:pt idx="1146">
                  <c:v>-27.4912273877</c:v>
                </c:pt>
                <c:pt idx="1147">
                  <c:v>-27.736207304099999</c:v>
                </c:pt>
                <c:pt idx="1148">
                  <c:v>-28.066119644899995</c:v>
                </c:pt>
                <c:pt idx="1149">
                  <c:v>-28.293103648900001</c:v>
                </c:pt>
                <c:pt idx="1150">
                  <c:v>-28.508442079000002</c:v>
                </c:pt>
                <c:pt idx="1151">
                  <c:v>-28.833697924199999</c:v>
                </c:pt>
                <c:pt idx="1152">
                  <c:v>-29.075988747699995</c:v>
                </c:pt>
                <c:pt idx="1153">
                  <c:v>-29.438728793399996</c:v>
                </c:pt>
                <c:pt idx="1154">
                  <c:v>-29.677966612300001</c:v>
                </c:pt>
                <c:pt idx="1155">
                  <c:v>-29.829770134200004</c:v>
                </c:pt>
                <c:pt idx="1156">
                  <c:v>-30.1257725376</c:v>
                </c:pt>
                <c:pt idx="1157">
                  <c:v>-30.350670284</c:v>
                </c:pt>
                <c:pt idx="1158">
                  <c:v>-30.564063955099996</c:v>
                </c:pt>
                <c:pt idx="1159">
                  <c:v>-30.646772289699999</c:v>
                </c:pt>
                <c:pt idx="1160">
                  <c:v>-30.735839772199999</c:v>
                </c:pt>
                <c:pt idx="1161">
                  <c:v>-30.872205574900001</c:v>
                </c:pt>
                <c:pt idx="1162">
                  <c:v>-30.759257023499998</c:v>
                </c:pt>
                <c:pt idx="1163">
                  <c:v>-30.6980964503</c:v>
                </c:pt>
                <c:pt idx="1164">
                  <c:v>-30.536950986899999</c:v>
                </c:pt>
                <c:pt idx="1165">
                  <c:v>-30.514930872499999</c:v>
                </c:pt>
                <c:pt idx="1166">
                  <c:v>-30.3188674359</c:v>
                </c:pt>
                <c:pt idx="1167">
                  <c:v>-30.0894449858</c:v>
                </c:pt>
                <c:pt idx="1168">
                  <c:v>-29.842044333999993</c:v>
                </c:pt>
                <c:pt idx="1169">
                  <c:v>-29.668908824599999</c:v>
                </c:pt>
                <c:pt idx="1170">
                  <c:v>-29.509228355099999</c:v>
                </c:pt>
                <c:pt idx="1171">
                  <c:v>-29.332782044199995</c:v>
                </c:pt>
                <c:pt idx="1172">
                  <c:v>-29.079894411699996</c:v>
                </c:pt>
                <c:pt idx="1173">
                  <c:v>-28.840246870000001</c:v>
                </c:pt>
                <c:pt idx="1174">
                  <c:v>-28.7500562755</c:v>
                </c:pt>
                <c:pt idx="1175">
                  <c:v>-28.608262573400005</c:v>
                </c:pt>
                <c:pt idx="1176">
                  <c:v>-28.304831285300001</c:v>
                </c:pt>
                <c:pt idx="1177">
                  <c:v>-28.038873181500001</c:v>
                </c:pt>
                <c:pt idx="1178">
                  <c:v>-27.884650796799999</c:v>
                </c:pt>
                <c:pt idx="1179">
                  <c:v>-27.8357283926</c:v>
                </c:pt>
                <c:pt idx="1180">
                  <c:v>-27.580081755599998</c:v>
                </c:pt>
                <c:pt idx="1181">
                  <c:v>-27.310373425000002</c:v>
                </c:pt>
                <c:pt idx="1182">
                  <c:v>-27.074210507899998</c:v>
                </c:pt>
                <c:pt idx="1183">
                  <c:v>-26.918429757599998</c:v>
                </c:pt>
                <c:pt idx="1184">
                  <c:v>-26.718745241899995</c:v>
                </c:pt>
                <c:pt idx="1185">
                  <c:v>-26.478831602300001</c:v>
                </c:pt>
                <c:pt idx="1186">
                  <c:v>-26.256668097999999</c:v>
                </c:pt>
                <c:pt idx="1187">
                  <c:v>-26.123097033200004</c:v>
                </c:pt>
                <c:pt idx="1188">
                  <c:v>-25.963487792599999</c:v>
                </c:pt>
                <c:pt idx="1189">
                  <c:v>-25.788711299900001</c:v>
                </c:pt>
                <c:pt idx="1190">
                  <c:v>-25.584220972200001</c:v>
                </c:pt>
                <c:pt idx="1191">
                  <c:v>-25.433717389600005</c:v>
                </c:pt>
                <c:pt idx="1192">
                  <c:v>-25.3428726233</c:v>
                </c:pt>
                <c:pt idx="1193">
                  <c:v>-25.220494653799999</c:v>
                </c:pt>
                <c:pt idx="1194">
                  <c:v>-25.0017777395</c:v>
                </c:pt>
                <c:pt idx="1195">
                  <c:v>-24.865835333100001</c:v>
                </c:pt>
                <c:pt idx="1196">
                  <c:v>-24.763140576000001</c:v>
                </c:pt>
                <c:pt idx="1197">
                  <c:v>-24.688999555300001</c:v>
                </c:pt>
                <c:pt idx="1198">
                  <c:v>-24.527193433100003</c:v>
                </c:pt>
                <c:pt idx="1199">
                  <c:v>-24.3937797639</c:v>
                </c:pt>
                <c:pt idx="1200">
                  <c:v>-24.358939298300001</c:v>
                </c:pt>
                <c:pt idx="1201">
                  <c:v>-24.382121067900002</c:v>
                </c:pt>
                <c:pt idx="1202">
                  <c:v>-24.2701849416</c:v>
                </c:pt>
                <c:pt idx="1203">
                  <c:v>-24.115671005500001</c:v>
                </c:pt>
                <c:pt idx="1204">
                  <c:v>-24.035796819700003</c:v>
                </c:pt>
                <c:pt idx="1205">
                  <c:v>-24.005211725500001</c:v>
                </c:pt>
                <c:pt idx="1206">
                  <c:v>-23.927917877900001</c:v>
                </c:pt>
                <c:pt idx="1207">
                  <c:v>-23.868461976599995</c:v>
                </c:pt>
                <c:pt idx="1208">
                  <c:v>-23.771902789799995</c:v>
                </c:pt>
                <c:pt idx="1209">
                  <c:v>-23.786838717099997</c:v>
                </c:pt>
                <c:pt idx="1210">
                  <c:v>-23.844852208799999</c:v>
                </c:pt>
                <c:pt idx="1211">
                  <c:v>-23.783911670799998</c:v>
                </c:pt>
                <c:pt idx="1212">
                  <c:v>-23.7045407922</c:v>
                </c:pt>
                <c:pt idx="1213">
                  <c:v>-23.6788399657</c:v>
                </c:pt>
                <c:pt idx="1214">
                  <c:v>-23.6083581396</c:v>
                </c:pt>
                <c:pt idx="1215">
                  <c:v>-23.5607373542</c:v>
                </c:pt>
                <c:pt idx="1216">
                  <c:v>-23.480085998299998</c:v>
                </c:pt>
                <c:pt idx="1217">
                  <c:v>-23.4647133012</c:v>
                </c:pt>
                <c:pt idx="1218">
                  <c:v>-23.509197671199999</c:v>
                </c:pt>
                <c:pt idx="1219">
                  <c:v>-23.4950470307</c:v>
                </c:pt>
                <c:pt idx="1220">
                  <c:v>-23.500833256900002</c:v>
                </c:pt>
                <c:pt idx="1221">
                  <c:v>-23.4914368303</c:v>
                </c:pt>
                <c:pt idx="1222">
                  <c:v>-23.486176574800002</c:v>
                </c:pt>
                <c:pt idx="1223">
                  <c:v>-23.473704487500001</c:v>
                </c:pt>
                <c:pt idx="1224">
                  <c:v>-23.401063613300003</c:v>
                </c:pt>
                <c:pt idx="1225">
                  <c:v>-23.3310385606</c:v>
                </c:pt>
                <c:pt idx="1226">
                  <c:v>-23.292651441299999</c:v>
                </c:pt>
                <c:pt idx="1227">
                  <c:v>-23.314651825799999</c:v>
                </c:pt>
                <c:pt idx="1228">
                  <c:v>-23.317723737800002</c:v>
                </c:pt>
                <c:pt idx="1229">
                  <c:v>-23.325747358200001</c:v>
                </c:pt>
                <c:pt idx="1230">
                  <c:v>-23.3228204764</c:v>
                </c:pt>
                <c:pt idx="1231">
                  <c:v>-23.310741867499999</c:v>
                </c:pt>
                <c:pt idx="1232">
                  <c:v>-23.312471626200001</c:v>
                </c:pt>
                <c:pt idx="1233">
                  <c:v>-23.2938891222</c:v>
                </c:pt>
                <c:pt idx="1234">
                  <c:v>-23.212833315499999</c:v>
                </c:pt>
                <c:pt idx="1235">
                  <c:v>-23.217466639599998</c:v>
                </c:pt>
                <c:pt idx="1236">
                  <c:v>-23.240041004399998</c:v>
                </c:pt>
                <c:pt idx="1237">
                  <c:v>-23.234249524500001</c:v>
                </c:pt>
                <c:pt idx="1238">
                  <c:v>-23.181687587900001</c:v>
                </c:pt>
                <c:pt idx="1239">
                  <c:v>-23.170178635199999</c:v>
                </c:pt>
                <c:pt idx="1240">
                  <c:v>-23.1828188707</c:v>
                </c:pt>
                <c:pt idx="1241">
                  <c:v>-23.175041747800002</c:v>
                </c:pt>
                <c:pt idx="1242">
                  <c:v>-23.118117348600002</c:v>
                </c:pt>
                <c:pt idx="1243">
                  <c:v>-23.090643696699999</c:v>
                </c:pt>
                <c:pt idx="1244">
                  <c:v>-23.107032756799999</c:v>
                </c:pt>
                <c:pt idx="1245">
                  <c:v>-23.182567295599998</c:v>
                </c:pt>
                <c:pt idx="1246">
                  <c:v>-23.1815962915</c:v>
                </c:pt>
                <c:pt idx="1247">
                  <c:v>-23.1220318242</c:v>
                </c:pt>
                <c:pt idx="1248">
                  <c:v>-23.131597298199999</c:v>
                </c:pt>
                <c:pt idx="1249">
                  <c:v>-23.149019175599999</c:v>
                </c:pt>
                <c:pt idx="1250">
                  <c:v>-23.120894338100001</c:v>
                </c:pt>
                <c:pt idx="1251">
                  <c:v>-23.075678635199999</c:v>
                </c:pt>
                <c:pt idx="1252">
                  <c:v>-23.0454321325</c:v>
                </c:pt>
                <c:pt idx="1253">
                  <c:v>-23.032972623799999</c:v>
                </c:pt>
                <c:pt idx="1254">
                  <c:v>-23.100855548599995</c:v>
                </c:pt>
                <c:pt idx="1255">
                  <c:v>-23.065677023399999</c:v>
                </c:pt>
                <c:pt idx="1256">
                  <c:v>-23.036947777599998</c:v>
                </c:pt>
                <c:pt idx="1257">
                  <c:v>-23.014701107200001</c:v>
                </c:pt>
                <c:pt idx="1258">
                  <c:v>-23.044237538899999</c:v>
                </c:pt>
                <c:pt idx="1259">
                  <c:v>-23.0622188241</c:v>
                </c:pt>
                <c:pt idx="1260">
                  <c:v>-23.056223950900005</c:v>
                </c:pt>
                <c:pt idx="1261">
                  <c:v>-23.067718679399999</c:v>
                </c:pt>
                <c:pt idx="1262">
                  <c:v>-23.0557590608</c:v>
                </c:pt>
                <c:pt idx="1263">
                  <c:v>-23.0939138695</c:v>
                </c:pt>
                <c:pt idx="1264">
                  <c:v>-23.0129196191</c:v>
                </c:pt>
                <c:pt idx="1265">
                  <c:v>-22.944573726500003</c:v>
                </c:pt>
                <c:pt idx="1266">
                  <c:v>-22.9589228219</c:v>
                </c:pt>
                <c:pt idx="1267">
                  <c:v>-22.977598134600001</c:v>
                </c:pt>
                <c:pt idx="1268">
                  <c:v>-23.005685551699997</c:v>
                </c:pt>
                <c:pt idx="1269">
                  <c:v>-22.965922285200001</c:v>
                </c:pt>
                <c:pt idx="1270">
                  <c:v>-23.011789060600002</c:v>
                </c:pt>
                <c:pt idx="1271">
                  <c:v>-23.016575427300001</c:v>
                </c:pt>
                <c:pt idx="1272">
                  <c:v>-23.061228398800001</c:v>
                </c:pt>
                <c:pt idx="1273">
                  <c:v>-23.036257902599999</c:v>
                </c:pt>
                <c:pt idx="1274">
                  <c:v>-23.0218977428</c:v>
                </c:pt>
                <c:pt idx="1275">
                  <c:v>-23.018076448500004</c:v>
                </c:pt>
                <c:pt idx="1276">
                  <c:v>-23.003698558100002</c:v>
                </c:pt>
                <c:pt idx="1277">
                  <c:v>-22.918573848400001</c:v>
                </c:pt>
                <c:pt idx="1278">
                  <c:v>-22.905747056100001</c:v>
                </c:pt>
                <c:pt idx="1279">
                  <c:v>-22.9535523407</c:v>
                </c:pt>
                <c:pt idx="1280">
                  <c:v>-22.990436190200001</c:v>
                </c:pt>
                <c:pt idx="1281">
                  <c:v>-23.007189315800002</c:v>
                </c:pt>
                <c:pt idx="1282">
                  <c:v>-22.9538187116</c:v>
                </c:pt>
                <c:pt idx="1283">
                  <c:v>-22.9832152372</c:v>
                </c:pt>
                <c:pt idx="1284">
                  <c:v>-23.0342497458</c:v>
                </c:pt>
                <c:pt idx="1285">
                  <c:v>-23.038943047099998</c:v>
                </c:pt>
                <c:pt idx="1286">
                  <c:v>-23.003952328499999</c:v>
                </c:pt>
                <c:pt idx="1287">
                  <c:v>-22.993967363500005</c:v>
                </c:pt>
                <c:pt idx="1288">
                  <c:v>-23.004209294900001</c:v>
                </c:pt>
                <c:pt idx="1289">
                  <c:v>-23.058838220999998</c:v>
                </c:pt>
                <c:pt idx="1290">
                  <c:v>-23.014053623399995</c:v>
                </c:pt>
                <c:pt idx="1291">
                  <c:v>-22.983523639600001</c:v>
                </c:pt>
                <c:pt idx="1292">
                  <c:v>-23.0139574779</c:v>
                </c:pt>
                <c:pt idx="1293">
                  <c:v>-23.104366290899996</c:v>
                </c:pt>
                <c:pt idx="1294">
                  <c:v>-23.132598353199999</c:v>
                </c:pt>
                <c:pt idx="1295">
                  <c:v>-23.070563850100001</c:v>
                </c:pt>
                <c:pt idx="1296">
                  <c:v>-23.0382750992</c:v>
                </c:pt>
                <c:pt idx="1297">
                  <c:v>-23.090975677900005</c:v>
                </c:pt>
                <c:pt idx="1298">
                  <c:v>-23.239196497999998</c:v>
                </c:pt>
                <c:pt idx="1299">
                  <c:v>-23.2346689767</c:v>
                </c:pt>
                <c:pt idx="1300">
                  <c:v>-23.212819756399998</c:v>
                </c:pt>
                <c:pt idx="1301">
                  <c:v>-23.212466484699998</c:v>
                </c:pt>
                <c:pt idx="1302">
                  <c:v>-23.2586188167</c:v>
                </c:pt>
                <c:pt idx="1303">
                  <c:v>-23.287848494100004</c:v>
                </c:pt>
                <c:pt idx="1304">
                  <c:v>-23.275954253999998</c:v>
                </c:pt>
                <c:pt idx="1305">
                  <c:v>-23.2443962774</c:v>
                </c:pt>
                <c:pt idx="1306">
                  <c:v>-23.3065903221</c:v>
                </c:pt>
                <c:pt idx="1307">
                  <c:v>-23.352086546300001</c:v>
                </c:pt>
                <c:pt idx="1308">
                  <c:v>-23.354428516199999</c:v>
                </c:pt>
                <c:pt idx="1309">
                  <c:v>-23.321943092600002</c:v>
                </c:pt>
                <c:pt idx="1310">
                  <c:v>-23.377100951599999</c:v>
                </c:pt>
                <c:pt idx="1311">
                  <c:v>-23.513053921699999</c:v>
                </c:pt>
                <c:pt idx="1312">
                  <c:v>-23.513728017300004</c:v>
                </c:pt>
                <c:pt idx="1313">
                  <c:v>-23.488986654400001</c:v>
                </c:pt>
                <c:pt idx="1314">
                  <c:v>-23.506469421600002</c:v>
                </c:pt>
                <c:pt idx="1315">
                  <c:v>-23.479606036300002</c:v>
                </c:pt>
                <c:pt idx="1316">
                  <c:v>-23.502023523300004</c:v>
                </c:pt>
                <c:pt idx="1317">
                  <c:v>-23.440195346300001</c:v>
                </c:pt>
                <c:pt idx="1318">
                  <c:v>-23.4277765669</c:v>
                </c:pt>
                <c:pt idx="1319">
                  <c:v>-23.404268707500002</c:v>
                </c:pt>
                <c:pt idx="1320">
                  <c:v>-23.4057911871</c:v>
                </c:pt>
                <c:pt idx="1321">
                  <c:v>-23.397249425599998</c:v>
                </c:pt>
                <c:pt idx="1322">
                  <c:v>-23.447273063400004</c:v>
                </c:pt>
                <c:pt idx="1323">
                  <c:v>-23.421809906200004</c:v>
                </c:pt>
                <c:pt idx="1324">
                  <c:v>-23.451210306899995</c:v>
                </c:pt>
                <c:pt idx="1325">
                  <c:v>-23.361480490800002</c:v>
                </c:pt>
                <c:pt idx="1326">
                  <c:v>-23.2476043178</c:v>
                </c:pt>
                <c:pt idx="1327">
                  <c:v>-23.201667870200001</c:v>
                </c:pt>
                <c:pt idx="1328">
                  <c:v>-23.185375217899995</c:v>
                </c:pt>
                <c:pt idx="1329">
                  <c:v>-23.1219185102</c:v>
                </c:pt>
                <c:pt idx="1330">
                  <c:v>-23.081308964499996</c:v>
                </c:pt>
                <c:pt idx="1331">
                  <c:v>-23.048724934799999</c:v>
                </c:pt>
                <c:pt idx="1332">
                  <c:v>-23.072691714299999</c:v>
                </c:pt>
                <c:pt idx="1333">
                  <c:v>-23.0384764802</c:v>
                </c:pt>
                <c:pt idx="1334">
                  <c:v>-22.9855593586</c:v>
                </c:pt>
                <c:pt idx="1335">
                  <c:v>-22.9187694433</c:v>
                </c:pt>
                <c:pt idx="1336">
                  <c:v>-22.908204333899999</c:v>
                </c:pt>
                <c:pt idx="1337">
                  <c:v>-22.8827659773</c:v>
                </c:pt>
                <c:pt idx="1338">
                  <c:v>-22.840660461799999</c:v>
                </c:pt>
                <c:pt idx="1339">
                  <c:v>-22.7573288454</c:v>
                </c:pt>
                <c:pt idx="1340">
                  <c:v>-22.676997231000001</c:v>
                </c:pt>
                <c:pt idx="1341">
                  <c:v>-22.761759217800002</c:v>
                </c:pt>
                <c:pt idx="1342">
                  <c:v>-22.777608277999999</c:v>
                </c:pt>
                <c:pt idx="1343">
                  <c:v>-22.7054985501</c:v>
                </c:pt>
                <c:pt idx="1344">
                  <c:v>-22.6512993889</c:v>
                </c:pt>
                <c:pt idx="1345">
                  <c:v>-22.636775845099997</c:v>
                </c:pt>
                <c:pt idx="1346">
                  <c:v>-22.647867003799998</c:v>
                </c:pt>
                <c:pt idx="1347">
                  <c:v>-22.6155784613</c:v>
                </c:pt>
                <c:pt idx="1348">
                  <c:v>-22.544787031300004</c:v>
                </c:pt>
                <c:pt idx="1349">
                  <c:v>-22.551029185499999</c:v>
                </c:pt>
                <c:pt idx="1350">
                  <c:v>-22.672583791200005</c:v>
                </c:pt>
                <c:pt idx="1351">
                  <c:v>-22.6988376997</c:v>
                </c:pt>
                <c:pt idx="1352">
                  <c:v>-22.649236584999997</c:v>
                </c:pt>
                <c:pt idx="1353">
                  <c:v>-22.588971063300001</c:v>
                </c:pt>
                <c:pt idx="1354">
                  <c:v>-22.646024377100002</c:v>
                </c:pt>
                <c:pt idx="1355">
                  <c:v>-22.705203805699998</c:v>
                </c:pt>
                <c:pt idx="1356">
                  <c:v>-22.679807666000002</c:v>
                </c:pt>
                <c:pt idx="1357">
                  <c:v>-22.652610710899999</c:v>
                </c:pt>
                <c:pt idx="1358">
                  <c:v>-22.654634498299998</c:v>
                </c:pt>
                <c:pt idx="1359">
                  <c:v>-22.831913933999999</c:v>
                </c:pt>
                <c:pt idx="1360">
                  <c:v>-22.8444406216</c:v>
                </c:pt>
                <c:pt idx="1361">
                  <c:v>-22.896756618200001</c:v>
                </c:pt>
                <c:pt idx="1362">
                  <c:v>-22.833991580499998</c:v>
                </c:pt>
                <c:pt idx="1363">
                  <c:v>-22.855544952900001</c:v>
                </c:pt>
                <c:pt idx="1364">
                  <c:v>-22.8930660949</c:v>
                </c:pt>
                <c:pt idx="1365">
                  <c:v>-22.891238186199999</c:v>
                </c:pt>
                <c:pt idx="1366">
                  <c:v>-22.837997190700001</c:v>
                </c:pt>
                <c:pt idx="1367">
                  <c:v>-22.7792163176</c:v>
                </c:pt>
                <c:pt idx="1368">
                  <c:v>-22.749760968499999</c:v>
                </c:pt>
                <c:pt idx="1369">
                  <c:v>-22.765628576400001</c:v>
                </c:pt>
                <c:pt idx="1370">
                  <c:v>-22.6808542295</c:v>
                </c:pt>
                <c:pt idx="1371">
                  <c:v>-22.620592620899998</c:v>
                </c:pt>
                <c:pt idx="1372">
                  <c:v>-22.6398944976</c:v>
                </c:pt>
                <c:pt idx="1373">
                  <c:v>-22.594193474299999</c:v>
                </c:pt>
                <c:pt idx="1374">
                  <c:v>-22.594181673000001</c:v>
                </c:pt>
                <c:pt idx="1375">
                  <c:v>-22.514034670400001</c:v>
                </c:pt>
                <c:pt idx="1376">
                  <c:v>-22.4941242889</c:v>
                </c:pt>
                <c:pt idx="1377">
                  <c:v>-22.4291827369</c:v>
                </c:pt>
                <c:pt idx="1378">
                  <c:v>-22.353470338900003</c:v>
                </c:pt>
                <c:pt idx="1379">
                  <c:v>-22.312236687999999</c:v>
                </c:pt>
                <c:pt idx="1380">
                  <c:v>-22.312360949099997</c:v>
                </c:pt>
                <c:pt idx="1381">
                  <c:v>-22.286048139599998</c:v>
                </c:pt>
                <c:pt idx="1382">
                  <c:v>-22.2700416568</c:v>
                </c:pt>
                <c:pt idx="1383">
                  <c:v>-22.191661895999999</c:v>
                </c:pt>
                <c:pt idx="1384">
                  <c:v>-22.195531290400005</c:v>
                </c:pt>
                <c:pt idx="1385">
                  <c:v>-22.214248576399996</c:v>
                </c:pt>
                <c:pt idx="1386">
                  <c:v>-22.189544634299999</c:v>
                </c:pt>
                <c:pt idx="1387">
                  <c:v>-22.1169061853</c:v>
                </c:pt>
                <c:pt idx="1388">
                  <c:v>-22.082401592099998</c:v>
                </c:pt>
                <c:pt idx="1389">
                  <c:v>-22.1057108105</c:v>
                </c:pt>
                <c:pt idx="1390">
                  <c:v>-22.117379980900004</c:v>
                </c:pt>
                <c:pt idx="1391">
                  <c:v>-21.988357880500004</c:v>
                </c:pt>
                <c:pt idx="1392">
                  <c:v>-21.933407860700001</c:v>
                </c:pt>
                <c:pt idx="1393">
                  <c:v>-21.9493453981</c:v>
                </c:pt>
                <c:pt idx="1394">
                  <c:v>-22.0482671229</c:v>
                </c:pt>
                <c:pt idx="1395">
                  <c:v>-22.0581699894</c:v>
                </c:pt>
                <c:pt idx="1396">
                  <c:v>-21.981858517900001</c:v>
                </c:pt>
                <c:pt idx="1397">
                  <c:v>-21.940391463800001</c:v>
                </c:pt>
                <c:pt idx="1398">
                  <c:v>-22.020482424800001</c:v>
                </c:pt>
                <c:pt idx="1399">
                  <c:v>-22.091978859699999</c:v>
                </c:pt>
                <c:pt idx="1400">
                  <c:v>-22.024093284999999</c:v>
                </c:pt>
                <c:pt idx="1401">
                  <c:v>-21.9888793716</c:v>
                </c:pt>
                <c:pt idx="1402">
                  <c:v>-22.045448113500001</c:v>
                </c:pt>
                <c:pt idx="1403">
                  <c:v>-22.178002423400002</c:v>
                </c:pt>
                <c:pt idx="1404">
                  <c:v>-22.2625459046</c:v>
                </c:pt>
                <c:pt idx="1405">
                  <c:v>-22.2294508419</c:v>
                </c:pt>
                <c:pt idx="1406">
                  <c:v>-22.2852395482</c:v>
                </c:pt>
                <c:pt idx="1407">
                  <c:v>-22.388812714699998</c:v>
                </c:pt>
                <c:pt idx="1408">
                  <c:v>-22.488883150300005</c:v>
                </c:pt>
                <c:pt idx="1409">
                  <c:v>-22.5093090873</c:v>
                </c:pt>
                <c:pt idx="1410">
                  <c:v>-22.531103360399996</c:v>
                </c:pt>
                <c:pt idx="1411">
                  <c:v>-22.606664456499999</c:v>
                </c:pt>
                <c:pt idx="1412">
                  <c:v>-22.7503826262</c:v>
                </c:pt>
                <c:pt idx="1413">
                  <c:v>-22.850514582199999</c:v>
                </c:pt>
                <c:pt idx="1414">
                  <c:v>-22.863942785599999</c:v>
                </c:pt>
                <c:pt idx="1415">
                  <c:v>-22.919388114099995</c:v>
                </c:pt>
                <c:pt idx="1416">
                  <c:v>-23.0899854864</c:v>
                </c:pt>
                <c:pt idx="1417">
                  <c:v>-23.175133067600001</c:v>
                </c:pt>
                <c:pt idx="1418">
                  <c:v>-23.248419827900001</c:v>
                </c:pt>
                <c:pt idx="1419">
                  <c:v>-23.2580060007</c:v>
                </c:pt>
                <c:pt idx="1420">
                  <c:v>-23.309907175599996</c:v>
                </c:pt>
                <c:pt idx="1421">
                  <c:v>-23.353448820899999</c:v>
                </c:pt>
                <c:pt idx="1422">
                  <c:v>-23.429545375299998</c:v>
                </c:pt>
                <c:pt idx="1423">
                  <c:v>-23.453317058700001</c:v>
                </c:pt>
                <c:pt idx="1424">
                  <c:v>-23.512639322999998</c:v>
                </c:pt>
                <c:pt idx="1425">
                  <c:v>-23.587214227899999</c:v>
                </c:pt>
                <c:pt idx="1426">
                  <c:v>-23.6087834185</c:v>
                </c:pt>
                <c:pt idx="1427">
                  <c:v>-23.5882633031</c:v>
                </c:pt>
                <c:pt idx="1428">
                  <c:v>-23.5855506867</c:v>
                </c:pt>
                <c:pt idx="1429">
                  <c:v>-23.637966827</c:v>
                </c:pt>
                <c:pt idx="1430">
                  <c:v>-23.662280764300007</c:v>
                </c:pt>
                <c:pt idx="1431">
                  <c:v>-23.635388277899999</c:v>
                </c:pt>
                <c:pt idx="1432">
                  <c:v>-23.644996024699999</c:v>
                </c:pt>
                <c:pt idx="1433">
                  <c:v>-23.679880992200001</c:v>
                </c:pt>
                <c:pt idx="1434">
                  <c:v>-23.728285421199999</c:v>
                </c:pt>
                <c:pt idx="1435">
                  <c:v>-23.711503953299999</c:v>
                </c:pt>
                <c:pt idx="1436">
                  <c:v>-23.762388011199999</c:v>
                </c:pt>
                <c:pt idx="1437">
                  <c:v>-23.778624768899999</c:v>
                </c:pt>
                <c:pt idx="1438">
                  <c:v>-23.857726206599999</c:v>
                </c:pt>
                <c:pt idx="1439">
                  <c:v>-23.8217055458</c:v>
                </c:pt>
                <c:pt idx="1440">
                  <c:v>-23.754735479099999</c:v>
                </c:pt>
                <c:pt idx="1441">
                  <c:v>-23.738970344999998</c:v>
                </c:pt>
                <c:pt idx="1442">
                  <c:v>-23.816828221000002</c:v>
                </c:pt>
                <c:pt idx="1443">
                  <c:v>-23.895056538799999</c:v>
                </c:pt>
                <c:pt idx="1444">
                  <c:v>-23.874620455300001</c:v>
                </c:pt>
                <c:pt idx="1445">
                  <c:v>-23.862338530399999</c:v>
                </c:pt>
                <c:pt idx="1446">
                  <c:v>-23.961421402500001</c:v>
                </c:pt>
                <c:pt idx="1447">
                  <c:v>-24.102096484299999</c:v>
                </c:pt>
                <c:pt idx="1448">
                  <c:v>-24.114668341200002</c:v>
                </c:pt>
                <c:pt idx="1449">
                  <c:v>-24.160742536600001</c:v>
                </c:pt>
                <c:pt idx="1450">
                  <c:v>-24.190984919200002</c:v>
                </c:pt>
                <c:pt idx="1451">
                  <c:v>-24.290423237500001</c:v>
                </c:pt>
                <c:pt idx="1452">
                  <c:v>-24.367724575</c:v>
                </c:pt>
                <c:pt idx="1453">
                  <c:v>-24.338036784900005</c:v>
                </c:pt>
                <c:pt idx="1454">
                  <c:v>-24.285044824400003</c:v>
                </c:pt>
                <c:pt idx="1455">
                  <c:v>-24.426593445999998</c:v>
                </c:pt>
                <c:pt idx="1456">
                  <c:v>-24.4265222368</c:v>
                </c:pt>
                <c:pt idx="1457">
                  <c:v>-24.377679516600001</c:v>
                </c:pt>
                <c:pt idx="1458">
                  <c:v>-24.232063820600001</c:v>
                </c:pt>
                <c:pt idx="1459">
                  <c:v>-24.194483420699999</c:v>
                </c:pt>
                <c:pt idx="1460">
                  <c:v>-24.184076404399999</c:v>
                </c:pt>
                <c:pt idx="1461">
                  <c:v>-24.084487654099998</c:v>
                </c:pt>
                <c:pt idx="1462">
                  <c:v>-23.947059736899998</c:v>
                </c:pt>
                <c:pt idx="1463">
                  <c:v>-23.789274810099997</c:v>
                </c:pt>
                <c:pt idx="1464">
                  <c:v>-23.767146426299995</c:v>
                </c:pt>
                <c:pt idx="1465">
                  <c:v>-23.8025795814</c:v>
                </c:pt>
                <c:pt idx="1466">
                  <c:v>-23.726505294900001</c:v>
                </c:pt>
                <c:pt idx="1467">
                  <c:v>-23.582973993</c:v>
                </c:pt>
                <c:pt idx="1468">
                  <c:v>-23.551019590300001</c:v>
                </c:pt>
                <c:pt idx="1469">
                  <c:v>-23.5343498123</c:v>
                </c:pt>
                <c:pt idx="1470">
                  <c:v>-23.509439758900001</c:v>
                </c:pt>
                <c:pt idx="1471">
                  <c:v>-23.4061596323</c:v>
                </c:pt>
                <c:pt idx="1472">
                  <c:v>-23.375401381</c:v>
                </c:pt>
                <c:pt idx="1473">
                  <c:v>-23.412206321599996</c:v>
                </c:pt>
                <c:pt idx="1474">
                  <c:v>-23.433468278599999</c:v>
                </c:pt>
                <c:pt idx="1475">
                  <c:v>-23.407442241199998</c:v>
                </c:pt>
                <c:pt idx="1476">
                  <c:v>-23.322698620400001</c:v>
                </c:pt>
                <c:pt idx="1477">
                  <c:v>-23.406195095099996</c:v>
                </c:pt>
                <c:pt idx="1478">
                  <c:v>-23.494582686499999</c:v>
                </c:pt>
                <c:pt idx="1479">
                  <c:v>-23.474543991400001</c:v>
                </c:pt>
                <c:pt idx="1480">
                  <c:v>-23.472643638800001</c:v>
                </c:pt>
                <c:pt idx="1481">
                  <c:v>-23.4676527863</c:v>
                </c:pt>
                <c:pt idx="1482">
                  <c:v>-23.550076434600001</c:v>
                </c:pt>
                <c:pt idx="1483">
                  <c:v>-23.601707837300001</c:v>
                </c:pt>
                <c:pt idx="1484">
                  <c:v>-23.609618281399996</c:v>
                </c:pt>
                <c:pt idx="1485">
                  <c:v>-23.640503487800004</c:v>
                </c:pt>
                <c:pt idx="1486">
                  <c:v>-23.7047593906</c:v>
                </c:pt>
                <c:pt idx="1487">
                  <c:v>-23.767127956900001</c:v>
                </c:pt>
                <c:pt idx="1488">
                  <c:v>-23.768854001400001</c:v>
                </c:pt>
                <c:pt idx="1489">
                  <c:v>-23.858550060999999</c:v>
                </c:pt>
                <c:pt idx="1490">
                  <c:v>-23.945071159699999</c:v>
                </c:pt>
                <c:pt idx="1491">
                  <c:v>-24.070028572799998</c:v>
                </c:pt>
                <c:pt idx="1492">
                  <c:v>-24.1266079649</c:v>
                </c:pt>
                <c:pt idx="1493">
                  <c:v>-24.069842251699999</c:v>
                </c:pt>
                <c:pt idx="1494">
                  <c:v>-24.150784544499999</c:v>
                </c:pt>
                <c:pt idx="1495">
                  <c:v>-24.3149171588</c:v>
                </c:pt>
                <c:pt idx="1496">
                  <c:v>-24.438243374300001</c:v>
                </c:pt>
                <c:pt idx="1497">
                  <c:v>-24.427464308800001</c:v>
                </c:pt>
                <c:pt idx="1498">
                  <c:v>-24.5323768644</c:v>
                </c:pt>
                <c:pt idx="1499">
                  <c:v>-24.709924058799999</c:v>
                </c:pt>
                <c:pt idx="1500">
                  <c:v>-24.835975915900001</c:v>
                </c:pt>
                <c:pt idx="1501">
                  <c:v>-24.942975355600005</c:v>
                </c:pt>
                <c:pt idx="1502">
                  <c:v>-24.941958838699996</c:v>
                </c:pt>
                <c:pt idx="1503">
                  <c:v>-25.020239633800003</c:v>
                </c:pt>
                <c:pt idx="1504">
                  <c:v>-25.1831646003</c:v>
                </c:pt>
                <c:pt idx="1505">
                  <c:v>-25.220605284400001</c:v>
                </c:pt>
                <c:pt idx="1506">
                  <c:v>-25.221246920300004</c:v>
                </c:pt>
                <c:pt idx="1507">
                  <c:v>-25.299666569999999</c:v>
                </c:pt>
                <c:pt idx="1508">
                  <c:v>-25.456895570299999</c:v>
                </c:pt>
                <c:pt idx="1509">
                  <c:v>-25.5772192859</c:v>
                </c:pt>
                <c:pt idx="1510">
                  <c:v>-25.636095514699999</c:v>
                </c:pt>
                <c:pt idx="1511">
                  <c:v>-25.617195964499999</c:v>
                </c:pt>
                <c:pt idx="1512">
                  <c:v>-25.6534267298</c:v>
                </c:pt>
                <c:pt idx="1513">
                  <c:v>-25.797764549899998</c:v>
                </c:pt>
                <c:pt idx="1514">
                  <c:v>-25.828700770799998</c:v>
                </c:pt>
                <c:pt idx="1515">
                  <c:v>-25.782856102099998</c:v>
                </c:pt>
                <c:pt idx="1516">
                  <c:v>-25.8058145838</c:v>
                </c:pt>
                <c:pt idx="1517">
                  <c:v>-25.879472747800001</c:v>
                </c:pt>
                <c:pt idx="1518">
                  <c:v>-26.015998326199998</c:v>
                </c:pt>
                <c:pt idx="1519">
                  <c:v>-25.973107444</c:v>
                </c:pt>
                <c:pt idx="1520">
                  <c:v>-25.887856704800001</c:v>
                </c:pt>
                <c:pt idx="1521">
                  <c:v>-25.837474497799995</c:v>
                </c:pt>
                <c:pt idx="1522">
                  <c:v>-25.853512158699999</c:v>
                </c:pt>
                <c:pt idx="1523">
                  <c:v>-25.869127021899999</c:v>
                </c:pt>
                <c:pt idx="1524">
                  <c:v>-25.816113128600001</c:v>
                </c:pt>
                <c:pt idx="1525">
                  <c:v>-25.8263856238</c:v>
                </c:pt>
                <c:pt idx="1526">
                  <c:v>-25.9290252682</c:v>
                </c:pt>
                <c:pt idx="1527">
                  <c:v>-25.9542131127</c:v>
                </c:pt>
                <c:pt idx="1528">
                  <c:v>-25.907054126599999</c:v>
                </c:pt>
                <c:pt idx="1529">
                  <c:v>-25.806772080599998</c:v>
                </c:pt>
                <c:pt idx="1530">
                  <c:v>-25.806206677199999</c:v>
                </c:pt>
                <c:pt idx="1531">
                  <c:v>-25.785375458099999</c:v>
                </c:pt>
                <c:pt idx="1532">
                  <c:v>-25.698850321999998</c:v>
                </c:pt>
                <c:pt idx="1533">
                  <c:v>-25.6082130283</c:v>
                </c:pt>
                <c:pt idx="1534">
                  <c:v>-25.616036419499999</c:v>
                </c:pt>
                <c:pt idx="1535">
                  <c:v>-25.633712980799999</c:v>
                </c:pt>
                <c:pt idx="1536">
                  <c:v>-25.6073644716</c:v>
                </c:pt>
                <c:pt idx="1537">
                  <c:v>-25.574032483499998</c:v>
                </c:pt>
                <c:pt idx="1538">
                  <c:v>-25.610074861499999</c:v>
                </c:pt>
                <c:pt idx="1539">
                  <c:v>-25.6270561989</c:v>
                </c:pt>
                <c:pt idx="1540">
                  <c:v>-25.6546900986</c:v>
                </c:pt>
                <c:pt idx="1541">
                  <c:v>-25.606955787699999</c:v>
                </c:pt>
                <c:pt idx="1542">
                  <c:v>-25.526190963299999</c:v>
                </c:pt>
                <c:pt idx="1543">
                  <c:v>-25.512675662500001</c:v>
                </c:pt>
                <c:pt idx="1544">
                  <c:v>-25.5878929384</c:v>
                </c:pt>
                <c:pt idx="1545">
                  <c:v>-25.481423845900004</c:v>
                </c:pt>
                <c:pt idx="1546">
                  <c:v>-25.444601717699999</c:v>
                </c:pt>
                <c:pt idx="1547">
                  <c:v>-25.4363671158</c:v>
                </c:pt>
                <c:pt idx="1548">
                  <c:v>-25.582479072600002</c:v>
                </c:pt>
                <c:pt idx="1549">
                  <c:v>-25.684330259300001</c:v>
                </c:pt>
                <c:pt idx="1550">
                  <c:v>-25.647393920100001</c:v>
                </c:pt>
                <c:pt idx="1551">
                  <c:v>-25.663146618799999</c:v>
                </c:pt>
                <c:pt idx="1552">
                  <c:v>-25.723437279099997</c:v>
                </c:pt>
                <c:pt idx="1553">
                  <c:v>-25.883691733300005</c:v>
                </c:pt>
                <c:pt idx="1554">
                  <c:v>-25.776246116800003</c:v>
                </c:pt>
                <c:pt idx="1555">
                  <c:v>-25.688183599599999</c:v>
                </c:pt>
                <c:pt idx="1556">
                  <c:v>-25.707206800199998</c:v>
                </c:pt>
                <c:pt idx="1557">
                  <c:v>-25.784195170899999</c:v>
                </c:pt>
                <c:pt idx="1558">
                  <c:v>-25.785464301899999</c:v>
                </c:pt>
                <c:pt idx="1559">
                  <c:v>-25.819675057400001</c:v>
                </c:pt>
                <c:pt idx="1560">
                  <c:v>-25.798990696099999</c:v>
                </c:pt>
                <c:pt idx="1561">
                  <c:v>-25.913532188700003</c:v>
                </c:pt>
                <c:pt idx="1562">
                  <c:v>-25.997022735600002</c:v>
                </c:pt>
                <c:pt idx="1563">
                  <c:v>-25.936412038099999</c:v>
                </c:pt>
                <c:pt idx="1564">
                  <c:v>-25.815396631799999</c:v>
                </c:pt>
                <c:pt idx="1565">
                  <c:v>-25.8946271991</c:v>
                </c:pt>
                <c:pt idx="1566">
                  <c:v>-25.8675068288</c:v>
                </c:pt>
                <c:pt idx="1567">
                  <c:v>-25.817428493000001</c:v>
                </c:pt>
                <c:pt idx="1568">
                  <c:v>-25.714657287600001</c:v>
                </c:pt>
                <c:pt idx="1569">
                  <c:v>-25.5506543035</c:v>
                </c:pt>
                <c:pt idx="1570">
                  <c:v>-25.627289899400001</c:v>
                </c:pt>
                <c:pt idx="1571">
                  <c:v>-25.544302838299998</c:v>
                </c:pt>
                <c:pt idx="1572">
                  <c:v>-25.392876012499997</c:v>
                </c:pt>
                <c:pt idx="1573">
                  <c:v>-25.211008085700001</c:v>
                </c:pt>
                <c:pt idx="1574">
                  <c:v>-25.181926100699997</c:v>
                </c:pt>
                <c:pt idx="1575">
                  <c:v>-25.2453540534</c:v>
                </c:pt>
                <c:pt idx="1576">
                  <c:v>-25.134381693200002</c:v>
                </c:pt>
                <c:pt idx="1577">
                  <c:v>-24.984236169900001</c:v>
                </c:pt>
                <c:pt idx="1578">
                  <c:v>-24.906650262199999</c:v>
                </c:pt>
                <c:pt idx="1579">
                  <c:v>-24.957997609700001</c:v>
                </c:pt>
                <c:pt idx="1580">
                  <c:v>-24.908675457699999</c:v>
                </c:pt>
                <c:pt idx="1581">
                  <c:v>-24.765457955599999</c:v>
                </c:pt>
                <c:pt idx="1582">
                  <c:v>-24.647439282499999</c:v>
                </c:pt>
                <c:pt idx="1583">
                  <c:v>-24.653845287399999</c:v>
                </c:pt>
                <c:pt idx="1584">
                  <c:v>-24.760728429699999</c:v>
                </c:pt>
                <c:pt idx="1585">
                  <c:v>-24.644742907600001</c:v>
                </c:pt>
                <c:pt idx="1586">
                  <c:v>-24.534008300899998</c:v>
                </c:pt>
                <c:pt idx="1587">
                  <c:v>-24.495018337400005</c:v>
                </c:pt>
                <c:pt idx="1588">
                  <c:v>-24.576750669399999</c:v>
                </c:pt>
                <c:pt idx="1589">
                  <c:v>-24.547697726500001</c:v>
                </c:pt>
                <c:pt idx="1590">
                  <c:v>-24.474880388100001</c:v>
                </c:pt>
                <c:pt idx="1591">
                  <c:v>-24.387486480100002</c:v>
                </c:pt>
                <c:pt idx="1592">
                  <c:v>-24.4788124763</c:v>
                </c:pt>
                <c:pt idx="1593">
                  <c:v>-24.476235803000002</c:v>
                </c:pt>
                <c:pt idx="1594">
                  <c:v>-24.430854822599997</c:v>
                </c:pt>
                <c:pt idx="1595">
                  <c:v>-24.2888220838</c:v>
                </c:pt>
                <c:pt idx="1596">
                  <c:v>-24.349957182400001</c:v>
                </c:pt>
                <c:pt idx="1597">
                  <c:v>-24.394224709100001</c:v>
                </c:pt>
                <c:pt idx="1598">
                  <c:v>-24.351300301999999</c:v>
                </c:pt>
                <c:pt idx="1599">
                  <c:v>-24.289917989300001</c:v>
                </c:pt>
                <c:pt idx="1600">
                  <c:v>-24.2920858337</c:v>
                </c:pt>
                <c:pt idx="1601">
                  <c:v>-24.437728653499995</c:v>
                </c:pt>
                <c:pt idx="1602">
                  <c:v>-24.462710858099999</c:v>
                </c:pt>
                <c:pt idx="1603">
                  <c:v>-24.345449272300002</c:v>
                </c:pt>
                <c:pt idx="1604">
                  <c:v>-24.273805510999999</c:v>
                </c:pt>
                <c:pt idx="1605">
                  <c:v>-24.306482798000001</c:v>
                </c:pt>
                <c:pt idx="1606">
                  <c:v>-24.259709699299997</c:v>
                </c:pt>
                <c:pt idx="1607">
                  <c:v>-24.175347604100001</c:v>
                </c:pt>
                <c:pt idx="1608">
                  <c:v>-24.080113812099995</c:v>
                </c:pt>
                <c:pt idx="1609">
                  <c:v>-24.012193444899999</c:v>
                </c:pt>
                <c:pt idx="1610">
                  <c:v>-24.024235950400001</c:v>
                </c:pt>
                <c:pt idx="1611">
                  <c:v>-23.948600697899998</c:v>
                </c:pt>
                <c:pt idx="1612">
                  <c:v>-23.889840893300001</c:v>
                </c:pt>
                <c:pt idx="1613">
                  <c:v>-23.824761517500001</c:v>
                </c:pt>
                <c:pt idx="1614">
                  <c:v>-23.8474905042</c:v>
                </c:pt>
                <c:pt idx="1615">
                  <c:v>-23.813955929999999</c:v>
                </c:pt>
                <c:pt idx="1616">
                  <c:v>-23.666333236500002</c:v>
                </c:pt>
                <c:pt idx="1617">
                  <c:v>-23.579167069899999</c:v>
                </c:pt>
                <c:pt idx="1618">
                  <c:v>-23.619669482700001</c:v>
                </c:pt>
                <c:pt idx="1619">
                  <c:v>-23.6849867671</c:v>
                </c:pt>
                <c:pt idx="1620">
                  <c:v>-23.662563315900002</c:v>
                </c:pt>
                <c:pt idx="1621">
                  <c:v>-23.5264201247</c:v>
                </c:pt>
                <c:pt idx="1622">
                  <c:v>-23.499699945</c:v>
                </c:pt>
                <c:pt idx="1623">
                  <c:v>-23.5087790967</c:v>
                </c:pt>
                <c:pt idx="1624">
                  <c:v>-23.535987656100001</c:v>
                </c:pt>
                <c:pt idx="1625">
                  <c:v>-23.378597531</c:v>
                </c:pt>
                <c:pt idx="1626">
                  <c:v>-23.300572699100002</c:v>
                </c:pt>
                <c:pt idx="1627">
                  <c:v>-23.343366837400001</c:v>
                </c:pt>
                <c:pt idx="1628">
                  <c:v>-23.389954385199999</c:v>
                </c:pt>
                <c:pt idx="1629">
                  <c:v>-23.285100890099997</c:v>
                </c:pt>
                <c:pt idx="1630">
                  <c:v>-23.225867431699999</c:v>
                </c:pt>
                <c:pt idx="1631">
                  <c:v>-23.214911280499997</c:v>
                </c:pt>
                <c:pt idx="1632">
                  <c:v>-23.262592976000001</c:v>
                </c:pt>
                <c:pt idx="1633">
                  <c:v>-23.2548655487</c:v>
                </c:pt>
                <c:pt idx="1634">
                  <c:v>-23.125485917500001</c:v>
                </c:pt>
                <c:pt idx="1635">
                  <c:v>-22.964069639199998</c:v>
                </c:pt>
                <c:pt idx="1636">
                  <c:v>-22.969383694600005</c:v>
                </c:pt>
                <c:pt idx="1637">
                  <c:v>-23.019861966299999</c:v>
                </c:pt>
                <c:pt idx="1638">
                  <c:v>-22.946191530200004</c:v>
                </c:pt>
                <c:pt idx="1639">
                  <c:v>-22.871127963999996</c:v>
                </c:pt>
                <c:pt idx="1640">
                  <c:v>-22.899020257499998</c:v>
                </c:pt>
                <c:pt idx="1641">
                  <c:v>-22.9786953188</c:v>
                </c:pt>
                <c:pt idx="1642">
                  <c:v>-22.949180643600002</c:v>
                </c:pt>
                <c:pt idx="1643">
                  <c:v>-22.821387860400002</c:v>
                </c:pt>
                <c:pt idx="1644">
                  <c:v>-22.764473092999999</c:v>
                </c:pt>
                <c:pt idx="1645">
                  <c:v>-22.799430169899999</c:v>
                </c:pt>
                <c:pt idx="1646">
                  <c:v>-22.7876119015</c:v>
                </c:pt>
                <c:pt idx="1647">
                  <c:v>-22.6484967335</c:v>
                </c:pt>
                <c:pt idx="1648">
                  <c:v>-22.583682938100004</c:v>
                </c:pt>
                <c:pt idx="1649">
                  <c:v>-22.593608295999999</c:v>
                </c:pt>
                <c:pt idx="1650">
                  <c:v>-22.621468942500002</c:v>
                </c:pt>
                <c:pt idx="1651">
                  <c:v>-22.580978378000005</c:v>
                </c:pt>
                <c:pt idx="1652">
                  <c:v>-22.481349237300002</c:v>
                </c:pt>
                <c:pt idx="1653">
                  <c:v>-22.516504088400001</c:v>
                </c:pt>
                <c:pt idx="1654">
                  <c:v>-22.619739557500004</c:v>
                </c:pt>
                <c:pt idx="1655">
                  <c:v>-22.628321077999999</c:v>
                </c:pt>
                <c:pt idx="1656">
                  <c:v>-22.481707617600001</c:v>
                </c:pt>
                <c:pt idx="1657">
                  <c:v>-22.392357295699998</c:v>
                </c:pt>
                <c:pt idx="1658">
                  <c:v>-22.393268728799999</c:v>
                </c:pt>
                <c:pt idx="1659">
                  <c:v>-22.395498899700002</c:v>
                </c:pt>
                <c:pt idx="1660">
                  <c:v>-22.342558795400002</c:v>
                </c:pt>
                <c:pt idx="1661">
                  <c:v>-22.216425803200003</c:v>
                </c:pt>
                <c:pt idx="1662">
                  <c:v>-22.194258366700002</c:v>
                </c:pt>
                <c:pt idx="1663">
                  <c:v>-22.273164803699999</c:v>
                </c:pt>
                <c:pt idx="1664">
                  <c:v>-22.269194140500002</c:v>
                </c:pt>
                <c:pt idx="1665">
                  <c:v>-22.2094129836</c:v>
                </c:pt>
                <c:pt idx="1666">
                  <c:v>-22.2368103238</c:v>
                </c:pt>
                <c:pt idx="1667">
                  <c:v>-22.304994218600001</c:v>
                </c:pt>
                <c:pt idx="1668">
                  <c:v>-22.3043997716</c:v>
                </c:pt>
                <c:pt idx="1669">
                  <c:v>-22.129509981700004</c:v>
                </c:pt>
                <c:pt idx="1670">
                  <c:v>-22.011535497299999</c:v>
                </c:pt>
                <c:pt idx="1671">
                  <c:v>-22.0469367436</c:v>
                </c:pt>
                <c:pt idx="1672">
                  <c:v>-22.1112107137</c:v>
                </c:pt>
                <c:pt idx="1673">
                  <c:v>-22.0836249575</c:v>
                </c:pt>
                <c:pt idx="1674">
                  <c:v>-22.003726021799999</c:v>
                </c:pt>
                <c:pt idx="1675">
                  <c:v>-22.018292554799999</c:v>
                </c:pt>
                <c:pt idx="1676">
                  <c:v>-22.028592410000002</c:v>
                </c:pt>
                <c:pt idx="1677">
                  <c:v>-22.052664262899995</c:v>
                </c:pt>
                <c:pt idx="1678">
                  <c:v>-21.971807806400001</c:v>
                </c:pt>
                <c:pt idx="1679">
                  <c:v>-21.9221389426</c:v>
                </c:pt>
                <c:pt idx="1680">
                  <c:v>-21.980313624099999</c:v>
                </c:pt>
                <c:pt idx="1681">
                  <c:v>-21.9540158535</c:v>
                </c:pt>
                <c:pt idx="1682">
                  <c:v>-21.963922945999997</c:v>
                </c:pt>
                <c:pt idx="1683">
                  <c:v>-21.846606383499999</c:v>
                </c:pt>
                <c:pt idx="1684">
                  <c:v>-21.862430078399999</c:v>
                </c:pt>
                <c:pt idx="1685">
                  <c:v>-21.875118134499999</c:v>
                </c:pt>
                <c:pt idx="1686">
                  <c:v>-21.797552160599999</c:v>
                </c:pt>
                <c:pt idx="1687">
                  <c:v>-21.6782628532</c:v>
                </c:pt>
                <c:pt idx="1688">
                  <c:v>-21.6835810816</c:v>
                </c:pt>
                <c:pt idx="1689">
                  <c:v>-21.716357356100001</c:v>
                </c:pt>
                <c:pt idx="1690">
                  <c:v>-21.815296096400001</c:v>
                </c:pt>
                <c:pt idx="1691">
                  <c:v>-21.633826990199999</c:v>
                </c:pt>
                <c:pt idx="1692">
                  <c:v>-21.619517952199999</c:v>
                </c:pt>
                <c:pt idx="1693">
                  <c:v>-21.609773616399998</c:v>
                </c:pt>
                <c:pt idx="1694">
                  <c:v>-21.693503352</c:v>
                </c:pt>
                <c:pt idx="1695">
                  <c:v>-21.641607221299999</c:v>
                </c:pt>
                <c:pt idx="1696">
                  <c:v>-21.4601738884</c:v>
                </c:pt>
                <c:pt idx="1697">
                  <c:v>-21.457382962499999</c:v>
                </c:pt>
                <c:pt idx="1698">
                  <c:v>-21.5237189114</c:v>
                </c:pt>
                <c:pt idx="1699">
                  <c:v>-21.4593864229</c:v>
                </c:pt>
                <c:pt idx="1700">
                  <c:v>-21.3210467151</c:v>
                </c:pt>
                <c:pt idx="1701">
                  <c:v>-21.316020351900001</c:v>
                </c:pt>
                <c:pt idx="1702">
                  <c:v>-21.417810103499999</c:v>
                </c:pt>
                <c:pt idx="1703">
                  <c:v>-21.498235640700003</c:v>
                </c:pt>
                <c:pt idx="1704">
                  <c:v>-21.418451315700004</c:v>
                </c:pt>
                <c:pt idx="1705">
                  <c:v>-21.317892015999998</c:v>
                </c:pt>
                <c:pt idx="1706">
                  <c:v>-21.310541076300002</c:v>
                </c:pt>
                <c:pt idx="1707">
                  <c:v>-21.391370756699999</c:v>
                </c:pt>
                <c:pt idx="1708">
                  <c:v>-21.3902169835</c:v>
                </c:pt>
                <c:pt idx="1709">
                  <c:v>-21.310769348200004</c:v>
                </c:pt>
                <c:pt idx="1710">
                  <c:v>-21.212298629700001</c:v>
                </c:pt>
                <c:pt idx="1711">
                  <c:v>-21.249968083700001</c:v>
                </c:pt>
                <c:pt idx="1712">
                  <c:v>-21.286096587100005</c:v>
                </c:pt>
                <c:pt idx="1713">
                  <c:v>-21.257582386599999</c:v>
                </c:pt>
                <c:pt idx="1714">
                  <c:v>-21.1987048067</c:v>
                </c:pt>
                <c:pt idx="1715">
                  <c:v>-21.195816765899998</c:v>
                </c:pt>
                <c:pt idx="1716">
                  <c:v>-21.2360099699</c:v>
                </c:pt>
                <c:pt idx="1717">
                  <c:v>-21.208684473400005</c:v>
                </c:pt>
                <c:pt idx="1718">
                  <c:v>-21.211332276899995</c:v>
                </c:pt>
                <c:pt idx="1719">
                  <c:v>-21.1249513285</c:v>
                </c:pt>
                <c:pt idx="1720">
                  <c:v>-21.189324381599999</c:v>
                </c:pt>
                <c:pt idx="1721">
                  <c:v>-21.176596401800005</c:v>
                </c:pt>
                <c:pt idx="1722">
                  <c:v>-21.097424203099997</c:v>
                </c:pt>
                <c:pt idx="1723">
                  <c:v>-21.040339850500001</c:v>
                </c:pt>
                <c:pt idx="1724">
                  <c:v>-21.094290098799998</c:v>
                </c:pt>
                <c:pt idx="1725">
                  <c:v>-21.160196790199997</c:v>
                </c:pt>
                <c:pt idx="1726">
                  <c:v>-21.094351363100003</c:v>
                </c:pt>
                <c:pt idx="1727">
                  <c:v>-21.079605625100001</c:v>
                </c:pt>
                <c:pt idx="1728">
                  <c:v>-21.068166999900001</c:v>
                </c:pt>
                <c:pt idx="1729">
                  <c:v>-21.094977677100001</c:v>
                </c:pt>
                <c:pt idx="1730">
                  <c:v>-21.120714732900005</c:v>
                </c:pt>
                <c:pt idx="1731">
                  <c:v>-20.963019911300002</c:v>
                </c:pt>
                <c:pt idx="1732">
                  <c:v>-21.010562907499999</c:v>
                </c:pt>
                <c:pt idx="1733">
                  <c:v>-21.062026444000001</c:v>
                </c:pt>
                <c:pt idx="1734">
                  <c:v>-21.134870351499998</c:v>
                </c:pt>
                <c:pt idx="1735">
                  <c:v>-21.033820846699996</c:v>
                </c:pt>
                <c:pt idx="1736">
                  <c:v>-20.966057490400001</c:v>
                </c:pt>
                <c:pt idx="1737">
                  <c:v>-20.997079341399999</c:v>
                </c:pt>
                <c:pt idx="1738">
                  <c:v>-21.072920293499998</c:v>
                </c:pt>
                <c:pt idx="1739">
                  <c:v>-21.0611502651</c:v>
                </c:pt>
                <c:pt idx="1740">
                  <c:v>-20.984590365700001</c:v>
                </c:pt>
                <c:pt idx="1741">
                  <c:v>-20.976173548199995</c:v>
                </c:pt>
                <c:pt idx="1742">
                  <c:v>-21.075170479699999</c:v>
                </c:pt>
                <c:pt idx="1743">
                  <c:v>-21.054645506899998</c:v>
                </c:pt>
                <c:pt idx="1744">
                  <c:v>-20.987527872800001</c:v>
                </c:pt>
                <c:pt idx="1745">
                  <c:v>-20.974209083200002</c:v>
                </c:pt>
                <c:pt idx="1746">
                  <c:v>-21.021547638099996</c:v>
                </c:pt>
                <c:pt idx="1747">
                  <c:v>-21.0824228289</c:v>
                </c:pt>
                <c:pt idx="1748">
                  <c:v>-21.035884382500001</c:v>
                </c:pt>
                <c:pt idx="1749">
                  <c:v>-20.948123339599999</c:v>
                </c:pt>
                <c:pt idx="1750">
                  <c:v>-20.950171458500002</c:v>
                </c:pt>
                <c:pt idx="1751">
                  <c:v>-20.990412067099999</c:v>
                </c:pt>
                <c:pt idx="1752">
                  <c:v>-20.999897112399999</c:v>
                </c:pt>
                <c:pt idx="1753">
                  <c:v>-20.9837156165</c:v>
                </c:pt>
                <c:pt idx="1754">
                  <c:v>-20.9677593762</c:v>
                </c:pt>
                <c:pt idx="1755">
                  <c:v>-21.060577064299999</c:v>
                </c:pt>
                <c:pt idx="1756">
                  <c:v>-21.108125396399998</c:v>
                </c:pt>
                <c:pt idx="1757">
                  <c:v>-21.056769764599998</c:v>
                </c:pt>
                <c:pt idx="1758">
                  <c:v>-20.979277534000001</c:v>
                </c:pt>
                <c:pt idx="1759">
                  <c:v>-21.047520244899999</c:v>
                </c:pt>
                <c:pt idx="1760">
                  <c:v>-21.1232527847</c:v>
                </c:pt>
                <c:pt idx="1761">
                  <c:v>-21.075404325800001</c:v>
                </c:pt>
                <c:pt idx="1762">
                  <c:v>-21.0043393622</c:v>
                </c:pt>
                <c:pt idx="1763">
                  <c:v>-20.9560366929</c:v>
                </c:pt>
                <c:pt idx="1764">
                  <c:v>-21.0340403111</c:v>
                </c:pt>
                <c:pt idx="1765">
                  <c:v>-21.061447106700001</c:v>
                </c:pt>
                <c:pt idx="1766">
                  <c:v>-21.040479836999999</c:v>
                </c:pt>
                <c:pt idx="1767">
                  <c:v>-21.075346425900001</c:v>
                </c:pt>
                <c:pt idx="1768">
                  <c:v>-21.136484201999998</c:v>
                </c:pt>
                <c:pt idx="1769">
                  <c:v>-21.2394572428</c:v>
                </c:pt>
                <c:pt idx="1770">
                  <c:v>-21.240566108399999</c:v>
                </c:pt>
                <c:pt idx="1771">
                  <c:v>-21.1324070139</c:v>
                </c:pt>
                <c:pt idx="1772">
                  <c:v>-21.086671603300001</c:v>
                </c:pt>
                <c:pt idx="1773">
                  <c:v>-21.1596409319</c:v>
                </c:pt>
                <c:pt idx="1774">
                  <c:v>-21.177076990100005</c:v>
                </c:pt>
                <c:pt idx="1775">
                  <c:v>-21.153470952300001</c:v>
                </c:pt>
                <c:pt idx="1776">
                  <c:v>-21.0672597891</c:v>
                </c:pt>
                <c:pt idx="1777">
                  <c:v>-21.148647070599999</c:v>
                </c:pt>
                <c:pt idx="1778">
                  <c:v>-21.233372767799999</c:v>
                </c:pt>
                <c:pt idx="1779">
                  <c:v>-21.265451006500001</c:v>
                </c:pt>
                <c:pt idx="1780">
                  <c:v>-21.178072670500001</c:v>
                </c:pt>
                <c:pt idx="1781">
                  <c:v>-21.1785077925</c:v>
                </c:pt>
                <c:pt idx="1782">
                  <c:v>-21.234010673</c:v>
                </c:pt>
                <c:pt idx="1783">
                  <c:v>-21.2569814704</c:v>
                </c:pt>
                <c:pt idx="1784">
                  <c:v>-21.250879455799996</c:v>
                </c:pt>
                <c:pt idx="1785">
                  <c:v>-21.220090694500001</c:v>
                </c:pt>
                <c:pt idx="1786">
                  <c:v>-21.198073576799999</c:v>
                </c:pt>
                <c:pt idx="1787">
                  <c:v>-21.260649283599999</c:v>
                </c:pt>
                <c:pt idx="1788">
                  <c:v>-21.226172238299998</c:v>
                </c:pt>
                <c:pt idx="1789">
                  <c:v>-21.237146816399999</c:v>
                </c:pt>
                <c:pt idx="1790">
                  <c:v>-21.266296315600002</c:v>
                </c:pt>
                <c:pt idx="1791">
                  <c:v>-21.305750552999999</c:v>
                </c:pt>
                <c:pt idx="1792">
                  <c:v>-21.281825596200001</c:v>
                </c:pt>
                <c:pt idx="1793">
                  <c:v>-21.312492160800002</c:v>
                </c:pt>
                <c:pt idx="1794">
                  <c:v>-21.278380491299998</c:v>
                </c:pt>
                <c:pt idx="1795">
                  <c:v>-21.312966894500001</c:v>
                </c:pt>
                <c:pt idx="1796">
                  <c:v>-21.321568529699995</c:v>
                </c:pt>
                <c:pt idx="1797">
                  <c:v>-21.317317890799998</c:v>
                </c:pt>
                <c:pt idx="1798">
                  <c:v>-21.265489122400002</c:v>
                </c:pt>
                <c:pt idx="1799">
                  <c:v>-21.2848136211</c:v>
                </c:pt>
                <c:pt idx="1800">
                  <c:v>-21.2911828893</c:v>
                </c:pt>
                <c:pt idx="1801">
                  <c:v>-21.2478197485</c:v>
                </c:pt>
                <c:pt idx="1802">
                  <c:v>-21.273974738100002</c:v>
                </c:pt>
                <c:pt idx="1803">
                  <c:v>-21.3866453274</c:v>
                </c:pt>
                <c:pt idx="1804">
                  <c:v>-21.466935544999998</c:v>
                </c:pt>
                <c:pt idx="1805">
                  <c:v>-21.4368625782</c:v>
                </c:pt>
                <c:pt idx="1806">
                  <c:v>-21.399351177100002</c:v>
                </c:pt>
                <c:pt idx="1807">
                  <c:v>-21.371700132099999</c:v>
                </c:pt>
                <c:pt idx="1808">
                  <c:v>-21.4580450184</c:v>
                </c:pt>
                <c:pt idx="1809">
                  <c:v>-21.485611924099999</c:v>
                </c:pt>
                <c:pt idx="1810">
                  <c:v>-21.409425300599999</c:v>
                </c:pt>
                <c:pt idx="1811">
                  <c:v>-21.291278340800002</c:v>
                </c:pt>
                <c:pt idx="1812">
                  <c:v>-21.359827995799996</c:v>
                </c:pt>
                <c:pt idx="1813">
                  <c:v>-21.468099004599999</c:v>
                </c:pt>
                <c:pt idx="1814">
                  <c:v>-21.4817919987</c:v>
                </c:pt>
                <c:pt idx="1815">
                  <c:v>-21.4605780909</c:v>
                </c:pt>
                <c:pt idx="1816">
                  <c:v>-21.469235634299999</c:v>
                </c:pt>
                <c:pt idx="1817">
                  <c:v>-21.562366012799998</c:v>
                </c:pt>
                <c:pt idx="1818">
                  <c:v>-21.6207443003</c:v>
                </c:pt>
                <c:pt idx="1819">
                  <c:v>-21.5646978758</c:v>
                </c:pt>
                <c:pt idx="1820">
                  <c:v>-21.497467527400001</c:v>
                </c:pt>
                <c:pt idx="1821">
                  <c:v>-21.4971238569</c:v>
                </c:pt>
                <c:pt idx="1822">
                  <c:v>-21.573016477900001</c:v>
                </c:pt>
                <c:pt idx="1823">
                  <c:v>-21.535886183500001</c:v>
                </c:pt>
                <c:pt idx="1824">
                  <c:v>-21.4924410231</c:v>
                </c:pt>
                <c:pt idx="1825">
                  <c:v>-21.503905336900001</c:v>
                </c:pt>
                <c:pt idx="1826">
                  <c:v>-21.6568350712</c:v>
                </c:pt>
                <c:pt idx="1827">
                  <c:v>-21.6927009232</c:v>
                </c:pt>
                <c:pt idx="1828">
                  <c:v>-21.728245975100002</c:v>
                </c:pt>
                <c:pt idx="1829">
                  <c:v>-21.7520257358</c:v>
                </c:pt>
                <c:pt idx="1830">
                  <c:v>-21.738994817599998</c:v>
                </c:pt>
                <c:pt idx="1831">
                  <c:v>-21.815391737300001</c:v>
                </c:pt>
                <c:pt idx="1832">
                  <c:v>-21.8056513692</c:v>
                </c:pt>
                <c:pt idx="1833">
                  <c:v>-21.7708005155</c:v>
                </c:pt>
                <c:pt idx="1834">
                  <c:v>-21.778680058900001</c:v>
                </c:pt>
                <c:pt idx="1835">
                  <c:v>-21.791676225300002</c:v>
                </c:pt>
                <c:pt idx="1836">
                  <c:v>-21.781287090799999</c:v>
                </c:pt>
                <c:pt idx="1837">
                  <c:v>-21.813224094799999</c:v>
                </c:pt>
                <c:pt idx="1838">
                  <c:v>-21.830979385100001</c:v>
                </c:pt>
                <c:pt idx="1839">
                  <c:v>-21.870988988600001</c:v>
                </c:pt>
                <c:pt idx="1840">
                  <c:v>-21.913852158899999</c:v>
                </c:pt>
                <c:pt idx="1841">
                  <c:v>-21.9679371577</c:v>
                </c:pt>
                <c:pt idx="1842">
                  <c:v>-22.003037289400002</c:v>
                </c:pt>
                <c:pt idx="1843">
                  <c:v>-22.0632957238</c:v>
                </c:pt>
                <c:pt idx="1844">
                  <c:v>-22.143794245300001</c:v>
                </c:pt>
                <c:pt idx="1845">
                  <c:v>-22.139551351400002</c:v>
                </c:pt>
                <c:pt idx="1846">
                  <c:v>-22.086499585599995</c:v>
                </c:pt>
                <c:pt idx="1847">
                  <c:v>-22.1148965653</c:v>
                </c:pt>
                <c:pt idx="1848">
                  <c:v>-22.146066300099999</c:v>
                </c:pt>
                <c:pt idx="1849">
                  <c:v>-22.134123145000004</c:v>
                </c:pt>
                <c:pt idx="1850">
                  <c:v>-22.155713544800001</c:v>
                </c:pt>
                <c:pt idx="1851">
                  <c:v>-22.197570419000002</c:v>
                </c:pt>
                <c:pt idx="1852">
                  <c:v>-22.2805431496</c:v>
                </c:pt>
                <c:pt idx="1853">
                  <c:v>-22.320266218200004</c:v>
                </c:pt>
                <c:pt idx="1854">
                  <c:v>-22.3470442482</c:v>
                </c:pt>
                <c:pt idx="1855">
                  <c:v>-22.3682170234</c:v>
                </c:pt>
                <c:pt idx="1856">
                  <c:v>-22.461458665999999</c:v>
                </c:pt>
                <c:pt idx="1857">
                  <c:v>-22.487492217500005</c:v>
                </c:pt>
                <c:pt idx="1858">
                  <c:v>-22.490069810999998</c:v>
                </c:pt>
                <c:pt idx="1859">
                  <c:v>-22.438897435099999</c:v>
                </c:pt>
                <c:pt idx="1860">
                  <c:v>-22.456623387499999</c:v>
                </c:pt>
                <c:pt idx="1861">
                  <c:v>-22.537715328600001</c:v>
                </c:pt>
                <c:pt idx="1862">
                  <c:v>-22.562660856699999</c:v>
                </c:pt>
                <c:pt idx="1863">
                  <c:v>-22.538722621400002</c:v>
                </c:pt>
                <c:pt idx="1864">
                  <c:v>-22.575119960199999</c:v>
                </c:pt>
                <c:pt idx="1865">
                  <c:v>-22.650452135999998</c:v>
                </c:pt>
                <c:pt idx="1866">
                  <c:v>-22.7617974319</c:v>
                </c:pt>
                <c:pt idx="1867">
                  <c:v>-22.774480201300001</c:v>
                </c:pt>
                <c:pt idx="1868">
                  <c:v>-22.763110794100001</c:v>
                </c:pt>
                <c:pt idx="1869">
                  <c:v>-22.850567911500008</c:v>
                </c:pt>
                <c:pt idx="1870">
                  <c:v>-22.913699789900001</c:v>
                </c:pt>
                <c:pt idx="1871">
                  <c:v>-22.943418033299999</c:v>
                </c:pt>
                <c:pt idx="1872">
                  <c:v>-22.902870227699999</c:v>
                </c:pt>
                <c:pt idx="1873">
                  <c:v>-22.888908969399999</c:v>
                </c:pt>
                <c:pt idx="1874">
                  <c:v>-22.958541615099996</c:v>
                </c:pt>
                <c:pt idx="1875">
                  <c:v>-22.9862539469</c:v>
                </c:pt>
                <c:pt idx="1876">
                  <c:v>-22.997068886299999</c:v>
                </c:pt>
                <c:pt idx="1877">
                  <c:v>-22.991056692299999</c:v>
                </c:pt>
                <c:pt idx="1878">
                  <c:v>-23.134341202400002</c:v>
                </c:pt>
                <c:pt idx="1879">
                  <c:v>-23.178611967400002</c:v>
                </c:pt>
                <c:pt idx="1880">
                  <c:v>-23.230982326500001</c:v>
                </c:pt>
                <c:pt idx="1881">
                  <c:v>-23.133181443700003</c:v>
                </c:pt>
                <c:pt idx="1882">
                  <c:v>-23.103713899999999</c:v>
                </c:pt>
                <c:pt idx="1883">
                  <c:v>-23.1373288144</c:v>
                </c:pt>
                <c:pt idx="1884">
                  <c:v>-23.141505112699999</c:v>
                </c:pt>
                <c:pt idx="1885">
                  <c:v>-23.105681315599998</c:v>
                </c:pt>
                <c:pt idx="1886">
                  <c:v>-23.1117109126</c:v>
                </c:pt>
                <c:pt idx="1887">
                  <c:v>-23.138575894399999</c:v>
                </c:pt>
                <c:pt idx="1888">
                  <c:v>-23.225501598800001</c:v>
                </c:pt>
                <c:pt idx="1889">
                  <c:v>-23.231531462200003</c:v>
                </c:pt>
                <c:pt idx="1890">
                  <c:v>-23.174894979000001</c:v>
                </c:pt>
                <c:pt idx="1891">
                  <c:v>-23.1762617105</c:v>
                </c:pt>
                <c:pt idx="1892">
                  <c:v>-23.218467147399998</c:v>
                </c:pt>
                <c:pt idx="1893">
                  <c:v>-23.171179734300004</c:v>
                </c:pt>
                <c:pt idx="1894">
                  <c:v>-23.094842802500001</c:v>
                </c:pt>
                <c:pt idx="1895">
                  <c:v>-23.047336462099999</c:v>
                </c:pt>
                <c:pt idx="1896">
                  <c:v>-23.123945036799999</c:v>
                </c:pt>
                <c:pt idx="1897">
                  <c:v>-23.1193407005</c:v>
                </c:pt>
                <c:pt idx="1898">
                  <c:v>-23.156618417200001</c:v>
                </c:pt>
                <c:pt idx="1899">
                  <c:v>-23.150849948299999</c:v>
                </c:pt>
                <c:pt idx="1900">
                  <c:v>-23.1867880382</c:v>
                </c:pt>
                <c:pt idx="1901">
                  <c:v>-23.222731919699999</c:v>
                </c:pt>
                <c:pt idx="1902">
                  <c:v>-23.256366439000004</c:v>
                </c:pt>
                <c:pt idx="1903">
                  <c:v>-23.275681973899999</c:v>
                </c:pt>
                <c:pt idx="1904">
                  <c:v>-23.3708384786</c:v>
                </c:pt>
                <c:pt idx="1905">
                  <c:v>-23.434512863399995</c:v>
                </c:pt>
                <c:pt idx="1906">
                  <c:v>-23.471272809799999</c:v>
                </c:pt>
                <c:pt idx="1907">
                  <c:v>-23.496160221499998</c:v>
                </c:pt>
                <c:pt idx="1908">
                  <c:v>-23.611535918800001</c:v>
                </c:pt>
                <c:pt idx="1909">
                  <c:v>-23.701021801300001</c:v>
                </c:pt>
                <c:pt idx="1910">
                  <c:v>-23.8188441042</c:v>
                </c:pt>
                <c:pt idx="1911">
                  <c:v>-23.902505477200002</c:v>
                </c:pt>
                <c:pt idx="1912">
                  <c:v>-23.983942722599998</c:v>
                </c:pt>
                <c:pt idx="1913">
                  <c:v>-24.113237155699998</c:v>
                </c:pt>
                <c:pt idx="1914">
                  <c:v>-24.244478194700001</c:v>
                </c:pt>
                <c:pt idx="1915">
                  <c:v>-24.315687465</c:v>
                </c:pt>
                <c:pt idx="1916">
                  <c:v>-24.340491181600001</c:v>
                </c:pt>
                <c:pt idx="1917">
                  <c:v>-24.487171597700002</c:v>
                </c:pt>
                <c:pt idx="1918">
                  <c:v>-24.643723666500001</c:v>
                </c:pt>
                <c:pt idx="1919">
                  <c:v>-24.700382822599998</c:v>
                </c:pt>
                <c:pt idx="1920">
                  <c:v>-24.804795130700001</c:v>
                </c:pt>
                <c:pt idx="1921">
                  <c:v>-24.899817509599998</c:v>
                </c:pt>
                <c:pt idx="1922">
                  <c:v>-25.100067317499999</c:v>
                </c:pt>
                <c:pt idx="1923">
                  <c:v>-25.2134973671</c:v>
                </c:pt>
                <c:pt idx="1924">
                  <c:v>-25.229669223900004</c:v>
                </c:pt>
                <c:pt idx="1925">
                  <c:v>-25.171784518399999</c:v>
                </c:pt>
                <c:pt idx="1926">
                  <c:v>-25.208641543100001</c:v>
                </c:pt>
                <c:pt idx="1927">
                  <c:v>-25.302224010900002</c:v>
                </c:pt>
                <c:pt idx="1928">
                  <c:v>-25.234278301900002</c:v>
                </c:pt>
                <c:pt idx="1929">
                  <c:v>-25.226054865799998</c:v>
                </c:pt>
                <c:pt idx="1930">
                  <c:v>-25.2293411982</c:v>
                </c:pt>
                <c:pt idx="1931">
                  <c:v>-25.290210304200002</c:v>
                </c:pt>
                <c:pt idx="1932">
                  <c:v>-25.461570450699998</c:v>
                </c:pt>
                <c:pt idx="1933">
                  <c:v>-25.458677875100001</c:v>
                </c:pt>
                <c:pt idx="1934">
                  <c:v>-25.485541720299999</c:v>
                </c:pt>
                <c:pt idx="1935">
                  <c:v>-25.4391945962</c:v>
                </c:pt>
                <c:pt idx="1936">
                  <c:v>-25.387612036500002</c:v>
                </c:pt>
                <c:pt idx="1937">
                  <c:v>-25.362173416299999</c:v>
                </c:pt>
                <c:pt idx="1938">
                  <c:v>-25.222816358399996</c:v>
                </c:pt>
                <c:pt idx="1939">
                  <c:v>-25.089382838700001</c:v>
                </c:pt>
                <c:pt idx="1940">
                  <c:v>-25.078089231500002</c:v>
                </c:pt>
                <c:pt idx="1941">
                  <c:v>-25.0999548966</c:v>
                </c:pt>
                <c:pt idx="1942">
                  <c:v>-25.057501376200001</c:v>
                </c:pt>
                <c:pt idx="1943">
                  <c:v>-25.086791773400002</c:v>
                </c:pt>
                <c:pt idx="1944">
                  <c:v>-25.105194347099999</c:v>
                </c:pt>
                <c:pt idx="1945">
                  <c:v>-25.0943889865</c:v>
                </c:pt>
                <c:pt idx="1946">
                  <c:v>-25.096461898000001</c:v>
                </c:pt>
                <c:pt idx="1947">
                  <c:v>-24.978914149200001</c:v>
                </c:pt>
                <c:pt idx="1948">
                  <c:v>-24.815351733100002</c:v>
                </c:pt>
                <c:pt idx="1949">
                  <c:v>-24.811991693899998</c:v>
                </c:pt>
                <c:pt idx="1950">
                  <c:v>-24.682383445199999</c:v>
                </c:pt>
                <c:pt idx="1951">
                  <c:v>-24.6068835146</c:v>
                </c:pt>
                <c:pt idx="1952">
                  <c:v>-24.636110770799998</c:v>
                </c:pt>
                <c:pt idx="1953">
                  <c:v>-24.686332478299995</c:v>
                </c:pt>
                <c:pt idx="1954">
                  <c:v>-24.5731422679</c:v>
                </c:pt>
                <c:pt idx="1955">
                  <c:v>-24.5250004301</c:v>
                </c:pt>
                <c:pt idx="1956">
                  <c:v>-24.533388641599998</c:v>
                </c:pt>
                <c:pt idx="1957">
                  <c:v>-24.535568948300003</c:v>
                </c:pt>
                <c:pt idx="1958">
                  <c:v>-24.521676914699995</c:v>
                </c:pt>
                <c:pt idx="1959">
                  <c:v>-24.432859606199997</c:v>
                </c:pt>
                <c:pt idx="1960">
                  <c:v>-24.3426655954</c:v>
                </c:pt>
                <c:pt idx="1961">
                  <c:v>-24.3179397388</c:v>
                </c:pt>
                <c:pt idx="1962">
                  <c:v>-24.353108002299997</c:v>
                </c:pt>
                <c:pt idx="1963">
                  <c:v>-24.254961035099999</c:v>
                </c:pt>
                <c:pt idx="1964">
                  <c:v>-24.199983401899999</c:v>
                </c:pt>
                <c:pt idx="1965">
                  <c:v>-24.212318105400001</c:v>
                </c:pt>
                <c:pt idx="1966">
                  <c:v>-24.185340416800003</c:v>
                </c:pt>
                <c:pt idx="1967">
                  <c:v>-24.202218398500001</c:v>
                </c:pt>
                <c:pt idx="1968">
                  <c:v>-24.178769352100002</c:v>
                </c:pt>
                <c:pt idx="1969">
                  <c:v>-24.1270838266</c:v>
                </c:pt>
                <c:pt idx="1970">
                  <c:v>-24.046376547100003</c:v>
                </c:pt>
                <c:pt idx="1971">
                  <c:v>-24.0468748762</c:v>
                </c:pt>
                <c:pt idx="1972">
                  <c:v>-24.076293979300001</c:v>
                </c:pt>
                <c:pt idx="1973">
                  <c:v>-23.9771492651</c:v>
                </c:pt>
                <c:pt idx="1974">
                  <c:v>-23.961197662</c:v>
                </c:pt>
                <c:pt idx="1975">
                  <c:v>-23.990666966300005</c:v>
                </c:pt>
                <c:pt idx="1976">
                  <c:v>-23.9611171076</c:v>
                </c:pt>
                <c:pt idx="1977">
                  <c:v>-23.967288591500001</c:v>
                </c:pt>
                <c:pt idx="1978">
                  <c:v>-23.927275965300005</c:v>
                </c:pt>
                <c:pt idx="1979">
                  <c:v>-24.013945743899999</c:v>
                </c:pt>
                <c:pt idx="1980">
                  <c:v>-24.0667898421</c:v>
                </c:pt>
                <c:pt idx="1981">
                  <c:v>-24.030176181000002</c:v>
                </c:pt>
                <c:pt idx="1982">
                  <c:v>-23.877204684500001</c:v>
                </c:pt>
                <c:pt idx="1983">
                  <c:v>-23.810409615300003</c:v>
                </c:pt>
                <c:pt idx="1984">
                  <c:v>-23.8171015655</c:v>
                </c:pt>
                <c:pt idx="1985">
                  <c:v>-23.8431951962</c:v>
                </c:pt>
                <c:pt idx="1986">
                  <c:v>-23.875050467400001</c:v>
                </c:pt>
                <c:pt idx="1987">
                  <c:v>-23.872650203399999</c:v>
                </c:pt>
                <c:pt idx="1988">
                  <c:v>-23.936281399399995</c:v>
                </c:pt>
                <c:pt idx="1989">
                  <c:v>-23.8874057192</c:v>
                </c:pt>
                <c:pt idx="1990">
                  <c:v>-23.841142720699999</c:v>
                </c:pt>
                <c:pt idx="1991">
                  <c:v>-23.850035515199998</c:v>
                </c:pt>
                <c:pt idx="1992">
                  <c:v>-24.007623124199998</c:v>
                </c:pt>
                <c:pt idx="1993">
                  <c:v>-24.093138895700001</c:v>
                </c:pt>
                <c:pt idx="1994">
                  <c:v>-24.057266436700001</c:v>
                </c:pt>
                <c:pt idx="1995">
                  <c:v>-23.881463427100002</c:v>
                </c:pt>
                <c:pt idx="1996">
                  <c:v>-23.80741746</c:v>
                </c:pt>
                <c:pt idx="1997">
                  <c:v>-23.914151387499999</c:v>
                </c:pt>
                <c:pt idx="1998">
                  <c:v>-24.019419594399999</c:v>
                </c:pt>
                <c:pt idx="1999">
                  <c:v>-23.944903802100001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DB0-43AC-9DCD-8C81C985C9B8}"/>
            </c:ext>
          </c:extLst>
        </c:ser>
        <c:ser>
          <c:idx val="1"/>
          <c:order val="2"/>
          <c:tx>
            <c:strRef>
              <c:f>Лист1!$D$45</c:f>
              <c:strCache>
                <c:ptCount val="1"/>
                <c:pt idx="0">
                  <c:v>Uуп1=-60 В</c:v>
                </c:pt>
              </c:strCache>
            </c:strRef>
          </c:tx>
          <c:spPr>
            <a:ln w="15875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Лист1!$D$46:$D$2045</c:f>
              <c:numCache>
                <c:formatCode>0.000</c:formatCode>
                <c:ptCount val="2000"/>
                <c:pt idx="0">
                  <c:v>-44.104125480199997</c:v>
                </c:pt>
                <c:pt idx="1">
                  <c:v>-53.217938754800002</c:v>
                </c:pt>
                <c:pt idx="2">
                  <c:v>-66.3882342988</c:v>
                </c:pt>
                <c:pt idx="3">
                  <c:v>-50.467012423900002</c:v>
                </c:pt>
                <c:pt idx="4">
                  <c:v>-50.501336740399992</c:v>
                </c:pt>
                <c:pt idx="5">
                  <c:v>-66.455637611900002</c:v>
                </c:pt>
                <c:pt idx="6">
                  <c:v>-64.647401266700001</c:v>
                </c:pt>
                <c:pt idx="7">
                  <c:v>-57.035533247300009</c:v>
                </c:pt>
                <c:pt idx="8">
                  <c:v>-59.371167624599998</c:v>
                </c:pt>
                <c:pt idx="9">
                  <c:v>-60.690149798100002</c:v>
                </c:pt>
                <c:pt idx="10">
                  <c:v>-58.350627277800001</c:v>
                </c:pt>
                <c:pt idx="11">
                  <c:v>-60.385642081100002</c:v>
                </c:pt>
                <c:pt idx="12">
                  <c:v>-56.825870852199998</c:v>
                </c:pt>
                <c:pt idx="13">
                  <c:v>-62.644739149099998</c:v>
                </c:pt>
                <c:pt idx="14">
                  <c:v>-56.983174673299999</c:v>
                </c:pt>
                <c:pt idx="15">
                  <c:v>-71.866265267100005</c:v>
                </c:pt>
                <c:pt idx="16">
                  <c:v>-58.264661919700004</c:v>
                </c:pt>
                <c:pt idx="17">
                  <c:v>-59.526050631700002</c:v>
                </c:pt>
                <c:pt idx="18">
                  <c:v>-60.915251283899998</c:v>
                </c:pt>
                <c:pt idx="19">
                  <c:v>-63.262451003899997</c:v>
                </c:pt>
                <c:pt idx="20">
                  <c:v>-60.559473415399992</c:v>
                </c:pt>
                <c:pt idx="21">
                  <c:v>-60.647818178500003</c:v>
                </c:pt>
                <c:pt idx="22">
                  <c:v>-55.727091630899999</c:v>
                </c:pt>
                <c:pt idx="23">
                  <c:v>-56.415969930400003</c:v>
                </c:pt>
                <c:pt idx="24">
                  <c:v>-56.939747437800001</c:v>
                </c:pt>
                <c:pt idx="25">
                  <c:v>-61.408898125999997</c:v>
                </c:pt>
                <c:pt idx="26">
                  <c:v>-57.632341259100002</c:v>
                </c:pt>
                <c:pt idx="27">
                  <c:v>-57.289771094599999</c:v>
                </c:pt>
                <c:pt idx="28">
                  <c:v>-55.053197469300002</c:v>
                </c:pt>
                <c:pt idx="29">
                  <c:v>-56.037120363</c:v>
                </c:pt>
                <c:pt idx="30">
                  <c:v>-55.337707628999993</c:v>
                </c:pt>
                <c:pt idx="31">
                  <c:v>-56.867672343800002</c:v>
                </c:pt>
                <c:pt idx="32">
                  <c:v>-55.429269955300001</c:v>
                </c:pt>
                <c:pt idx="33">
                  <c:v>-54.639942669100002</c:v>
                </c:pt>
                <c:pt idx="34">
                  <c:v>-55.055897975099995</c:v>
                </c:pt>
                <c:pt idx="35">
                  <c:v>-54.442063703000002</c:v>
                </c:pt>
                <c:pt idx="36">
                  <c:v>-54.797395695799992</c:v>
                </c:pt>
                <c:pt idx="37">
                  <c:v>-54.287558896699998</c:v>
                </c:pt>
                <c:pt idx="38">
                  <c:v>-53.819269963499998</c:v>
                </c:pt>
                <c:pt idx="39">
                  <c:v>-54.150417542</c:v>
                </c:pt>
                <c:pt idx="40">
                  <c:v>-54.836362904399998</c:v>
                </c:pt>
                <c:pt idx="41">
                  <c:v>-52.798191589499993</c:v>
                </c:pt>
                <c:pt idx="42">
                  <c:v>-53.626607608299999</c:v>
                </c:pt>
                <c:pt idx="43">
                  <c:v>-52.92961474949999</c:v>
                </c:pt>
                <c:pt idx="44">
                  <c:v>-53.157341627199997</c:v>
                </c:pt>
                <c:pt idx="45">
                  <c:v>-52.762453408500001</c:v>
                </c:pt>
                <c:pt idx="46">
                  <c:v>-53.533213283099997</c:v>
                </c:pt>
                <c:pt idx="47">
                  <c:v>-53.065436213300003</c:v>
                </c:pt>
                <c:pt idx="48">
                  <c:v>-52.385821884499997</c:v>
                </c:pt>
                <c:pt idx="49">
                  <c:v>-52.9787582091</c:v>
                </c:pt>
                <c:pt idx="50">
                  <c:v>-52.277373232400002</c:v>
                </c:pt>
                <c:pt idx="51">
                  <c:v>-51.363603680799997</c:v>
                </c:pt>
                <c:pt idx="52">
                  <c:v>-51.764038825199997</c:v>
                </c:pt>
                <c:pt idx="53">
                  <c:v>-51.317651560500003</c:v>
                </c:pt>
                <c:pt idx="54">
                  <c:v>-51.314604349700005</c:v>
                </c:pt>
                <c:pt idx="55">
                  <c:v>-51.072549439300005</c:v>
                </c:pt>
                <c:pt idx="56">
                  <c:v>-51.380653562200003</c:v>
                </c:pt>
                <c:pt idx="57">
                  <c:v>-51.239671760199997</c:v>
                </c:pt>
                <c:pt idx="58">
                  <c:v>-50.579327183399997</c:v>
                </c:pt>
                <c:pt idx="59">
                  <c:v>-50.550896847799997</c:v>
                </c:pt>
                <c:pt idx="60">
                  <c:v>-50.191640043900001</c:v>
                </c:pt>
                <c:pt idx="61">
                  <c:v>-49.923836331100006</c:v>
                </c:pt>
                <c:pt idx="62">
                  <c:v>-50.045884559800001</c:v>
                </c:pt>
                <c:pt idx="63">
                  <c:v>-49.993869254099998</c:v>
                </c:pt>
                <c:pt idx="64">
                  <c:v>-49.959132943100002</c:v>
                </c:pt>
                <c:pt idx="65">
                  <c:v>-49.9820100349</c:v>
                </c:pt>
                <c:pt idx="66">
                  <c:v>-49.4725669157</c:v>
                </c:pt>
                <c:pt idx="67">
                  <c:v>-49.9151253215</c:v>
                </c:pt>
                <c:pt idx="68">
                  <c:v>-49.070805773700002</c:v>
                </c:pt>
                <c:pt idx="69">
                  <c:v>-49.1340562066</c:v>
                </c:pt>
                <c:pt idx="70">
                  <c:v>-49.022828111500004</c:v>
                </c:pt>
                <c:pt idx="71">
                  <c:v>-48.650869527600008</c:v>
                </c:pt>
                <c:pt idx="72">
                  <c:v>-49.084359979699997</c:v>
                </c:pt>
                <c:pt idx="73">
                  <c:v>-48.501956428900002</c:v>
                </c:pt>
                <c:pt idx="74">
                  <c:v>-48.294175397399997</c:v>
                </c:pt>
                <c:pt idx="75">
                  <c:v>-48.156788048999999</c:v>
                </c:pt>
                <c:pt idx="76">
                  <c:v>-48.479298701399998</c:v>
                </c:pt>
                <c:pt idx="77">
                  <c:v>-48.098520938900002</c:v>
                </c:pt>
                <c:pt idx="78">
                  <c:v>-48.1130178728</c:v>
                </c:pt>
                <c:pt idx="79">
                  <c:v>-47.879638223200004</c:v>
                </c:pt>
                <c:pt idx="80">
                  <c:v>-48.137008351200009</c:v>
                </c:pt>
                <c:pt idx="81">
                  <c:v>-47.901371995800005</c:v>
                </c:pt>
                <c:pt idx="82">
                  <c:v>-47.417068566200001</c:v>
                </c:pt>
                <c:pt idx="83">
                  <c:v>-47.888169722400001</c:v>
                </c:pt>
                <c:pt idx="84">
                  <c:v>-47.551003515100007</c:v>
                </c:pt>
                <c:pt idx="85">
                  <c:v>-47.142923691999997</c:v>
                </c:pt>
                <c:pt idx="86">
                  <c:v>-47.209264508300002</c:v>
                </c:pt>
                <c:pt idx="87">
                  <c:v>-47.210395269700001</c:v>
                </c:pt>
                <c:pt idx="88">
                  <c:v>-46.819772242699997</c:v>
                </c:pt>
                <c:pt idx="89">
                  <c:v>-46.958976971200002</c:v>
                </c:pt>
                <c:pt idx="90">
                  <c:v>-47.154332273999998</c:v>
                </c:pt>
                <c:pt idx="91">
                  <c:v>-46.709426213599997</c:v>
                </c:pt>
                <c:pt idx="92">
                  <c:v>-46.809486823699999</c:v>
                </c:pt>
                <c:pt idx="93">
                  <c:v>-46.389240455600003</c:v>
                </c:pt>
                <c:pt idx="94">
                  <c:v>-46.402311133200001</c:v>
                </c:pt>
                <c:pt idx="95">
                  <c:v>-46.457118579300001</c:v>
                </c:pt>
                <c:pt idx="96">
                  <c:v>-46.406072051999999</c:v>
                </c:pt>
                <c:pt idx="97">
                  <c:v>-46.477836374100001</c:v>
                </c:pt>
                <c:pt idx="98">
                  <c:v>-46.353001305799999</c:v>
                </c:pt>
                <c:pt idx="99">
                  <c:v>-46.351929696400006</c:v>
                </c:pt>
                <c:pt idx="100">
                  <c:v>-46.032245145499999</c:v>
                </c:pt>
                <c:pt idx="101">
                  <c:v>-45.836016716099991</c:v>
                </c:pt>
                <c:pt idx="102">
                  <c:v>-45.633056080700001</c:v>
                </c:pt>
                <c:pt idx="103">
                  <c:v>-45.819184797600002</c:v>
                </c:pt>
                <c:pt idx="104">
                  <c:v>-45.583010693600002</c:v>
                </c:pt>
                <c:pt idx="105">
                  <c:v>-45.645469536500002</c:v>
                </c:pt>
                <c:pt idx="106">
                  <c:v>-45.544219744200007</c:v>
                </c:pt>
                <c:pt idx="107">
                  <c:v>-45.603516918799997</c:v>
                </c:pt>
                <c:pt idx="108">
                  <c:v>-45.331600684099996</c:v>
                </c:pt>
                <c:pt idx="109">
                  <c:v>-45.175449422200003</c:v>
                </c:pt>
                <c:pt idx="110">
                  <c:v>-45.274716850700003</c:v>
                </c:pt>
                <c:pt idx="111">
                  <c:v>-45.139280471299998</c:v>
                </c:pt>
                <c:pt idx="112">
                  <c:v>-45.075752124600001</c:v>
                </c:pt>
                <c:pt idx="113">
                  <c:v>-44.856585519200003</c:v>
                </c:pt>
                <c:pt idx="114">
                  <c:v>-45.020061929199997</c:v>
                </c:pt>
                <c:pt idx="115">
                  <c:v>-44.869356708300003</c:v>
                </c:pt>
                <c:pt idx="116">
                  <c:v>-44.8499892428</c:v>
                </c:pt>
                <c:pt idx="117">
                  <c:v>-44.682163002300001</c:v>
                </c:pt>
                <c:pt idx="118">
                  <c:v>-44.688552957200002</c:v>
                </c:pt>
                <c:pt idx="119">
                  <c:v>-44.572435132799995</c:v>
                </c:pt>
                <c:pt idx="120">
                  <c:v>-44.368155226500001</c:v>
                </c:pt>
                <c:pt idx="121">
                  <c:v>-44.319839501600001</c:v>
                </c:pt>
                <c:pt idx="122">
                  <c:v>-44.385931254100001</c:v>
                </c:pt>
                <c:pt idx="123">
                  <c:v>-44.376008988000002</c:v>
                </c:pt>
                <c:pt idx="124">
                  <c:v>-44.244145311300002</c:v>
                </c:pt>
                <c:pt idx="125">
                  <c:v>-44.070296542400001</c:v>
                </c:pt>
                <c:pt idx="126">
                  <c:v>-44.205129698699999</c:v>
                </c:pt>
                <c:pt idx="127">
                  <c:v>-43.886834863099999</c:v>
                </c:pt>
                <c:pt idx="128">
                  <c:v>-43.931896376600001</c:v>
                </c:pt>
                <c:pt idx="129">
                  <c:v>-43.800420901899997</c:v>
                </c:pt>
                <c:pt idx="130">
                  <c:v>-43.935141587799997</c:v>
                </c:pt>
                <c:pt idx="131">
                  <c:v>-43.729973130899999</c:v>
                </c:pt>
                <c:pt idx="132">
                  <c:v>-43.801349533099994</c:v>
                </c:pt>
                <c:pt idx="133">
                  <c:v>-43.555310734999999</c:v>
                </c:pt>
                <c:pt idx="134">
                  <c:v>-43.526805330100004</c:v>
                </c:pt>
                <c:pt idx="135">
                  <c:v>-43.512632004700002</c:v>
                </c:pt>
                <c:pt idx="136">
                  <c:v>-43.408507349700002</c:v>
                </c:pt>
                <c:pt idx="137">
                  <c:v>-43.490908320499997</c:v>
                </c:pt>
                <c:pt idx="138">
                  <c:v>-43.450606731699999</c:v>
                </c:pt>
                <c:pt idx="139">
                  <c:v>-43.459081010700004</c:v>
                </c:pt>
                <c:pt idx="140">
                  <c:v>-43.256572882900002</c:v>
                </c:pt>
                <c:pt idx="141">
                  <c:v>-43.056214324300001</c:v>
                </c:pt>
                <c:pt idx="142">
                  <c:v>-43.142419009099996</c:v>
                </c:pt>
                <c:pt idx="143">
                  <c:v>-42.881131494000002</c:v>
                </c:pt>
                <c:pt idx="144">
                  <c:v>-43.098689054099999</c:v>
                </c:pt>
                <c:pt idx="145">
                  <c:v>-42.838119599199999</c:v>
                </c:pt>
                <c:pt idx="146">
                  <c:v>-42.911995599199997</c:v>
                </c:pt>
                <c:pt idx="147">
                  <c:v>-42.776964488799997</c:v>
                </c:pt>
                <c:pt idx="148">
                  <c:v>-42.661381446100002</c:v>
                </c:pt>
                <c:pt idx="149">
                  <c:v>-42.735751930100001</c:v>
                </c:pt>
                <c:pt idx="150">
                  <c:v>-42.998909659500001</c:v>
                </c:pt>
                <c:pt idx="151">
                  <c:v>-42.7706281484</c:v>
                </c:pt>
                <c:pt idx="152">
                  <c:v>-42.599403203199998</c:v>
                </c:pt>
                <c:pt idx="153">
                  <c:v>-42.354711263200002</c:v>
                </c:pt>
                <c:pt idx="154">
                  <c:v>-42.182210121699995</c:v>
                </c:pt>
                <c:pt idx="155">
                  <c:v>-42.0320099829</c:v>
                </c:pt>
                <c:pt idx="156">
                  <c:v>-41.913920603500003</c:v>
                </c:pt>
                <c:pt idx="157">
                  <c:v>-41.987099686400001</c:v>
                </c:pt>
                <c:pt idx="158">
                  <c:v>-41.960850328600003</c:v>
                </c:pt>
                <c:pt idx="159">
                  <c:v>-41.809887391899998</c:v>
                </c:pt>
                <c:pt idx="160">
                  <c:v>-41.892215638499991</c:v>
                </c:pt>
                <c:pt idx="161">
                  <c:v>-41.77540463150001</c:v>
                </c:pt>
                <c:pt idx="162">
                  <c:v>-41.91576953709999</c:v>
                </c:pt>
                <c:pt idx="163">
                  <c:v>-41.764971178400003</c:v>
                </c:pt>
                <c:pt idx="164">
                  <c:v>-41.661568479400003</c:v>
                </c:pt>
                <c:pt idx="165">
                  <c:v>-41.472127563000001</c:v>
                </c:pt>
                <c:pt idx="166">
                  <c:v>-41.374915451100009</c:v>
                </c:pt>
                <c:pt idx="167">
                  <c:v>-41.424619949399997</c:v>
                </c:pt>
                <c:pt idx="168">
                  <c:v>-41.492245953799994</c:v>
                </c:pt>
                <c:pt idx="169">
                  <c:v>-41.422949471300001</c:v>
                </c:pt>
                <c:pt idx="170">
                  <c:v>-41.344676992300002</c:v>
                </c:pt>
                <c:pt idx="171">
                  <c:v>-41.271895313900004</c:v>
                </c:pt>
                <c:pt idx="172">
                  <c:v>-41.190005601799996</c:v>
                </c:pt>
                <c:pt idx="173">
                  <c:v>-41.319338053400003</c:v>
                </c:pt>
                <c:pt idx="174">
                  <c:v>-41.161495574900002</c:v>
                </c:pt>
                <c:pt idx="175">
                  <c:v>-41.225745044700005</c:v>
                </c:pt>
                <c:pt idx="176">
                  <c:v>-41.059221975200003</c:v>
                </c:pt>
                <c:pt idx="177">
                  <c:v>-40.837544550399997</c:v>
                </c:pt>
                <c:pt idx="178">
                  <c:v>-40.931357642700007</c:v>
                </c:pt>
                <c:pt idx="179">
                  <c:v>-40.962270212299998</c:v>
                </c:pt>
                <c:pt idx="180">
                  <c:v>-40.926229374099997</c:v>
                </c:pt>
                <c:pt idx="181">
                  <c:v>-40.827192291300001</c:v>
                </c:pt>
                <c:pt idx="182">
                  <c:v>-40.805561189299993</c:v>
                </c:pt>
                <c:pt idx="183">
                  <c:v>-40.761765976299998</c:v>
                </c:pt>
                <c:pt idx="184">
                  <c:v>-40.776573477399999</c:v>
                </c:pt>
                <c:pt idx="185">
                  <c:v>-40.828483586099999</c:v>
                </c:pt>
                <c:pt idx="186">
                  <c:v>-40.7368151262</c:v>
                </c:pt>
                <c:pt idx="187">
                  <c:v>-40.727418656600001</c:v>
                </c:pt>
                <c:pt idx="188">
                  <c:v>-40.616011319799995</c:v>
                </c:pt>
                <c:pt idx="189">
                  <c:v>-40.4301079337</c:v>
                </c:pt>
                <c:pt idx="190">
                  <c:v>-40.570983573600003</c:v>
                </c:pt>
                <c:pt idx="191">
                  <c:v>-40.457159625499997</c:v>
                </c:pt>
                <c:pt idx="192">
                  <c:v>-40.433926669900004</c:v>
                </c:pt>
                <c:pt idx="193">
                  <c:v>-40.410092762399998</c:v>
                </c:pt>
                <c:pt idx="194">
                  <c:v>-40.458207324300005</c:v>
                </c:pt>
                <c:pt idx="195">
                  <c:v>-40.218815314700002</c:v>
                </c:pt>
                <c:pt idx="196">
                  <c:v>-40.242527476500001</c:v>
                </c:pt>
                <c:pt idx="197">
                  <c:v>-40.139604729399998</c:v>
                </c:pt>
                <c:pt idx="198">
                  <c:v>-40.041575015399999</c:v>
                </c:pt>
                <c:pt idx="199">
                  <c:v>-40.076382187999997</c:v>
                </c:pt>
                <c:pt idx="200">
                  <c:v>-40.038570758299997</c:v>
                </c:pt>
                <c:pt idx="201">
                  <c:v>-39.763252051499997</c:v>
                </c:pt>
                <c:pt idx="202">
                  <c:v>-39.980095326300003</c:v>
                </c:pt>
                <c:pt idx="203">
                  <c:v>-39.935779348600001</c:v>
                </c:pt>
                <c:pt idx="204">
                  <c:v>-40.004432728600001</c:v>
                </c:pt>
                <c:pt idx="205">
                  <c:v>-39.9314568231</c:v>
                </c:pt>
                <c:pt idx="206">
                  <c:v>-39.878949878599997</c:v>
                </c:pt>
                <c:pt idx="207">
                  <c:v>-39.676958708500003</c:v>
                </c:pt>
                <c:pt idx="208">
                  <c:v>-39.762234364299999</c:v>
                </c:pt>
                <c:pt idx="209">
                  <c:v>-39.576919753299997</c:v>
                </c:pt>
                <c:pt idx="210">
                  <c:v>-39.565925032000003</c:v>
                </c:pt>
                <c:pt idx="211">
                  <c:v>-39.509095195900002</c:v>
                </c:pt>
                <c:pt idx="212">
                  <c:v>-39.512518048799997</c:v>
                </c:pt>
                <c:pt idx="213">
                  <c:v>-39.5218638029</c:v>
                </c:pt>
                <c:pt idx="214">
                  <c:v>-39.488468529000002</c:v>
                </c:pt>
                <c:pt idx="215">
                  <c:v>-39.346586475099997</c:v>
                </c:pt>
                <c:pt idx="216">
                  <c:v>-39.373243572600003</c:v>
                </c:pt>
                <c:pt idx="217">
                  <c:v>-39.414732114899998</c:v>
                </c:pt>
                <c:pt idx="218">
                  <c:v>-39.3672260178</c:v>
                </c:pt>
                <c:pt idx="219">
                  <c:v>-39.455935022699997</c:v>
                </c:pt>
                <c:pt idx="220">
                  <c:v>-39.5286877956</c:v>
                </c:pt>
                <c:pt idx="221">
                  <c:v>-39.715278247699999</c:v>
                </c:pt>
                <c:pt idx="222">
                  <c:v>-39.580051896800001</c:v>
                </c:pt>
                <c:pt idx="223">
                  <c:v>-39.461086570799999</c:v>
                </c:pt>
                <c:pt idx="224">
                  <c:v>-39.148813651499999</c:v>
                </c:pt>
                <c:pt idx="225">
                  <c:v>-39.0524906319</c:v>
                </c:pt>
                <c:pt idx="226">
                  <c:v>-38.849343241100001</c:v>
                </c:pt>
                <c:pt idx="227">
                  <c:v>-38.675741520099997</c:v>
                </c:pt>
                <c:pt idx="228">
                  <c:v>-38.590492387200001</c:v>
                </c:pt>
                <c:pt idx="229">
                  <c:v>-38.557777075700002</c:v>
                </c:pt>
                <c:pt idx="230">
                  <c:v>-38.520284348899999</c:v>
                </c:pt>
                <c:pt idx="231">
                  <c:v>-38.488279358600003</c:v>
                </c:pt>
                <c:pt idx="232">
                  <c:v>-38.474728372900003</c:v>
                </c:pt>
                <c:pt idx="233">
                  <c:v>-38.394940332600001</c:v>
                </c:pt>
                <c:pt idx="234">
                  <c:v>-38.352744995099997</c:v>
                </c:pt>
                <c:pt idx="235">
                  <c:v>-38.353182100799998</c:v>
                </c:pt>
                <c:pt idx="236">
                  <c:v>-38.301218547200001</c:v>
                </c:pt>
                <c:pt idx="237">
                  <c:v>-38.232782151499997</c:v>
                </c:pt>
                <c:pt idx="238">
                  <c:v>-38.192327229500002</c:v>
                </c:pt>
                <c:pt idx="239">
                  <c:v>-38.1804325867</c:v>
                </c:pt>
                <c:pt idx="240">
                  <c:v>-38.142976599100002</c:v>
                </c:pt>
                <c:pt idx="241">
                  <c:v>-38.1963162598</c:v>
                </c:pt>
                <c:pt idx="242">
                  <c:v>-38.141246359599997</c:v>
                </c:pt>
                <c:pt idx="243">
                  <c:v>-38.131896113099998</c:v>
                </c:pt>
                <c:pt idx="244">
                  <c:v>-38.126266423600001</c:v>
                </c:pt>
                <c:pt idx="245">
                  <c:v>-38.033949380000003</c:v>
                </c:pt>
                <c:pt idx="246">
                  <c:v>-38.004515166399997</c:v>
                </c:pt>
                <c:pt idx="247">
                  <c:v>-37.899681182000002</c:v>
                </c:pt>
                <c:pt idx="248">
                  <c:v>-37.911106743399998</c:v>
                </c:pt>
                <c:pt idx="249">
                  <c:v>-38.013823782300001</c:v>
                </c:pt>
                <c:pt idx="250">
                  <c:v>-37.858514460199999</c:v>
                </c:pt>
                <c:pt idx="251">
                  <c:v>-37.855526575799999</c:v>
                </c:pt>
                <c:pt idx="252">
                  <c:v>-37.7876945525</c:v>
                </c:pt>
                <c:pt idx="253">
                  <c:v>-37.760525663800003</c:v>
                </c:pt>
                <c:pt idx="254">
                  <c:v>-37.724465621</c:v>
                </c:pt>
                <c:pt idx="255">
                  <c:v>-37.692825474199999</c:v>
                </c:pt>
                <c:pt idx="256">
                  <c:v>-37.715811833700002</c:v>
                </c:pt>
                <c:pt idx="257">
                  <c:v>-37.6602915514</c:v>
                </c:pt>
                <c:pt idx="258">
                  <c:v>-37.639193198299999</c:v>
                </c:pt>
                <c:pt idx="259">
                  <c:v>-37.548880639700002</c:v>
                </c:pt>
                <c:pt idx="260">
                  <c:v>-37.487728764300002</c:v>
                </c:pt>
                <c:pt idx="261">
                  <c:v>-37.5274317569</c:v>
                </c:pt>
                <c:pt idx="262">
                  <c:v>-37.505728349499996</c:v>
                </c:pt>
                <c:pt idx="263">
                  <c:v>-37.437041433499999</c:v>
                </c:pt>
                <c:pt idx="264">
                  <c:v>-37.3616113617</c:v>
                </c:pt>
                <c:pt idx="265">
                  <c:v>-37.321640714799997</c:v>
                </c:pt>
                <c:pt idx="266">
                  <c:v>-37.262355184699999</c:v>
                </c:pt>
                <c:pt idx="267">
                  <c:v>-37.236906585600003</c:v>
                </c:pt>
                <c:pt idx="268">
                  <c:v>-37.177184152999999</c:v>
                </c:pt>
                <c:pt idx="269">
                  <c:v>-37.250219777399998</c:v>
                </c:pt>
                <c:pt idx="270">
                  <c:v>-37.109022582800002</c:v>
                </c:pt>
                <c:pt idx="271">
                  <c:v>-37.041984151299999</c:v>
                </c:pt>
                <c:pt idx="272">
                  <c:v>-37.015606437599999</c:v>
                </c:pt>
                <c:pt idx="273">
                  <c:v>-37.095047195500001</c:v>
                </c:pt>
                <c:pt idx="274">
                  <c:v>-36.996400356300001</c:v>
                </c:pt>
                <c:pt idx="275">
                  <c:v>-36.951417745599997</c:v>
                </c:pt>
                <c:pt idx="276">
                  <c:v>-37.027106894200003</c:v>
                </c:pt>
                <c:pt idx="277">
                  <c:v>-36.881331250800002</c:v>
                </c:pt>
                <c:pt idx="278">
                  <c:v>-36.855495044100003</c:v>
                </c:pt>
                <c:pt idx="279">
                  <c:v>-36.838155016100004</c:v>
                </c:pt>
                <c:pt idx="280">
                  <c:v>-36.844873428100001</c:v>
                </c:pt>
                <c:pt idx="281">
                  <c:v>-36.787632710700002</c:v>
                </c:pt>
                <c:pt idx="282">
                  <c:v>-36.796754242299997</c:v>
                </c:pt>
                <c:pt idx="283">
                  <c:v>-36.7925131127</c:v>
                </c:pt>
                <c:pt idx="284">
                  <c:v>-36.750053373100002</c:v>
                </c:pt>
                <c:pt idx="285">
                  <c:v>-36.696586750400002</c:v>
                </c:pt>
                <c:pt idx="286">
                  <c:v>-36.792951553800002</c:v>
                </c:pt>
                <c:pt idx="287">
                  <c:v>-36.759842603099997</c:v>
                </c:pt>
                <c:pt idx="288">
                  <c:v>-36.768488546199997</c:v>
                </c:pt>
                <c:pt idx="289">
                  <c:v>-36.821114030799997</c:v>
                </c:pt>
                <c:pt idx="290">
                  <c:v>-36.809366960299997</c:v>
                </c:pt>
                <c:pt idx="291">
                  <c:v>-36.623621547799999</c:v>
                </c:pt>
                <c:pt idx="292">
                  <c:v>-36.5330932488</c:v>
                </c:pt>
                <c:pt idx="293">
                  <c:v>-36.486012939299997</c:v>
                </c:pt>
                <c:pt idx="294">
                  <c:v>-36.509566694299998</c:v>
                </c:pt>
                <c:pt idx="295">
                  <c:v>-36.606423970500003</c:v>
                </c:pt>
                <c:pt idx="296">
                  <c:v>-36.589306213999997</c:v>
                </c:pt>
                <c:pt idx="297">
                  <c:v>-36.606446515099996</c:v>
                </c:pt>
                <c:pt idx="298">
                  <c:v>-36.734568508400002</c:v>
                </c:pt>
                <c:pt idx="299">
                  <c:v>-36.624357804799999</c:v>
                </c:pt>
                <c:pt idx="300">
                  <c:v>-36.6246607836</c:v>
                </c:pt>
                <c:pt idx="301">
                  <c:v>-36.352488879600003</c:v>
                </c:pt>
                <c:pt idx="302">
                  <c:v>-36.274634617499999</c:v>
                </c:pt>
                <c:pt idx="303">
                  <c:v>-36.186319017300001</c:v>
                </c:pt>
                <c:pt idx="304">
                  <c:v>-36.150986451500003</c:v>
                </c:pt>
                <c:pt idx="305">
                  <c:v>-36.129526658400003</c:v>
                </c:pt>
                <c:pt idx="306">
                  <c:v>-35.9617381658</c:v>
                </c:pt>
                <c:pt idx="307">
                  <c:v>-35.949950209900003</c:v>
                </c:pt>
                <c:pt idx="308">
                  <c:v>-35.912315239400002</c:v>
                </c:pt>
                <c:pt idx="309">
                  <c:v>-35.899196619800001</c:v>
                </c:pt>
                <c:pt idx="310">
                  <c:v>-35.811861320399998</c:v>
                </c:pt>
                <c:pt idx="311">
                  <c:v>-35.845648620299997</c:v>
                </c:pt>
                <c:pt idx="312">
                  <c:v>-35.8372789294</c:v>
                </c:pt>
                <c:pt idx="313">
                  <c:v>-35.757887607199997</c:v>
                </c:pt>
                <c:pt idx="314">
                  <c:v>-35.673730272</c:v>
                </c:pt>
                <c:pt idx="315">
                  <c:v>-35.662907948499999</c:v>
                </c:pt>
                <c:pt idx="316">
                  <c:v>-35.632919967699998</c:v>
                </c:pt>
                <c:pt idx="317">
                  <c:v>-35.627913124000003</c:v>
                </c:pt>
                <c:pt idx="318">
                  <c:v>-35.582780612299999</c:v>
                </c:pt>
                <c:pt idx="319">
                  <c:v>-35.549521373600001</c:v>
                </c:pt>
                <c:pt idx="320">
                  <c:v>-35.527919751399999</c:v>
                </c:pt>
                <c:pt idx="321">
                  <c:v>-35.431197062199999</c:v>
                </c:pt>
                <c:pt idx="322">
                  <c:v>-35.411819526499997</c:v>
                </c:pt>
                <c:pt idx="323">
                  <c:v>-35.445063382800001</c:v>
                </c:pt>
                <c:pt idx="324">
                  <c:v>-35.317877851200002</c:v>
                </c:pt>
                <c:pt idx="325">
                  <c:v>-35.407900566199999</c:v>
                </c:pt>
                <c:pt idx="326">
                  <c:v>-35.287392408000002</c:v>
                </c:pt>
                <c:pt idx="327">
                  <c:v>-35.181503138300002</c:v>
                </c:pt>
                <c:pt idx="328">
                  <c:v>-35.167797750799998</c:v>
                </c:pt>
                <c:pt idx="329">
                  <c:v>-35.1844843752</c:v>
                </c:pt>
                <c:pt idx="330">
                  <c:v>-35.278582744799998</c:v>
                </c:pt>
                <c:pt idx="331">
                  <c:v>-35.213234683000003</c:v>
                </c:pt>
                <c:pt idx="332">
                  <c:v>-35.123536745800003</c:v>
                </c:pt>
                <c:pt idx="333">
                  <c:v>-35.033917470799999</c:v>
                </c:pt>
                <c:pt idx="334">
                  <c:v>-35.091694033300001</c:v>
                </c:pt>
                <c:pt idx="335">
                  <c:v>-35.0441241977</c:v>
                </c:pt>
                <c:pt idx="336">
                  <c:v>-35.0553505325</c:v>
                </c:pt>
                <c:pt idx="337">
                  <c:v>-35.020031013299999</c:v>
                </c:pt>
                <c:pt idx="338">
                  <c:v>-35.107509542099997</c:v>
                </c:pt>
                <c:pt idx="339">
                  <c:v>-35.013988361000003</c:v>
                </c:pt>
                <c:pt idx="340">
                  <c:v>-34.999038508600002</c:v>
                </c:pt>
                <c:pt idx="341">
                  <c:v>-34.928277176599998</c:v>
                </c:pt>
                <c:pt idx="342">
                  <c:v>-34.882115727299997</c:v>
                </c:pt>
                <c:pt idx="343">
                  <c:v>-34.961543900899997</c:v>
                </c:pt>
                <c:pt idx="344">
                  <c:v>-34.918431337800001</c:v>
                </c:pt>
                <c:pt idx="345">
                  <c:v>-34.8749855744</c:v>
                </c:pt>
                <c:pt idx="346">
                  <c:v>-34.9042394007</c:v>
                </c:pt>
                <c:pt idx="347">
                  <c:v>-34.837939517700001</c:v>
                </c:pt>
                <c:pt idx="348">
                  <c:v>-34.790996808800003</c:v>
                </c:pt>
                <c:pt idx="349">
                  <c:v>-34.813987336700002</c:v>
                </c:pt>
                <c:pt idx="350">
                  <c:v>-34.8491299987</c:v>
                </c:pt>
                <c:pt idx="351">
                  <c:v>-34.818786449699999</c:v>
                </c:pt>
                <c:pt idx="352">
                  <c:v>-34.862256156699999</c:v>
                </c:pt>
                <c:pt idx="353">
                  <c:v>-34.809664826700001</c:v>
                </c:pt>
                <c:pt idx="354">
                  <c:v>-34.6980592508</c:v>
                </c:pt>
                <c:pt idx="355">
                  <c:v>-34.820816049699999</c:v>
                </c:pt>
                <c:pt idx="356">
                  <c:v>-34.819450586400002</c:v>
                </c:pt>
                <c:pt idx="357">
                  <c:v>-34.847138299299999</c:v>
                </c:pt>
                <c:pt idx="358">
                  <c:v>-34.788749146999997</c:v>
                </c:pt>
                <c:pt idx="359">
                  <c:v>-34.731930634800001</c:v>
                </c:pt>
                <c:pt idx="360">
                  <c:v>-34.6854454566</c:v>
                </c:pt>
                <c:pt idx="361">
                  <c:v>-34.591191631500003</c:v>
                </c:pt>
                <c:pt idx="362">
                  <c:v>-34.490595048700001</c:v>
                </c:pt>
                <c:pt idx="363">
                  <c:v>-34.513155372200004</c:v>
                </c:pt>
                <c:pt idx="364">
                  <c:v>-34.433628376500003</c:v>
                </c:pt>
                <c:pt idx="365">
                  <c:v>-34.495928556300001</c:v>
                </c:pt>
                <c:pt idx="366">
                  <c:v>-34.380246231100003</c:v>
                </c:pt>
                <c:pt idx="367">
                  <c:v>-34.260673783999998</c:v>
                </c:pt>
                <c:pt idx="368">
                  <c:v>-34.228145247299999</c:v>
                </c:pt>
                <c:pt idx="369">
                  <c:v>-34.251712380000001</c:v>
                </c:pt>
                <c:pt idx="370">
                  <c:v>-34.195858864199998</c:v>
                </c:pt>
                <c:pt idx="371">
                  <c:v>-34.0476321509</c:v>
                </c:pt>
                <c:pt idx="372">
                  <c:v>-34.170293297800001</c:v>
                </c:pt>
                <c:pt idx="373">
                  <c:v>-34.099685628300001</c:v>
                </c:pt>
                <c:pt idx="374">
                  <c:v>-34.136096859399998</c:v>
                </c:pt>
                <c:pt idx="375">
                  <c:v>-34.075725191499998</c:v>
                </c:pt>
                <c:pt idx="376">
                  <c:v>-34.070790861900001</c:v>
                </c:pt>
                <c:pt idx="377">
                  <c:v>-34.067161406799997</c:v>
                </c:pt>
                <c:pt idx="378">
                  <c:v>-34.016288913700002</c:v>
                </c:pt>
                <c:pt idx="379">
                  <c:v>-34.010064172600003</c:v>
                </c:pt>
                <c:pt idx="380">
                  <c:v>-34.040306387800001</c:v>
                </c:pt>
                <c:pt idx="381">
                  <c:v>-34.168234062800003</c:v>
                </c:pt>
                <c:pt idx="382">
                  <c:v>-34.150154693099999</c:v>
                </c:pt>
                <c:pt idx="383">
                  <c:v>-34.269418350499997</c:v>
                </c:pt>
                <c:pt idx="384">
                  <c:v>-34.153923281300003</c:v>
                </c:pt>
                <c:pt idx="385">
                  <c:v>-33.902077203600001</c:v>
                </c:pt>
                <c:pt idx="386">
                  <c:v>-33.847998465300002</c:v>
                </c:pt>
                <c:pt idx="387">
                  <c:v>-33.713640720100003</c:v>
                </c:pt>
                <c:pt idx="388">
                  <c:v>-33.776412531699997</c:v>
                </c:pt>
                <c:pt idx="389">
                  <c:v>-33.712758211999997</c:v>
                </c:pt>
                <c:pt idx="390">
                  <c:v>-33.670419818100001</c:v>
                </c:pt>
                <c:pt idx="391">
                  <c:v>-33.610613256100002</c:v>
                </c:pt>
                <c:pt idx="392">
                  <c:v>-33.709855229200002</c:v>
                </c:pt>
                <c:pt idx="393">
                  <c:v>-33.6903190385</c:v>
                </c:pt>
                <c:pt idx="394">
                  <c:v>-33.684329757999997</c:v>
                </c:pt>
                <c:pt idx="395">
                  <c:v>-33.597461539100003</c:v>
                </c:pt>
                <c:pt idx="396">
                  <c:v>-33.574075477100003</c:v>
                </c:pt>
                <c:pt idx="397">
                  <c:v>-33.606792886299999</c:v>
                </c:pt>
                <c:pt idx="398">
                  <c:v>-33.640504215299998</c:v>
                </c:pt>
                <c:pt idx="399">
                  <c:v>-33.673744710100003</c:v>
                </c:pt>
                <c:pt idx="400">
                  <c:v>-33.714921778200001</c:v>
                </c:pt>
                <c:pt idx="401">
                  <c:v>-33.656531908799998</c:v>
                </c:pt>
                <c:pt idx="402">
                  <c:v>-33.657213109099999</c:v>
                </c:pt>
                <c:pt idx="403">
                  <c:v>-33.669769354499998</c:v>
                </c:pt>
                <c:pt idx="404">
                  <c:v>-33.733637635000001</c:v>
                </c:pt>
                <c:pt idx="405">
                  <c:v>-33.728042168800002</c:v>
                </c:pt>
                <c:pt idx="406">
                  <c:v>-33.7361141652</c:v>
                </c:pt>
                <c:pt idx="407">
                  <c:v>-33.741109554200001</c:v>
                </c:pt>
                <c:pt idx="408">
                  <c:v>-33.658858991999999</c:v>
                </c:pt>
                <c:pt idx="409">
                  <c:v>-33.644030940100002</c:v>
                </c:pt>
                <c:pt idx="410">
                  <c:v>-33.581087925600002</c:v>
                </c:pt>
                <c:pt idx="411">
                  <c:v>-33.450496394600002</c:v>
                </c:pt>
                <c:pt idx="412">
                  <c:v>-33.429709013699998</c:v>
                </c:pt>
                <c:pt idx="413">
                  <c:v>-33.348744521</c:v>
                </c:pt>
                <c:pt idx="414">
                  <c:v>-33.299475644099999</c:v>
                </c:pt>
                <c:pt idx="415">
                  <c:v>-33.191221990800003</c:v>
                </c:pt>
                <c:pt idx="416">
                  <c:v>-33.154978461500001</c:v>
                </c:pt>
                <c:pt idx="417">
                  <c:v>-33.164970670300001</c:v>
                </c:pt>
                <c:pt idx="418">
                  <c:v>-33.095584620700002</c:v>
                </c:pt>
                <c:pt idx="419">
                  <c:v>-32.992847016799999</c:v>
                </c:pt>
                <c:pt idx="420">
                  <c:v>-32.968730952199998</c:v>
                </c:pt>
                <c:pt idx="421">
                  <c:v>-33.0058106153</c:v>
                </c:pt>
                <c:pt idx="422">
                  <c:v>-32.9979957535</c:v>
                </c:pt>
                <c:pt idx="423">
                  <c:v>-32.947094273799998</c:v>
                </c:pt>
                <c:pt idx="424">
                  <c:v>-32.977448741800004</c:v>
                </c:pt>
                <c:pt idx="425">
                  <c:v>-32.833025465699997</c:v>
                </c:pt>
                <c:pt idx="426">
                  <c:v>-32.8035134912</c:v>
                </c:pt>
                <c:pt idx="427">
                  <c:v>-32.815365991299998</c:v>
                </c:pt>
                <c:pt idx="428">
                  <c:v>-32.685067998400001</c:v>
                </c:pt>
                <c:pt idx="429">
                  <c:v>-32.719978628100002</c:v>
                </c:pt>
                <c:pt idx="430">
                  <c:v>-32.777477323900001</c:v>
                </c:pt>
                <c:pt idx="431">
                  <c:v>-32.650324998000002</c:v>
                </c:pt>
                <c:pt idx="432">
                  <c:v>-32.6763767586</c:v>
                </c:pt>
                <c:pt idx="433">
                  <c:v>-32.580636073199997</c:v>
                </c:pt>
                <c:pt idx="434">
                  <c:v>-32.602161301999999</c:v>
                </c:pt>
                <c:pt idx="435">
                  <c:v>-32.661095355699999</c:v>
                </c:pt>
                <c:pt idx="436">
                  <c:v>-32.588822802999999</c:v>
                </c:pt>
                <c:pt idx="437">
                  <c:v>-32.572732749399997</c:v>
                </c:pt>
                <c:pt idx="438">
                  <c:v>-32.533678373000001</c:v>
                </c:pt>
                <c:pt idx="439">
                  <c:v>-32.614435695399997</c:v>
                </c:pt>
                <c:pt idx="440">
                  <c:v>-32.473760544500003</c:v>
                </c:pt>
                <c:pt idx="441">
                  <c:v>-32.516679789400001</c:v>
                </c:pt>
                <c:pt idx="442">
                  <c:v>-32.469215057200003</c:v>
                </c:pt>
                <c:pt idx="443">
                  <c:v>-32.567519229699997</c:v>
                </c:pt>
                <c:pt idx="444">
                  <c:v>-32.551951277699999</c:v>
                </c:pt>
                <c:pt idx="445">
                  <c:v>-32.608974720500001</c:v>
                </c:pt>
                <c:pt idx="446">
                  <c:v>-32.613727420399997</c:v>
                </c:pt>
                <c:pt idx="447">
                  <c:v>-32.544140705799997</c:v>
                </c:pt>
                <c:pt idx="448">
                  <c:v>-32.584113164400001</c:v>
                </c:pt>
                <c:pt idx="449">
                  <c:v>-32.644141679299999</c:v>
                </c:pt>
                <c:pt idx="450">
                  <c:v>-32.731926405499998</c:v>
                </c:pt>
                <c:pt idx="451">
                  <c:v>-32.649053096800003</c:v>
                </c:pt>
                <c:pt idx="452">
                  <c:v>-32.6408258019</c:v>
                </c:pt>
                <c:pt idx="453">
                  <c:v>-32.572129637800003</c:v>
                </c:pt>
                <c:pt idx="454">
                  <c:v>-32.4957110657</c:v>
                </c:pt>
                <c:pt idx="455">
                  <c:v>-32.4447397331</c:v>
                </c:pt>
                <c:pt idx="456">
                  <c:v>-32.428228475799997</c:v>
                </c:pt>
                <c:pt idx="457">
                  <c:v>-32.341391862899997</c:v>
                </c:pt>
                <c:pt idx="458">
                  <c:v>-32.2934272018</c:v>
                </c:pt>
                <c:pt idx="459">
                  <c:v>-32.255087007</c:v>
                </c:pt>
                <c:pt idx="460">
                  <c:v>-32.300886348900001</c:v>
                </c:pt>
                <c:pt idx="461">
                  <c:v>-32.219311716299998</c:v>
                </c:pt>
                <c:pt idx="462">
                  <c:v>-32.266094409799997</c:v>
                </c:pt>
                <c:pt idx="463">
                  <c:v>-32.291419532900001</c:v>
                </c:pt>
                <c:pt idx="464">
                  <c:v>-32.224413026599997</c:v>
                </c:pt>
                <c:pt idx="465">
                  <c:v>-32.232164201400003</c:v>
                </c:pt>
                <c:pt idx="466">
                  <c:v>-32.2479424442</c:v>
                </c:pt>
                <c:pt idx="467">
                  <c:v>-32.239796163500003</c:v>
                </c:pt>
                <c:pt idx="468">
                  <c:v>-32.249265826699997</c:v>
                </c:pt>
                <c:pt idx="469">
                  <c:v>-32.3053875811</c:v>
                </c:pt>
                <c:pt idx="470">
                  <c:v>-32.396736783900003</c:v>
                </c:pt>
                <c:pt idx="471">
                  <c:v>-32.4352178245</c:v>
                </c:pt>
                <c:pt idx="472">
                  <c:v>-32.458518489299998</c:v>
                </c:pt>
                <c:pt idx="473">
                  <c:v>-32.542260604600003</c:v>
                </c:pt>
                <c:pt idx="474">
                  <c:v>-32.6088731014</c:v>
                </c:pt>
                <c:pt idx="475">
                  <c:v>-32.704969816400002</c:v>
                </c:pt>
                <c:pt idx="476">
                  <c:v>-32.881183793799998</c:v>
                </c:pt>
                <c:pt idx="477">
                  <c:v>-33.066533640800003</c:v>
                </c:pt>
                <c:pt idx="478">
                  <c:v>-33.224942917299998</c:v>
                </c:pt>
                <c:pt idx="479">
                  <c:v>-33.379050765700001</c:v>
                </c:pt>
                <c:pt idx="480">
                  <c:v>-33.434454243399998</c:v>
                </c:pt>
                <c:pt idx="481">
                  <c:v>-33.345856740899997</c:v>
                </c:pt>
                <c:pt idx="482">
                  <c:v>-33.246468936200003</c:v>
                </c:pt>
                <c:pt idx="483">
                  <c:v>-33.039288769199999</c:v>
                </c:pt>
                <c:pt idx="484">
                  <c:v>-32.813250185100003</c:v>
                </c:pt>
                <c:pt idx="485">
                  <c:v>-32.603150519800003</c:v>
                </c:pt>
                <c:pt idx="486">
                  <c:v>-32.365547279600001</c:v>
                </c:pt>
                <c:pt idx="487">
                  <c:v>-32.157107899000003</c:v>
                </c:pt>
                <c:pt idx="488">
                  <c:v>-31.9869839795</c:v>
                </c:pt>
                <c:pt idx="489">
                  <c:v>-31.845166002999999</c:v>
                </c:pt>
                <c:pt idx="490">
                  <c:v>-31.754476649800001</c:v>
                </c:pt>
                <c:pt idx="491">
                  <c:v>-31.651675766300002</c:v>
                </c:pt>
                <c:pt idx="492">
                  <c:v>-31.601971193899999</c:v>
                </c:pt>
                <c:pt idx="493">
                  <c:v>-31.570784331300001</c:v>
                </c:pt>
                <c:pt idx="494">
                  <c:v>-31.480929555100001</c:v>
                </c:pt>
                <c:pt idx="495">
                  <c:v>-31.554097788</c:v>
                </c:pt>
                <c:pt idx="496">
                  <c:v>-31.4801578517</c:v>
                </c:pt>
                <c:pt idx="497">
                  <c:v>-31.406600676499998</c:v>
                </c:pt>
                <c:pt idx="498">
                  <c:v>-31.3916502764</c:v>
                </c:pt>
                <c:pt idx="499">
                  <c:v>-31.371022723599999</c:v>
                </c:pt>
                <c:pt idx="500">
                  <c:v>-31.382777161200003</c:v>
                </c:pt>
                <c:pt idx="501">
                  <c:v>-31.335931670299999</c:v>
                </c:pt>
                <c:pt idx="502">
                  <c:v>-31.341309060099999</c:v>
                </c:pt>
                <c:pt idx="503">
                  <c:v>-31.351329589099997</c:v>
                </c:pt>
                <c:pt idx="504">
                  <c:v>-31.340808709000001</c:v>
                </c:pt>
                <c:pt idx="505">
                  <c:v>-31.4405050041</c:v>
                </c:pt>
                <c:pt idx="506">
                  <c:v>-31.437498614799999</c:v>
                </c:pt>
                <c:pt idx="507">
                  <c:v>-31.441875881200005</c:v>
                </c:pt>
                <c:pt idx="508">
                  <c:v>-31.459245951700005</c:v>
                </c:pt>
                <c:pt idx="509">
                  <c:v>-31.541567236599999</c:v>
                </c:pt>
                <c:pt idx="510">
                  <c:v>-31.533430348500001</c:v>
                </c:pt>
                <c:pt idx="511">
                  <c:v>-31.536931099499999</c:v>
                </c:pt>
                <c:pt idx="512">
                  <c:v>-31.5606640763</c:v>
                </c:pt>
                <c:pt idx="513">
                  <c:v>-31.621818835999996</c:v>
                </c:pt>
                <c:pt idx="514">
                  <c:v>-31.525701886299998</c:v>
                </c:pt>
                <c:pt idx="515">
                  <c:v>-31.500276829000001</c:v>
                </c:pt>
                <c:pt idx="516">
                  <c:v>-31.4978562326</c:v>
                </c:pt>
                <c:pt idx="517">
                  <c:v>-31.418671481899999</c:v>
                </c:pt>
                <c:pt idx="518">
                  <c:v>-31.332321504500001</c:v>
                </c:pt>
                <c:pt idx="519">
                  <c:v>-31.304597357999995</c:v>
                </c:pt>
                <c:pt idx="520">
                  <c:v>-31.258100852999998</c:v>
                </c:pt>
                <c:pt idx="521">
                  <c:v>-31.242250982000002</c:v>
                </c:pt>
                <c:pt idx="522">
                  <c:v>-31.149556340499998</c:v>
                </c:pt>
                <c:pt idx="523">
                  <c:v>-31.097318041199998</c:v>
                </c:pt>
                <c:pt idx="524">
                  <c:v>-31.0721817083</c:v>
                </c:pt>
                <c:pt idx="525">
                  <c:v>-31.0899869239</c:v>
                </c:pt>
                <c:pt idx="526">
                  <c:v>-31.148181442800002</c:v>
                </c:pt>
                <c:pt idx="527">
                  <c:v>-31.167468731100001</c:v>
                </c:pt>
                <c:pt idx="528">
                  <c:v>-31.1723292426</c:v>
                </c:pt>
                <c:pt idx="529">
                  <c:v>-31.217932628700002</c:v>
                </c:pt>
                <c:pt idx="530">
                  <c:v>-31.2715826986</c:v>
                </c:pt>
                <c:pt idx="531">
                  <c:v>-31.350139008900001</c:v>
                </c:pt>
                <c:pt idx="532">
                  <c:v>-31.510290625000003</c:v>
                </c:pt>
                <c:pt idx="533">
                  <c:v>-31.655985484999999</c:v>
                </c:pt>
                <c:pt idx="534">
                  <c:v>-31.7405719092</c:v>
                </c:pt>
                <c:pt idx="535">
                  <c:v>-31.990109110799999</c:v>
                </c:pt>
                <c:pt idx="536">
                  <c:v>-32.155631275799998</c:v>
                </c:pt>
                <c:pt idx="537">
                  <c:v>-32.414972618</c:v>
                </c:pt>
                <c:pt idx="538">
                  <c:v>-32.659954112999998</c:v>
                </c:pt>
                <c:pt idx="539">
                  <c:v>-32.801477453899999</c:v>
                </c:pt>
                <c:pt idx="540">
                  <c:v>-32.743013054000002</c:v>
                </c:pt>
                <c:pt idx="541">
                  <c:v>-32.620557968599996</c:v>
                </c:pt>
                <c:pt idx="542">
                  <c:v>-32.325288678900002</c:v>
                </c:pt>
                <c:pt idx="543">
                  <c:v>-31.951946921000001</c:v>
                </c:pt>
                <c:pt idx="544">
                  <c:v>-31.575874411600001</c:v>
                </c:pt>
                <c:pt idx="545">
                  <c:v>-31.3745572389</c:v>
                </c:pt>
                <c:pt idx="546">
                  <c:v>-31.026324455600005</c:v>
                </c:pt>
                <c:pt idx="547">
                  <c:v>-30.856933824799995</c:v>
                </c:pt>
                <c:pt idx="548">
                  <c:v>-30.7211039464</c:v>
                </c:pt>
                <c:pt idx="549">
                  <c:v>-30.549895106499999</c:v>
                </c:pt>
                <c:pt idx="550">
                  <c:v>-30.3974084086</c:v>
                </c:pt>
                <c:pt idx="551">
                  <c:v>-30.289906454299999</c:v>
                </c:pt>
                <c:pt idx="552">
                  <c:v>-30.183459348100001</c:v>
                </c:pt>
                <c:pt idx="553">
                  <c:v>-30.182053422999999</c:v>
                </c:pt>
                <c:pt idx="554">
                  <c:v>-30.136537759100001</c:v>
                </c:pt>
                <c:pt idx="555">
                  <c:v>-30.020088213699999</c:v>
                </c:pt>
                <c:pt idx="556">
                  <c:v>-30.018679044000002</c:v>
                </c:pt>
                <c:pt idx="557">
                  <c:v>-29.977755841600001</c:v>
                </c:pt>
                <c:pt idx="558">
                  <c:v>-29.951824446400003</c:v>
                </c:pt>
                <c:pt idx="559">
                  <c:v>-29.975553106</c:v>
                </c:pt>
                <c:pt idx="560">
                  <c:v>-29.876993944100001</c:v>
                </c:pt>
                <c:pt idx="561">
                  <c:v>-29.872115567800002</c:v>
                </c:pt>
                <c:pt idx="562">
                  <c:v>-29.8838641625</c:v>
                </c:pt>
                <c:pt idx="563">
                  <c:v>-29.866487531099999</c:v>
                </c:pt>
                <c:pt idx="564">
                  <c:v>-29.878953903999999</c:v>
                </c:pt>
                <c:pt idx="565">
                  <c:v>-29.856498992900001</c:v>
                </c:pt>
                <c:pt idx="566">
                  <c:v>-29.8952589698</c:v>
                </c:pt>
                <c:pt idx="567">
                  <c:v>-29.868807650800001</c:v>
                </c:pt>
                <c:pt idx="568">
                  <c:v>-29.865183168600002</c:v>
                </c:pt>
                <c:pt idx="569">
                  <c:v>-29.860873939699999</c:v>
                </c:pt>
                <c:pt idx="570">
                  <c:v>-29.928779112499999</c:v>
                </c:pt>
                <c:pt idx="571">
                  <c:v>-29.954792026700005</c:v>
                </c:pt>
                <c:pt idx="572">
                  <c:v>-29.995896472999995</c:v>
                </c:pt>
                <c:pt idx="573">
                  <c:v>-30.1171101455</c:v>
                </c:pt>
                <c:pt idx="574">
                  <c:v>-30.1670515761</c:v>
                </c:pt>
                <c:pt idx="575">
                  <c:v>-30.108554809600001</c:v>
                </c:pt>
                <c:pt idx="576">
                  <c:v>-30.121122271099999</c:v>
                </c:pt>
                <c:pt idx="577">
                  <c:v>-30.0716110181</c:v>
                </c:pt>
                <c:pt idx="578">
                  <c:v>-29.9890985595</c:v>
                </c:pt>
                <c:pt idx="579">
                  <c:v>-29.908618155900001</c:v>
                </c:pt>
                <c:pt idx="580">
                  <c:v>-29.838434781299998</c:v>
                </c:pt>
                <c:pt idx="581">
                  <c:v>-29.7548909028</c:v>
                </c:pt>
                <c:pt idx="582">
                  <c:v>-29.682782622700003</c:v>
                </c:pt>
                <c:pt idx="583">
                  <c:v>-29.612324286900002</c:v>
                </c:pt>
                <c:pt idx="584">
                  <c:v>-29.578147894400001</c:v>
                </c:pt>
                <c:pt idx="585">
                  <c:v>-29.500849950900001</c:v>
                </c:pt>
                <c:pt idx="586">
                  <c:v>-29.399764596800001</c:v>
                </c:pt>
                <c:pt idx="587">
                  <c:v>-29.3991772199</c:v>
                </c:pt>
                <c:pt idx="588">
                  <c:v>-29.399607668600002</c:v>
                </c:pt>
                <c:pt idx="589">
                  <c:v>-29.367434260100001</c:v>
                </c:pt>
                <c:pt idx="590">
                  <c:v>-29.3986891865</c:v>
                </c:pt>
                <c:pt idx="591">
                  <c:v>-29.358652494499999</c:v>
                </c:pt>
                <c:pt idx="592">
                  <c:v>-29.396954449799999</c:v>
                </c:pt>
                <c:pt idx="593">
                  <c:v>-29.3465546935</c:v>
                </c:pt>
                <c:pt idx="594">
                  <c:v>-29.312280640699999</c:v>
                </c:pt>
                <c:pt idx="595">
                  <c:v>-29.266057569099999</c:v>
                </c:pt>
                <c:pt idx="596">
                  <c:v>-29.281533254900005</c:v>
                </c:pt>
                <c:pt idx="597">
                  <c:v>-29.327627967000002</c:v>
                </c:pt>
                <c:pt idx="598">
                  <c:v>-29.332378772199998</c:v>
                </c:pt>
                <c:pt idx="599">
                  <c:v>-29.380753292900003</c:v>
                </c:pt>
                <c:pt idx="600">
                  <c:v>-29.422760342399997</c:v>
                </c:pt>
                <c:pt idx="601">
                  <c:v>-29.430423569199998</c:v>
                </c:pt>
                <c:pt idx="602">
                  <c:v>-29.433968692299999</c:v>
                </c:pt>
                <c:pt idx="603">
                  <c:v>-29.477137787299998</c:v>
                </c:pt>
                <c:pt idx="604">
                  <c:v>-29.4796225451</c:v>
                </c:pt>
                <c:pt idx="605">
                  <c:v>-29.519209395899999</c:v>
                </c:pt>
                <c:pt idx="606">
                  <c:v>-29.582182473300001</c:v>
                </c:pt>
                <c:pt idx="607">
                  <c:v>-29.62807025</c:v>
                </c:pt>
                <c:pt idx="608">
                  <c:v>-29.620698414700001</c:v>
                </c:pt>
                <c:pt idx="609">
                  <c:v>-29.581348114400001</c:v>
                </c:pt>
                <c:pt idx="610">
                  <c:v>-29.481326248199998</c:v>
                </c:pt>
                <c:pt idx="611">
                  <c:v>-29.424072235899999</c:v>
                </c:pt>
                <c:pt idx="612">
                  <c:v>-29.339760344999995</c:v>
                </c:pt>
                <c:pt idx="613">
                  <c:v>-29.211909825799999</c:v>
                </c:pt>
                <c:pt idx="614">
                  <c:v>-29.1973711439</c:v>
                </c:pt>
                <c:pt idx="615">
                  <c:v>-29.118701672500002</c:v>
                </c:pt>
                <c:pt idx="616">
                  <c:v>-29.110062263100001</c:v>
                </c:pt>
                <c:pt idx="617">
                  <c:v>-29.063670585600001</c:v>
                </c:pt>
                <c:pt idx="618">
                  <c:v>-28.996222202599998</c:v>
                </c:pt>
                <c:pt idx="619">
                  <c:v>-28.9507892916</c:v>
                </c:pt>
                <c:pt idx="620">
                  <c:v>-28.884109665899999</c:v>
                </c:pt>
                <c:pt idx="621">
                  <c:v>-28.867666962099999</c:v>
                </c:pt>
                <c:pt idx="622">
                  <c:v>-28.814893419800001</c:v>
                </c:pt>
                <c:pt idx="623">
                  <c:v>-28.818169825700004</c:v>
                </c:pt>
                <c:pt idx="624">
                  <c:v>-28.810623110400002</c:v>
                </c:pt>
                <c:pt idx="625">
                  <c:v>-28.831066633500001</c:v>
                </c:pt>
                <c:pt idx="626">
                  <c:v>-28.833367699299998</c:v>
                </c:pt>
                <c:pt idx="627">
                  <c:v>-28.791131814100002</c:v>
                </c:pt>
                <c:pt idx="628">
                  <c:v>-28.764497288499999</c:v>
                </c:pt>
                <c:pt idx="629">
                  <c:v>-28.753593155299999</c:v>
                </c:pt>
                <c:pt idx="630">
                  <c:v>-28.697303020900002</c:v>
                </c:pt>
                <c:pt idx="631">
                  <c:v>-28.709013058899998</c:v>
                </c:pt>
                <c:pt idx="632">
                  <c:v>-28.741897660799999</c:v>
                </c:pt>
                <c:pt idx="633">
                  <c:v>-28.6887458972</c:v>
                </c:pt>
                <c:pt idx="634">
                  <c:v>-28.732062347900001</c:v>
                </c:pt>
                <c:pt idx="635">
                  <c:v>-28.674194564899999</c:v>
                </c:pt>
                <c:pt idx="636">
                  <c:v>-28.6362156454</c:v>
                </c:pt>
                <c:pt idx="637">
                  <c:v>-28.6092239695</c:v>
                </c:pt>
                <c:pt idx="638">
                  <c:v>-28.572807854800001</c:v>
                </c:pt>
                <c:pt idx="639">
                  <c:v>-28.510718418900002</c:v>
                </c:pt>
                <c:pt idx="640">
                  <c:v>-28.456846192699999</c:v>
                </c:pt>
                <c:pt idx="641">
                  <c:v>-28.416698385499998</c:v>
                </c:pt>
                <c:pt idx="642">
                  <c:v>-28.456152448000005</c:v>
                </c:pt>
                <c:pt idx="643">
                  <c:v>-28.3640523356</c:v>
                </c:pt>
                <c:pt idx="644">
                  <c:v>-28.3107871622</c:v>
                </c:pt>
                <c:pt idx="645">
                  <c:v>-28.290616598100002</c:v>
                </c:pt>
                <c:pt idx="646">
                  <c:v>-28.268088739900001</c:v>
                </c:pt>
                <c:pt idx="647">
                  <c:v>-28.279708874299999</c:v>
                </c:pt>
                <c:pt idx="648">
                  <c:v>-28.212475337699999</c:v>
                </c:pt>
                <c:pt idx="649">
                  <c:v>-28.150125295700008</c:v>
                </c:pt>
                <c:pt idx="650">
                  <c:v>-28.169282441299998</c:v>
                </c:pt>
                <c:pt idx="651">
                  <c:v>-28.192879380299999</c:v>
                </c:pt>
                <c:pt idx="652">
                  <c:v>-28.2095172637</c:v>
                </c:pt>
                <c:pt idx="653">
                  <c:v>-28.128857501300001</c:v>
                </c:pt>
                <c:pt idx="654">
                  <c:v>-28.111749141800001</c:v>
                </c:pt>
                <c:pt idx="655">
                  <c:v>-28.0754228391</c:v>
                </c:pt>
                <c:pt idx="656">
                  <c:v>-28.041687900700005</c:v>
                </c:pt>
                <c:pt idx="657">
                  <c:v>-27.986146426800001</c:v>
                </c:pt>
                <c:pt idx="658">
                  <c:v>-28.065162453100001</c:v>
                </c:pt>
                <c:pt idx="659">
                  <c:v>-28.0399011395</c:v>
                </c:pt>
                <c:pt idx="660">
                  <c:v>-28.048601334800001</c:v>
                </c:pt>
                <c:pt idx="661">
                  <c:v>-28.005186863999999</c:v>
                </c:pt>
                <c:pt idx="662">
                  <c:v>-28.043504877099998</c:v>
                </c:pt>
                <c:pt idx="663">
                  <c:v>-27.987654396899998</c:v>
                </c:pt>
                <c:pt idx="664">
                  <c:v>-27.927338262300001</c:v>
                </c:pt>
                <c:pt idx="665">
                  <c:v>-27.966013274000005</c:v>
                </c:pt>
                <c:pt idx="666">
                  <c:v>-27.926120857900003</c:v>
                </c:pt>
                <c:pt idx="667">
                  <c:v>-27.956129618299997</c:v>
                </c:pt>
                <c:pt idx="668">
                  <c:v>-27.8963996114</c:v>
                </c:pt>
                <c:pt idx="669">
                  <c:v>-27.934597178899999</c:v>
                </c:pt>
                <c:pt idx="670">
                  <c:v>-27.841775585000001</c:v>
                </c:pt>
                <c:pt idx="671">
                  <c:v>-27.858750331700001</c:v>
                </c:pt>
                <c:pt idx="672">
                  <c:v>-27.893027187400001</c:v>
                </c:pt>
                <c:pt idx="673">
                  <c:v>-27.853600494999998</c:v>
                </c:pt>
                <c:pt idx="674">
                  <c:v>-27.8152454839</c:v>
                </c:pt>
                <c:pt idx="675">
                  <c:v>-27.834420385800001</c:v>
                </c:pt>
                <c:pt idx="676">
                  <c:v>-27.838901769099998</c:v>
                </c:pt>
                <c:pt idx="677">
                  <c:v>-27.855053916700001</c:v>
                </c:pt>
                <c:pt idx="678">
                  <c:v>-27.798256327400001</c:v>
                </c:pt>
                <c:pt idx="679">
                  <c:v>-27.774246325499998</c:v>
                </c:pt>
                <c:pt idx="680">
                  <c:v>-27.806252006299999</c:v>
                </c:pt>
                <c:pt idx="681">
                  <c:v>-27.765017985100002</c:v>
                </c:pt>
                <c:pt idx="682">
                  <c:v>-27.762079716899997</c:v>
                </c:pt>
                <c:pt idx="683">
                  <c:v>-27.700899469100001</c:v>
                </c:pt>
                <c:pt idx="684">
                  <c:v>-27.721890084199998</c:v>
                </c:pt>
                <c:pt idx="685">
                  <c:v>-27.685114287700003</c:v>
                </c:pt>
                <c:pt idx="686">
                  <c:v>-27.713654455499999</c:v>
                </c:pt>
                <c:pt idx="687">
                  <c:v>-27.687122903099997</c:v>
                </c:pt>
                <c:pt idx="688">
                  <c:v>-27.658304774099996</c:v>
                </c:pt>
                <c:pt idx="689">
                  <c:v>-27.6543378177</c:v>
                </c:pt>
                <c:pt idx="690">
                  <c:v>-27.626619394199999</c:v>
                </c:pt>
                <c:pt idx="691">
                  <c:v>-27.6524618081</c:v>
                </c:pt>
                <c:pt idx="692">
                  <c:v>-27.6032126928</c:v>
                </c:pt>
                <c:pt idx="693">
                  <c:v>-27.589911303100003</c:v>
                </c:pt>
                <c:pt idx="694">
                  <c:v>-27.6102576101</c:v>
                </c:pt>
                <c:pt idx="695">
                  <c:v>-27.590031546399999</c:v>
                </c:pt>
                <c:pt idx="696">
                  <c:v>-27.599361769300003</c:v>
                </c:pt>
                <c:pt idx="697">
                  <c:v>-27.522318179199999</c:v>
                </c:pt>
                <c:pt idx="698">
                  <c:v>-27.474223869399999</c:v>
                </c:pt>
                <c:pt idx="699">
                  <c:v>-27.513051266400002</c:v>
                </c:pt>
                <c:pt idx="700">
                  <c:v>-27.504859925299996</c:v>
                </c:pt>
                <c:pt idx="701">
                  <c:v>-27.439425029900001</c:v>
                </c:pt>
                <c:pt idx="702">
                  <c:v>-27.406772628199999</c:v>
                </c:pt>
                <c:pt idx="703">
                  <c:v>-27.417850662100001</c:v>
                </c:pt>
                <c:pt idx="704">
                  <c:v>-27.394222147099999</c:v>
                </c:pt>
                <c:pt idx="705">
                  <c:v>-27.352518030799999</c:v>
                </c:pt>
                <c:pt idx="706">
                  <c:v>-27.3273835213</c:v>
                </c:pt>
                <c:pt idx="707">
                  <c:v>-27.3138036866</c:v>
                </c:pt>
                <c:pt idx="708">
                  <c:v>-27.269360369499999</c:v>
                </c:pt>
                <c:pt idx="709">
                  <c:v>-27.258738793699997</c:v>
                </c:pt>
                <c:pt idx="710">
                  <c:v>-27.221540399599998</c:v>
                </c:pt>
                <c:pt idx="711">
                  <c:v>-27.211612472700001</c:v>
                </c:pt>
                <c:pt idx="712">
                  <c:v>-27.1635395554</c:v>
                </c:pt>
                <c:pt idx="713">
                  <c:v>-27.188928543599999</c:v>
                </c:pt>
                <c:pt idx="714">
                  <c:v>-27.125155607700002</c:v>
                </c:pt>
                <c:pt idx="715">
                  <c:v>-27.1128810051</c:v>
                </c:pt>
                <c:pt idx="716">
                  <c:v>-27.118054359399999</c:v>
                </c:pt>
                <c:pt idx="717">
                  <c:v>-27.120692850099999</c:v>
                </c:pt>
                <c:pt idx="718">
                  <c:v>-27.042345612999998</c:v>
                </c:pt>
                <c:pt idx="719">
                  <c:v>-26.985321448600001</c:v>
                </c:pt>
                <c:pt idx="720">
                  <c:v>-27.036681044600002</c:v>
                </c:pt>
                <c:pt idx="721">
                  <c:v>-27.014477907</c:v>
                </c:pt>
                <c:pt idx="722">
                  <c:v>-27.033448294599999</c:v>
                </c:pt>
                <c:pt idx="723">
                  <c:v>-26.934238784599998</c:v>
                </c:pt>
                <c:pt idx="724">
                  <c:v>-26.900095596699998</c:v>
                </c:pt>
                <c:pt idx="725">
                  <c:v>-26.972641168399999</c:v>
                </c:pt>
                <c:pt idx="726">
                  <c:v>-26.922502660700005</c:v>
                </c:pt>
                <c:pt idx="727">
                  <c:v>-26.850851973499999</c:v>
                </c:pt>
                <c:pt idx="728">
                  <c:v>-26.837767606500002</c:v>
                </c:pt>
                <c:pt idx="729">
                  <c:v>-26.869379200499999</c:v>
                </c:pt>
                <c:pt idx="730">
                  <c:v>-26.928297738000001</c:v>
                </c:pt>
                <c:pt idx="731">
                  <c:v>-26.881399677400001</c:v>
                </c:pt>
                <c:pt idx="732">
                  <c:v>-26.8570731774</c:v>
                </c:pt>
                <c:pt idx="733">
                  <c:v>-26.7894239532</c:v>
                </c:pt>
                <c:pt idx="734">
                  <c:v>-26.8319780283</c:v>
                </c:pt>
                <c:pt idx="735">
                  <c:v>-26.838870060399998</c:v>
                </c:pt>
                <c:pt idx="736">
                  <c:v>-26.747511428099997</c:v>
                </c:pt>
                <c:pt idx="737">
                  <c:v>-26.779480036999999</c:v>
                </c:pt>
                <c:pt idx="738">
                  <c:v>-26.755517825799998</c:v>
                </c:pt>
                <c:pt idx="739">
                  <c:v>-26.774170248499999</c:v>
                </c:pt>
                <c:pt idx="740">
                  <c:v>-26.7957659793</c:v>
                </c:pt>
                <c:pt idx="741">
                  <c:v>-26.719270182599999</c:v>
                </c:pt>
                <c:pt idx="742">
                  <c:v>-26.7174992299</c:v>
                </c:pt>
                <c:pt idx="743">
                  <c:v>-26.713293154999999</c:v>
                </c:pt>
                <c:pt idx="744">
                  <c:v>-26.687419784500001</c:v>
                </c:pt>
                <c:pt idx="745">
                  <c:v>-26.640317797600002</c:v>
                </c:pt>
                <c:pt idx="746">
                  <c:v>-26.6768492862</c:v>
                </c:pt>
                <c:pt idx="747">
                  <c:v>-26.709273049499998</c:v>
                </c:pt>
                <c:pt idx="748">
                  <c:v>-26.694096862599999</c:v>
                </c:pt>
                <c:pt idx="749">
                  <c:v>-26.647235493099998</c:v>
                </c:pt>
                <c:pt idx="750">
                  <c:v>-26.6026235394</c:v>
                </c:pt>
                <c:pt idx="751">
                  <c:v>-26.623841367800001</c:v>
                </c:pt>
                <c:pt idx="752">
                  <c:v>-26.589646088399999</c:v>
                </c:pt>
                <c:pt idx="753">
                  <c:v>-26.557922609599999</c:v>
                </c:pt>
                <c:pt idx="754">
                  <c:v>-26.5676785486</c:v>
                </c:pt>
                <c:pt idx="755">
                  <c:v>-26.548590646600001</c:v>
                </c:pt>
                <c:pt idx="756">
                  <c:v>-26.611550573900004</c:v>
                </c:pt>
                <c:pt idx="757">
                  <c:v>-26.555027607100001</c:v>
                </c:pt>
                <c:pt idx="758">
                  <c:v>-26.516354374300001</c:v>
                </c:pt>
                <c:pt idx="759">
                  <c:v>-26.5014469234</c:v>
                </c:pt>
                <c:pt idx="760">
                  <c:v>-26.5780149952</c:v>
                </c:pt>
                <c:pt idx="761">
                  <c:v>-26.527990908</c:v>
                </c:pt>
                <c:pt idx="762">
                  <c:v>-26.4560941447</c:v>
                </c:pt>
                <c:pt idx="763">
                  <c:v>-26.458219356000001</c:v>
                </c:pt>
                <c:pt idx="764">
                  <c:v>-26.4857850492</c:v>
                </c:pt>
                <c:pt idx="765">
                  <c:v>-26.505647604899998</c:v>
                </c:pt>
                <c:pt idx="766">
                  <c:v>-26.524990625899999</c:v>
                </c:pt>
                <c:pt idx="767">
                  <c:v>-26.497899972600003</c:v>
                </c:pt>
                <c:pt idx="768">
                  <c:v>-26.497740790500004</c:v>
                </c:pt>
                <c:pt idx="769">
                  <c:v>-26.514003097700002</c:v>
                </c:pt>
                <c:pt idx="770">
                  <c:v>-26.533383565400001</c:v>
                </c:pt>
                <c:pt idx="771">
                  <c:v>-26.525421705700005</c:v>
                </c:pt>
                <c:pt idx="772">
                  <c:v>-26.4943730307</c:v>
                </c:pt>
                <c:pt idx="773">
                  <c:v>-26.463323717600002</c:v>
                </c:pt>
                <c:pt idx="774">
                  <c:v>-26.490133999000001</c:v>
                </c:pt>
                <c:pt idx="775">
                  <c:v>-26.479235123900004</c:v>
                </c:pt>
                <c:pt idx="776">
                  <c:v>-26.433006675200001</c:v>
                </c:pt>
                <c:pt idx="777">
                  <c:v>-26.399514272400001</c:v>
                </c:pt>
                <c:pt idx="778">
                  <c:v>-26.465566417200002</c:v>
                </c:pt>
                <c:pt idx="779">
                  <c:v>-26.409309497199999</c:v>
                </c:pt>
                <c:pt idx="780">
                  <c:v>-26.3149377469</c:v>
                </c:pt>
                <c:pt idx="781">
                  <c:v>-26.3259752347</c:v>
                </c:pt>
                <c:pt idx="782">
                  <c:v>-26.3131360044</c:v>
                </c:pt>
                <c:pt idx="783">
                  <c:v>-26.3715590935</c:v>
                </c:pt>
                <c:pt idx="784">
                  <c:v>-26.313544182699999</c:v>
                </c:pt>
                <c:pt idx="785">
                  <c:v>-26.305407183</c:v>
                </c:pt>
                <c:pt idx="786">
                  <c:v>-26.244424307500005</c:v>
                </c:pt>
                <c:pt idx="787">
                  <c:v>-26.261292502700002</c:v>
                </c:pt>
                <c:pt idx="788">
                  <c:v>-26.216304635699998</c:v>
                </c:pt>
                <c:pt idx="789">
                  <c:v>-26.196703197200002</c:v>
                </c:pt>
                <c:pt idx="790">
                  <c:v>-26.185364090699998</c:v>
                </c:pt>
                <c:pt idx="791">
                  <c:v>-26.231553845600001</c:v>
                </c:pt>
                <c:pt idx="792">
                  <c:v>-26.193420025499996</c:v>
                </c:pt>
                <c:pt idx="793">
                  <c:v>-26.255373584299999</c:v>
                </c:pt>
                <c:pt idx="794">
                  <c:v>-26.213668866900001</c:v>
                </c:pt>
                <c:pt idx="795">
                  <c:v>-26.182832891399997</c:v>
                </c:pt>
                <c:pt idx="796">
                  <c:v>-26.198622268299999</c:v>
                </c:pt>
                <c:pt idx="797">
                  <c:v>-26.2014893357</c:v>
                </c:pt>
                <c:pt idx="798">
                  <c:v>-26.168931297899999</c:v>
                </c:pt>
                <c:pt idx="799">
                  <c:v>-26.1373676899</c:v>
                </c:pt>
                <c:pt idx="800">
                  <c:v>-26.147086061399996</c:v>
                </c:pt>
                <c:pt idx="801">
                  <c:v>-26.119108005299999</c:v>
                </c:pt>
                <c:pt idx="802">
                  <c:v>-26.125215061799999</c:v>
                </c:pt>
                <c:pt idx="803">
                  <c:v>-26.071378509200002</c:v>
                </c:pt>
                <c:pt idx="804">
                  <c:v>-26.0701693599</c:v>
                </c:pt>
                <c:pt idx="805">
                  <c:v>-26.110545614700001</c:v>
                </c:pt>
                <c:pt idx="806">
                  <c:v>-26.053885853899999</c:v>
                </c:pt>
                <c:pt idx="807">
                  <c:v>-26.0394929765</c:v>
                </c:pt>
                <c:pt idx="808">
                  <c:v>-26.048076545200001</c:v>
                </c:pt>
                <c:pt idx="809">
                  <c:v>-26.039658424000002</c:v>
                </c:pt>
                <c:pt idx="810">
                  <c:v>-26.007626489</c:v>
                </c:pt>
                <c:pt idx="811">
                  <c:v>-26.038267196199996</c:v>
                </c:pt>
                <c:pt idx="812">
                  <c:v>-26.009443102200002</c:v>
                </c:pt>
                <c:pt idx="813">
                  <c:v>-26.0328508988</c:v>
                </c:pt>
                <c:pt idx="814">
                  <c:v>-26.064775733499999</c:v>
                </c:pt>
                <c:pt idx="815">
                  <c:v>-26.047499100300001</c:v>
                </c:pt>
                <c:pt idx="816">
                  <c:v>-25.965663760599998</c:v>
                </c:pt>
                <c:pt idx="817">
                  <c:v>-25.981966076300004</c:v>
                </c:pt>
                <c:pt idx="818">
                  <c:v>-26.030697102600001</c:v>
                </c:pt>
                <c:pt idx="819">
                  <c:v>-26.000570970799998</c:v>
                </c:pt>
                <c:pt idx="820">
                  <c:v>-25.960671273399999</c:v>
                </c:pt>
                <c:pt idx="821">
                  <c:v>-25.966701449600002</c:v>
                </c:pt>
                <c:pt idx="822">
                  <c:v>-26.013711764300002</c:v>
                </c:pt>
                <c:pt idx="823">
                  <c:v>-25.957758008199999</c:v>
                </c:pt>
                <c:pt idx="824">
                  <c:v>-25.9626162271</c:v>
                </c:pt>
                <c:pt idx="825">
                  <c:v>-25.921226609400001</c:v>
                </c:pt>
                <c:pt idx="826">
                  <c:v>-25.950731134499996</c:v>
                </c:pt>
                <c:pt idx="827">
                  <c:v>-25.984819565700001</c:v>
                </c:pt>
                <c:pt idx="828">
                  <c:v>-25.986224806199999</c:v>
                </c:pt>
                <c:pt idx="829">
                  <c:v>-25.932347888300001</c:v>
                </c:pt>
                <c:pt idx="830">
                  <c:v>-25.948861023399999</c:v>
                </c:pt>
                <c:pt idx="831">
                  <c:v>-25.950836642100001</c:v>
                </c:pt>
                <c:pt idx="832">
                  <c:v>-25.9782880992</c:v>
                </c:pt>
                <c:pt idx="833">
                  <c:v>-25.899200232399998</c:v>
                </c:pt>
                <c:pt idx="834">
                  <c:v>-25.929088690299999</c:v>
                </c:pt>
                <c:pt idx="835">
                  <c:v>-25.923642002800001</c:v>
                </c:pt>
                <c:pt idx="836">
                  <c:v>-25.991003707899999</c:v>
                </c:pt>
                <c:pt idx="837">
                  <c:v>-25.883690060100001</c:v>
                </c:pt>
                <c:pt idx="838">
                  <c:v>-25.909475152999999</c:v>
                </c:pt>
                <c:pt idx="839">
                  <c:v>-25.928921255900001</c:v>
                </c:pt>
                <c:pt idx="840">
                  <c:v>-25.936171544800001</c:v>
                </c:pt>
                <c:pt idx="841">
                  <c:v>-25.915684415499996</c:v>
                </c:pt>
                <c:pt idx="842">
                  <c:v>-25.847589122099997</c:v>
                </c:pt>
                <c:pt idx="843">
                  <c:v>-25.873218640000001</c:v>
                </c:pt>
                <c:pt idx="844">
                  <c:v>-25.876912261200001</c:v>
                </c:pt>
                <c:pt idx="845">
                  <c:v>-25.8543916052</c:v>
                </c:pt>
                <c:pt idx="846">
                  <c:v>-25.839710036700005</c:v>
                </c:pt>
                <c:pt idx="847">
                  <c:v>-25.803455325400002</c:v>
                </c:pt>
                <c:pt idx="848">
                  <c:v>-25.853747454699999</c:v>
                </c:pt>
                <c:pt idx="849">
                  <c:v>-25.864031420899998</c:v>
                </c:pt>
                <c:pt idx="850">
                  <c:v>-25.841636118400004</c:v>
                </c:pt>
                <c:pt idx="851">
                  <c:v>-25.8265903279</c:v>
                </c:pt>
                <c:pt idx="852">
                  <c:v>-25.793383747499998</c:v>
                </c:pt>
                <c:pt idx="853">
                  <c:v>-25.864442635100001</c:v>
                </c:pt>
                <c:pt idx="854">
                  <c:v>-25.855732736899995</c:v>
                </c:pt>
                <c:pt idx="855">
                  <c:v>-25.853153653300001</c:v>
                </c:pt>
                <c:pt idx="856">
                  <c:v>-25.8002784918</c:v>
                </c:pt>
                <c:pt idx="857">
                  <c:v>-25.865204790999996</c:v>
                </c:pt>
                <c:pt idx="858">
                  <c:v>-25.875041637100004</c:v>
                </c:pt>
                <c:pt idx="859">
                  <c:v>-25.785161311700001</c:v>
                </c:pt>
                <c:pt idx="860">
                  <c:v>-25.749140044900003</c:v>
                </c:pt>
                <c:pt idx="861">
                  <c:v>-25.810890953400005</c:v>
                </c:pt>
                <c:pt idx="862">
                  <c:v>-25.830849570800002</c:v>
                </c:pt>
                <c:pt idx="863">
                  <c:v>-25.812668323299999</c:v>
                </c:pt>
                <c:pt idx="864">
                  <c:v>-25.744632533499999</c:v>
                </c:pt>
                <c:pt idx="865">
                  <c:v>-25.795132797899999</c:v>
                </c:pt>
                <c:pt idx="866">
                  <c:v>-25.826190850900002</c:v>
                </c:pt>
                <c:pt idx="867">
                  <c:v>-25.816545400300001</c:v>
                </c:pt>
                <c:pt idx="868">
                  <c:v>-25.797531601999999</c:v>
                </c:pt>
                <c:pt idx="869">
                  <c:v>-25.790095424099995</c:v>
                </c:pt>
                <c:pt idx="870">
                  <c:v>-25.819711114099995</c:v>
                </c:pt>
                <c:pt idx="871">
                  <c:v>-25.8558783376</c:v>
                </c:pt>
                <c:pt idx="872">
                  <c:v>-25.7895680727</c:v>
                </c:pt>
                <c:pt idx="873">
                  <c:v>-25.776871994099999</c:v>
                </c:pt>
                <c:pt idx="874">
                  <c:v>-25.804303538300001</c:v>
                </c:pt>
                <c:pt idx="875">
                  <c:v>-25.892812495199998</c:v>
                </c:pt>
                <c:pt idx="876">
                  <c:v>-25.856929024799999</c:v>
                </c:pt>
                <c:pt idx="877">
                  <c:v>-25.900076797099999</c:v>
                </c:pt>
                <c:pt idx="878">
                  <c:v>-25.866467474499999</c:v>
                </c:pt>
                <c:pt idx="879">
                  <c:v>-25.888180331000001</c:v>
                </c:pt>
                <c:pt idx="880">
                  <c:v>-25.929218498699996</c:v>
                </c:pt>
                <c:pt idx="881">
                  <c:v>-25.9262409906</c:v>
                </c:pt>
                <c:pt idx="882">
                  <c:v>-25.880579758499998</c:v>
                </c:pt>
                <c:pt idx="883">
                  <c:v>-25.933297459900004</c:v>
                </c:pt>
                <c:pt idx="884">
                  <c:v>-25.9689631068</c:v>
                </c:pt>
                <c:pt idx="885">
                  <c:v>-25.929990543099997</c:v>
                </c:pt>
                <c:pt idx="886">
                  <c:v>-25.939563464999999</c:v>
                </c:pt>
                <c:pt idx="887">
                  <c:v>-25.952575837600001</c:v>
                </c:pt>
                <c:pt idx="888">
                  <c:v>-26.009489138199999</c:v>
                </c:pt>
                <c:pt idx="889">
                  <c:v>-26.0372176602</c:v>
                </c:pt>
                <c:pt idx="890">
                  <c:v>-26.011343417999999</c:v>
                </c:pt>
                <c:pt idx="891">
                  <c:v>-25.948933410999999</c:v>
                </c:pt>
                <c:pt idx="892">
                  <c:v>-26.052816117999996</c:v>
                </c:pt>
                <c:pt idx="893">
                  <c:v>-26.112456765800005</c:v>
                </c:pt>
                <c:pt idx="894">
                  <c:v>-26.089538513400001</c:v>
                </c:pt>
                <c:pt idx="895">
                  <c:v>-26.0593849475</c:v>
                </c:pt>
                <c:pt idx="896">
                  <c:v>-26.0710944219</c:v>
                </c:pt>
                <c:pt idx="897">
                  <c:v>-26.158100773899999</c:v>
                </c:pt>
                <c:pt idx="898">
                  <c:v>-26.095343872299999</c:v>
                </c:pt>
                <c:pt idx="899">
                  <c:v>-26.110893471200001</c:v>
                </c:pt>
                <c:pt idx="900">
                  <c:v>-26.1795566937</c:v>
                </c:pt>
                <c:pt idx="901">
                  <c:v>-26.198689395599999</c:v>
                </c:pt>
                <c:pt idx="902">
                  <c:v>-26.214029694300002</c:v>
                </c:pt>
                <c:pt idx="903">
                  <c:v>-26.2709322089</c:v>
                </c:pt>
                <c:pt idx="904">
                  <c:v>-26.170008304500001</c:v>
                </c:pt>
                <c:pt idx="905">
                  <c:v>-26.235559423400005</c:v>
                </c:pt>
                <c:pt idx="906">
                  <c:v>-26.3034028977</c:v>
                </c:pt>
                <c:pt idx="907">
                  <c:v>-26.294239877500001</c:v>
                </c:pt>
                <c:pt idx="908">
                  <c:v>-26.270426783000001</c:v>
                </c:pt>
                <c:pt idx="909">
                  <c:v>-26.2944250852</c:v>
                </c:pt>
                <c:pt idx="910">
                  <c:v>-26.3077890737</c:v>
                </c:pt>
                <c:pt idx="911">
                  <c:v>-26.271512393199998</c:v>
                </c:pt>
                <c:pt idx="912">
                  <c:v>-26.226879678400003</c:v>
                </c:pt>
                <c:pt idx="913">
                  <c:v>-26.2168350422</c:v>
                </c:pt>
                <c:pt idx="914">
                  <c:v>-26.276300546800002</c:v>
                </c:pt>
                <c:pt idx="915">
                  <c:v>-26.343701551300001</c:v>
                </c:pt>
                <c:pt idx="916">
                  <c:v>-26.325124654</c:v>
                </c:pt>
                <c:pt idx="917">
                  <c:v>-26.261054899400001</c:v>
                </c:pt>
                <c:pt idx="918">
                  <c:v>-26.315227546599999</c:v>
                </c:pt>
                <c:pt idx="919">
                  <c:v>-26.299655329099998</c:v>
                </c:pt>
                <c:pt idx="920">
                  <c:v>-26.372538497899999</c:v>
                </c:pt>
                <c:pt idx="921">
                  <c:v>-26.278560603000003</c:v>
                </c:pt>
                <c:pt idx="922">
                  <c:v>-26.272436280099999</c:v>
                </c:pt>
                <c:pt idx="923">
                  <c:v>-26.332087142100001</c:v>
                </c:pt>
                <c:pt idx="924">
                  <c:v>-26.346006898300001</c:v>
                </c:pt>
                <c:pt idx="925">
                  <c:v>-26.297436042000001</c:v>
                </c:pt>
                <c:pt idx="926">
                  <c:v>-26.251001570700005</c:v>
                </c:pt>
                <c:pt idx="927">
                  <c:v>-26.324757777199999</c:v>
                </c:pt>
                <c:pt idx="928">
                  <c:v>-26.339007101199996</c:v>
                </c:pt>
                <c:pt idx="929">
                  <c:v>-26.360126233100001</c:v>
                </c:pt>
                <c:pt idx="930">
                  <c:v>-26.317798722399999</c:v>
                </c:pt>
                <c:pt idx="931">
                  <c:v>-26.295212258999999</c:v>
                </c:pt>
                <c:pt idx="932">
                  <c:v>-26.366434117299995</c:v>
                </c:pt>
                <c:pt idx="933">
                  <c:v>-26.366943240800001</c:v>
                </c:pt>
                <c:pt idx="934">
                  <c:v>-26.3774888369</c:v>
                </c:pt>
                <c:pt idx="935">
                  <c:v>-26.312792362300002</c:v>
                </c:pt>
                <c:pt idx="936">
                  <c:v>-26.357558858400001</c:v>
                </c:pt>
                <c:pt idx="937">
                  <c:v>-26.416722793699996</c:v>
                </c:pt>
                <c:pt idx="938">
                  <c:v>-26.443394476500004</c:v>
                </c:pt>
                <c:pt idx="939">
                  <c:v>-26.390491895099998</c:v>
                </c:pt>
                <c:pt idx="940">
                  <c:v>-26.400252781599999</c:v>
                </c:pt>
                <c:pt idx="941">
                  <c:v>-26.4898443873</c:v>
                </c:pt>
                <c:pt idx="942">
                  <c:v>-26.498235394600002</c:v>
                </c:pt>
                <c:pt idx="943">
                  <c:v>-26.4548745759</c:v>
                </c:pt>
                <c:pt idx="944">
                  <c:v>-26.5018260083</c:v>
                </c:pt>
                <c:pt idx="945">
                  <c:v>-26.5486723462</c:v>
                </c:pt>
                <c:pt idx="946">
                  <c:v>-26.596546243100001</c:v>
                </c:pt>
                <c:pt idx="947">
                  <c:v>-26.551879235099996</c:v>
                </c:pt>
                <c:pt idx="948">
                  <c:v>-26.550442975799999</c:v>
                </c:pt>
                <c:pt idx="949">
                  <c:v>-26.585997366099999</c:v>
                </c:pt>
                <c:pt idx="950">
                  <c:v>-26.696607600699998</c:v>
                </c:pt>
                <c:pt idx="951">
                  <c:v>-26.685437852</c:v>
                </c:pt>
                <c:pt idx="952">
                  <c:v>-26.660014357900003</c:v>
                </c:pt>
                <c:pt idx="953">
                  <c:v>-26.736229056799999</c:v>
                </c:pt>
                <c:pt idx="954">
                  <c:v>-26.788171830100001</c:v>
                </c:pt>
                <c:pt idx="955">
                  <c:v>-26.871007047799999</c:v>
                </c:pt>
                <c:pt idx="956">
                  <c:v>-26.819312381799996</c:v>
                </c:pt>
                <c:pt idx="957">
                  <c:v>-26.880762499399999</c:v>
                </c:pt>
                <c:pt idx="958">
                  <c:v>-26.939986363199999</c:v>
                </c:pt>
                <c:pt idx="959">
                  <c:v>-27.0387671101</c:v>
                </c:pt>
                <c:pt idx="960">
                  <c:v>-27.055609097000001</c:v>
                </c:pt>
                <c:pt idx="961">
                  <c:v>-27.090212893</c:v>
                </c:pt>
                <c:pt idx="962">
                  <c:v>-27.150832201099998</c:v>
                </c:pt>
                <c:pt idx="963">
                  <c:v>-27.2986603178</c:v>
                </c:pt>
                <c:pt idx="964">
                  <c:v>-27.377192065199999</c:v>
                </c:pt>
                <c:pt idx="965">
                  <c:v>-27.365569908800001</c:v>
                </c:pt>
                <c:pt idx="966">
                  <c:v>-27.466633377099999</c:v>
                </c:pt>
                <c:pt idx="967">
                  <c:v>-27.623253207000001</c:v>
                </c:pt>
                <c:pt idx="968">
                  <c:v>-27.785053137300004</c:v>
                </c:pt>
                <c:pt idx="969">
                  <c:v>-27.773016564399995</c:v>
                </c:pt>
                <c:pt idx="970">
                  <c:v>-27.883636057799997</c:v>
                </c:pt>
                <c:pt idx="971">
                  <c:v>-28.016938079999999</c:v>
                </c:pt>
                <c:pt idx="972">
                  <c:v>-28.191518679000001</c:v>
                </c:pt>
                <c:pt idx="973">
                  <c:v>-28.292496501599999</c:v>
                </c:pt>
                <c:pt idx="974">
                  <c:v>-28.370009166900001</c:v>
                </c:pt>
                <c:pt idx="975">
                  <c:v>-28.4821468518</c:v>
                </c:pt>
                <c:pt idx="976">
                  <c:v>-28.7072043511</c:v>
                </c:pt>
                <c:pt idx="977">
                  <c:v>-28.790782282400002</c:v>
                </c:pt>
                <c:pt idx="978">
                  <c:v>-28.934037900700002</c:v>
                </c:pt>
                <c:pt idx="979">
                  <c:v>-29.089372513800001</c:v>
                </c:pt>
                <c:pt idx="980">
                  <c:v>-29.283616703</c:v>
                </c:pt>
                <c:pt idx="981">
                  <c:v>-29.449724246300001</c:v>
                </c:pt>
                <c:pt idx="982">
                  <c:v>-29.615600703600002</c:v>
                </c:pt>
                <c:pt idx="983">
                  <c:v>-29.648975178000001</c:v>
                </c:pt>
                <c:pt idx="984">
                  <c:v>-29.722856091499999</c:v>
                </c:pt>
                <c:pt idx="985">
                  <c:v>-29.918131857999999</c:v>
                </c:pt>
                <c:pt idx="986">
                  <c:v>-29.973546646900001</c:v>
                </c:pt>
                <c:pt idx="987">
                  <c:v>-30.021624288600002</c:v>
                </c:pt>
                <c:pt idx="988">
                  <c:v>-30.232519618000001</c:v>
                </c:pt>
                <c:pt idx="989">
                  <c:v>-30.376858345900001</c:v>
                </c:pt>
                <c:pt idx="990">
                  <c:v>-30.475917134500001</c:v>
                </c:pt>
                <c:pt idx="991">
                  <c:v>-30.590514773199999</c:v>
                </c:pt>
                <c:pt idx="992">
                  <c:v>-30.753095914699998</c:v>
                </c:pt>
                <c:pt idx="993">
                  <c:v>-30.850856145400002</c:v>
                </c:pt>
                <c:pt idx="994">
                  <c:v>-30.994207126900001</c:v>
                </c:pt>
                <c:pt idx="995">
                  <c:v>-31.109189776899999</c:v>
                </c:pt>
                <c:pt idx="996">
                  <c:v>-31.214203502699998</c:v>
                </c:pt>
                <c:pt idx="997">
                  <c:v>-31.476073319400001</c:v>
                </c:pt>
                <c:pt idx="998">
                  <c:v>-31.620017135600001</c:v>
                </c:pt>
                <c:pt idx="999">
                  <c:v>-31.929740817500001</c:v>
                </c:pt>
                <c:pt idx="1000">
                  <c:v>-32.125454422300002</c:v>
                </c:pt>
                <c:pt idx="1001">
                  <c:v>-32.391086998299997</c:v>
                </c:pt>
                <c:pt idx="1002">
                  <c:v>-32.657447856600001</c:v>
                </c:pt>
                <c:pt idx="1003">
                  <c:v>-32.979976432400001</c:v>
                </c:pt>
                <c:pt idx="1004">
                  <c:v>-33.292831130300002</c:v>
                </c:pt>
                <c:pt idx="1005">
                  <c:v>-33.452995277699998</c:v>
                </c:pt>
                <c:pt idx="1006">
                  <c:v>-33.746019423100002</c:v>
                </c:pt>
                <c:pt idx="1007">
                  <c:v>-33.952220748899997</c:v>
                </c:pt>
                <c:pt idx="1008">
                  <c:v>-34.286213453400002</c:v>
                </c:pt>
                <c:pt idx="1009">
                  <c:v>-34.460328089100003</c:v>
                </c:pt>
                <c:pt idx="1010">
                  <c:v>-34.492383377000003</c:v>
                </c:pt>
                <c:pt idx="1011">
                  <c:v>-34.631513204299999</c:v>
                </c:pt>
                <c:pt idx="1012">
                  <c:v>-34.754628213300002</c:v>
                </c:pt>
                <c:pt idx="1013">
                  <c:v>-34.817513560499997</c:v>
                </c:pt>
                <c:pt idx="1014">
                  <c:v>-34.749524823999998</c:v>
                </c:pt>
                <c:pt idx="1015">
                  <c:v>-34.764195221500003</c:v>
                </c:pt>
                <c:pt idx="1016">
                  <c:v>-34.883133726799997</c:v>
                </c:pt>
                <c:pt idx="1017">
                  <c:v>-34.960798151399999</c:v>
                </c:pt>
                <c:pt idx="1018">
                  <c:v>-34.784569718</c:v>
                </c:pt>
                <c:pt idx="1019">
                  <c:v>-34.799129580399999</c:v>
                </c:pt>
                <c:pt idx="1020">
                  <c:v>-34.7012132208</c:v>
                </c:pt>
                <c:pt idx="1021">
                  <c:v>-34.718620352400002</c:v>
                </c:pt>
                <c:pt idx="1022">
                  <c:v>-34.706311989</c:v>
                </c:pt>
                <c:pt idx="1023">
                  <c:v>-34.6508404864</c:v>
                </c:pt>
                <c:pt idx="1024">
                  <c:v>-34.5342182216</c:v>
                </c:pt>
                <c:pt idx="1025">
                  <c:v>-34.5449704416</c:v>
                </c:pt>
                <c:pt idx="1026">
                  <c:v>-34.468060379900002</c:v>
                </c:pt>
                <c:pt idx="1027">
                  <c:v>-34.226184090799997</c:v>
                </c:pt>
                <c:pt idx="1028">
                  <c:v>-34.292672339200003</c:v>
                </c:pt>
                <c:pt idx="1029">
                  <c:v>-34.139648770000001</c:v>
                </c:pt>
                <c:pt idx="1030">
                  <c:v>-33.915844342600003</c:v>
                </c:pt>
                <c:pt idx="1031">
                  <c:v>-33.531614133399998</c:v>
                </c:pt>
                <c:pt idx="1032">
                  <c:v>-33.279858865000001</c:v>
                </c:pt>
                <c:pt idx="1033">
                  <c:v>-33.094111114900002</c:v>
                </c:pt>
                <c:pt idx="1034">
                  <c:v>-32.736491253399997</c:v>
                </c:pt>
                <c:pt idx="1035">
                  <c:v>-32.424253270599998</c:v>
                </c:pt>
                <c:pt idx="1036">
                  <c:v>-31.9812224637</c:v>
                </c:pt>
                <c:pt idx="1037">
                  <c:v>-31.564547682899999</c:v>
                </c:pt>
                <c:pt idx="1038">
                  <c:v>-31.296923468300001</c:v>
                </c:pt>
                <c:pt idx="1039">
                  <c:v>-30.926364985799999</c:v>
                </c:pt>
                <c:pt idx="1040">
                  <c:v>-30.579139074899999</c:v>
                </c:pt>
                <c:pt idx="1041">
                  <c:v>-30.3043951286</c:v>
                </c:pt>
                <c:pt idx="1042">
                  <c:v>-30.0512603747</c:v>
                </c:pt>
                <c:pt idx="1043">
                  <c:v>-29.7806336178</c:v>
                </c:pt>
                <c:pt idx="1044">
                  <c:v>-29.535369988500001</c:v>
                </c:pt>
                <c:pt idx="1045">
                  <c:v>-29.240684171799998</c:v>
                </c:pt>
                <c:pt idx="1046">
                  <c:v>-29.000171892800001</c:v>
                </c:pt>
                <c:pt idx="1047">
                  <c:v>-28.780338066300001</c:v>
                </c:pt>
                <c:pt idx="1048">
                  <c:v>-28.593738038400001</c:v>
                </c:pt>
                <c:pt idx="1049">
                  <c:v>-28.360538007500004</c:v>
                </c:pt>
                <c:pt idx="1050">
                  <c:v>-28.239696710400001</c:v>
                </c:pt>
                <c:pt idx="1051">
                  <c:v>-28.0372703313</c:v>
                </c:pt>
                <c:pt idx="1052">
                  <c:v>-27.848254925199999</c:v>
                </c:pt>
                <c:pt idx="1053">
                  <c:v>-27.6590236485</c:v>
                </c:pt>
                <c:pt idx="1054">
                  <c:v>-27.475490737500003</c:v>
                </c:pt>
                <c:pt idx="1055">
                  <c:v>-27.356404496499998</c:v>
                </c:pt>
                <c:pt idx="1056">
                  <c:v>-27.2809991341</c:v>
                </c:pt>
                <c:pt idx="1057">
                  <c:v>-27.0606924808</c:v>
                </c:pt>
                <c:pt idx="1058">
                  <c:v>-26.8742826338</c:v>
                </c:pt>
                <c:pt idx="1059">
                  <c:v>-26.738442637999999</c:v>
                </c:pt>
                <c:pt idx="1060">
                  <c:v>-26.655275946500005</c:v>
                </c:pt>
                <c:pt idx="1061">
                  <c:v>-26.577028435000003</c:v>
                </c:pt>
                <c:pt idx="1062">
                  <c:v>-26.441085813099999</c:v>
                </c:pt>
                <c:pt idx="1063">
                  <c:v>-26.4239673983</c:v>
                </c:pt>
                <c:pt idx="1064">
                  <c:v>-26.3951350416</c:v>
                </c:pt>
                <c:pt idx="1065">
                  <c:v>-26.384814442699998</c:v>
                </c:pt>
                <c:pt idx="1066">
                  <c:v>-26.325566171999995</c:v>
                </c:pt>
                <c:pt idx="1067">
                  <c:v>-26.267220626899999</c:v>
                </c:pt>
                <c:pt idx="1068">
                  <c:v>-26.201514399499999</c:v>
                </c:pt>
                <c:pt idx="1069">
                  <c:v>-26.282011321100001</c:v>
                </c:pt>
                <c:pt idx="1070">
                  <c:v>-26.279599087899999</c:v>
                </c:pt>
                <c:pt idx="1071">
                  <c:v>-26.314619410100001</c:v>
                </c:pt>
                <c:pt idx="1072">
                  <c:v>-26.315286682100002</c:v>
                </c:pt>
                <c:pt idx="1073">
                  <c:v>-26.373184349700001</c:v>
                </c:pt>
                <c:pt idx="1074">
                  <c:v>-26.411714567600001</c:v>
                </c:pt>
                <c:pt idx="1075">
                  <c:v>-26.4836724727</c:v>
                </c:pt>
                <c:pt idx="1076">
                  <c:v>-26.504360627699999</c:v>
                </c:pt>
                <c:pt idx="1077">
                  <c:v>-26.608501995899999</c:v>
                </c:pt>
                <c:pt idx="1078">
                  <c:v>-26.7464668213</c:v>
                </c:pt>
                <c:pt idx="1079">
                  <c:v>-26.792789947799996</c:v>
                </c:pt>
                <c:pt idx="1080">
                  <c:v>-26.861175555100001</c:v>
                </c:pt>
                <c:pt idx="1081">
                  <c:v>-26.960410633999999</c:v>
                </c:pt>
                <c:pt idx="1082">
                  <c:v>-27.139343871200001</c:v>
                </c:pt>
                <c:pt idx="1083">
                  <c:v>-27.208289622700001</c:v>
                </c:pt>
                <c:pt idx="1084">
                  <c:v>-27.314521366200001</c:v>
                </c:pt>
                <c:pt idx="1085">
                  <c:v>-27.419382839800001</c:v>
                </c:pt>
                <c:pt idx="1086">
                  <c:v>-27.5692227069</c:v>
                </c:pt>
                <c:pt idx="1087">
                  <c:v>-27.625480043100001</c:v>
                </c:pt>
                <c:pt idx="1088">
                  <c:v>-27.710926560400001</c:v>
                </c:pt>
                <c:pt idx="1089">
                  <c:v>-27.709031661200001</c:v>
                </c:pt>
                <c:pt idx="1090">
                  <c:v>-27.763637974000002</c:v>
                </c:pt>
                <c:pt idx="1091">
                  <c:v>-27.843032126299999</c:v>
                </c:pt>
                <c:pt idx="1092">
                  <c:v>-27.843931015999999</c:v>
                </c:pt>
                <c:pt idx="1093">
                  <c:v>-27.721260984699999</c:v>
                </c:pt>
                <c:pt idx="1094">
                  <c:v>-27.677074146399999</c:v>
                </c:pt>
                <c:pt idx="1095">
                  <c:v>-27.589746793900002</c:v>
                </c:pt>
                <c:pt idx="1096">
                  <c:v>-27.4139459475</c:v>
                </c:pt>
                <c:pt idx="1097">
                  <c:v>-27.215819777699998</c:v>
                </c:pt>
                <c:pt idx="1098">
                  <c:v>-27.1080527196</c:v>
                </c:pt>
                <c:pt idx="1099">
                  <c:v>-26.8748861672</c:v>
                </c:pt>
                <c:pt idx="1100">
                  <c:v>-26.7100069687</c:v>
                </c:pt>
                <c:pt idx="1101">
                  <c:v>-26.5013699442</c:v>
                </c:pt>
                <c:pt idx="1102">
                  <c:v>-26.2529531136</c:v>
                </c:pt>
                <c:pt idx="1103">
                  <c:v>-26.147572634199999</c:v>
                </c:pt>
                <c:pt idx="1104">
                  <c:v>-26.010229092000003</c:v>
                </c:pt>
                <c:pt idx="1105">
                  <c:v>-25.879132670600001</c:v>
                </c:pt>
                <c:pt idx="1106">
                  <c:v>-25.730790198200001</c:v>
                </c:pt>
                <c:pt idx="1107">
                  <c:v>-25.6220543339</c:v>
                </c:pt>
                <c:pt idx="1108">
                  <c:v>-25.5637615172</c:v>
                </c:pt>
                <c:pt idx="1109">
                  <c:v>-25.475754052599999</c:v>
                </c:pt>
                <c:pt idx="1110">
                  <c:v>-25.282373652799997</c:v>
                </c:pt>
                <c:pt idx="1111">
                  <c:v>-25.204054293999999</c:v>
                </c:pt>
                <c:pt idx="1112">
                  <c:v>-25.143835357099999</c:v>
                </c:pt>
                <c:pt idx="1113">
                  <c:v>-25.171146583999999</c:v>
                </c:pt>
                <c:pt idx="1114">
                  <c:v>-25.103883514700001</c:v>
                </c:pt>
                <c:pt idx="1115">
                  <c:v>-25.065971265800002</c:v>
                </c:pt>
                <c:pt idx="1116">
                  <c:v>-25.052933452800001</c:v>
                </c:pt>
                <c:pt idx="1117">
                  <c:v>-25.137704523800004</c:v>
                </c:pt>
                <c:pt idx="1118">
                  <c:v>-25.1336750993</c:v>
                </c:pt>
                <c:pt idx="1119">
                  <c:v>-25.082880583400001</c:v>
                </c:pt>
                <c:pt idx="1120">
                  <c:v>-25.053331821</c:v>
                </c:pt>
                <c:pt idx="1121">
                  <c:v>-25.136880667100002</c:v>
                </c:pt>
                <c:pt idx="1122">
                  <c:v>-25.204066099399999</c:v>
                </c:pt>
                <c:pt idx="1123">
                  <c:v>-25.195758789199999</c:v>
                </c:pt>
                <c:pt idx="1124">
                  <c:v>-25.156305717400002</c:v>
                </c:pt>
                <c:pt idx="1125">
                  <c:v>-25.216495783399999</c:v>
                </c:pt>
                <c:pt idx="1126">
                  <c:v>-25.371352444199999</c:v>
                </c:pt>
                <c:pt idx="1127">
                  <c:v>-25.446790902899998</c:v>
                </c:pt>
                <c:pt idx="1128">
                  <c:v>-25.472858358500005</c:v>
                </c:pt>
                <c:pt idx="1129">
                  <c:v>-25.548534580100004</c:v>
                </c:pt>
                <c:pt idx="1130">
                  <c:v>-25.739122633600001</c:v>
                </c:pt>
                <c:pt idx="1131">
                  <c:v>-25.863248562000003</c:v>
                </c:pt>
                <c:pt idx="1132">
                  <c:v>-25.894511766899999</c:v>
                </c:pt>
                <c:pt idx="1133">
                  <c:v>-25.950940963899999</c:v>
                </c:pt>
                <c:pt idx="1134">
                  <c:v>-26.1221881397</c:v>
                </c:pt>
                <c:pt idx="1135">
                  <c:v>-26.289897742499999</c:v>
                </c:pt>
                <c:pt idx="1136">
                  <c:v>-26.422529683</c:v>
                </c:pt>
                <c:pt idx="1137">
                  <c:v>-26.549329984</c:v>
                </c:pt>
                <c:pt idx="1138">
                  <c:v>-26.739188209399998</c:v>
                </c:pt>
                <c:pt idx="1139">
                  <c:v>-26.955929599899999</c:v>
                </c:pt>
                <c:pt idx="1140">
                  <c:v>-27.213317980599999</c:v>
                </c:pt>
                <c:pt idx="1141">
                  <c:v>-27.337726343200003</c:v>
                </c:pt>
                <c:pt idx="1142">
                  <c:v>-27.504359095600002</c:v>
                </c:pt>
                <c:pt idx="1143">
                  <c:v>-27.776482682500003</c:v>
                </c:pt>
                <c:pt idx="1144">
                  <c:v>-28.139561035999996</c:v>
                </c:pt>
                <c:pt idx="1145">
                  <c:v>-28.359171339300001</c:v>
                </c:pt>
                <c:pt idx="1146">
                  <c:v>-28.658195665499999</c:v>
                </c:pt>
                <c:pt idx="1147">
                  <c:v>-28.953511449499999</c:v>
                </c:pt>
                <c:pt idx="1148">
                  <c:v>-29.297161113800001</c:v>
                </c:pt>
                <c:pt idx="1149">
                  <c:v>-29.558182448299995</c:v>
                </c:pt>
                <c:pt idx="1150">
                  <c:v>-29.882448512900002</c:v>
                </c:pt>
                <c:pt idx="1151">
                  <c:v>-30.313006422400001</c:v>
                </c:pt>
                <c:pt idx="1152">
                  <c:v>-30.7196833398</c:v>
                </c:pt>
                <c:pt idx="1153">
                  <c:v>-31.091624792200001</c:v>
                </c:pt>
                <c:pt idx="1154">
                  <c:v>-31.362839600400001</c:v>
                </c:pt>
                <c:pt idx="1155">
                  <c:v>-31.682073837899999</c:v>
                </c:pt>
                <c:pt idx="1156">
                  <c:v>-32.045001905299998</c:v>
                </c:pt>
                <c:pt idx="1157">
                  <c:v>-32.389467381300001</c:v>
                </c:pt>
                <c:pt idx="1158">
                  <c:v>-32.617772005299997</c:v>
                </c:pt>
                <c:pt idx="1159">
                  <c:v>-32.653423076300001</c:v>
                </c:pt>
                <c:pt idx="1160">
                  <c:v>-32.878266912299999</c:v>
                </c:pt>
                <c:pt idx="1161">
                  <c:v>-32.975582805199998</c:v>
                </c:pt>
                <c:pt idx="1162">
                  <c:v>-32.907153805999997</c:v>
                </c:pt>
                <c:pt idx="1163">
                  <c:v>-32.644137123</c:v>
                </c:pt>
                <c:pt idx="1164">
                  <c:v>-32.399914692400003</c:v>
                </c:pt>
                <c:pt idx="1165">
                  <c:v>-32.319219432099999</c:v>
                </c:pt>
                <c:pt idx="1166">
                  <c:v>-32.189459332799998</c:v>
                </c:pt>
                <c:pt idx="1167">
                  <c:v>-31.779398948400001</c:v>
                </c:pt>
                <c:pt idx="1168">
                  <c:v>-31.439659629000005</c:v>
                </c:pt>
                <c:pt idx="1169">
                  <c:v>-31.224882478000001</c:v>
                </c:pt>
                <c:pt idx="1170">
                  <c:v>-31.034340331700001</c:v>
                </c:pt>
                <c:pt idx="1171">
                  <c:v>-30.731341875399998</c:v>
                </c:pt>
                <c:pt idx="1172">
                  <c:v>-30.376210244799999</c:v>
                </c:pt>
                <c:pt idx="1173">
                  <c:v>-30.173572584999995</c:v>
                </c:pt>
                <c:pt idx="1174">
                  <c:v>-29.876941844699999</c:v>
                </c:pt>
                <c:pt idx="1175">
                  <c:v>-29.688083864900001</c:v>
                </c:pt>
                <c:pt idx="1176">
                  <c:v>-29.453074756699998</c:v>
                </c:pt>
                <c:pt idx="1177">
                  <c:v>-29.146711201900001</c:v>
                </c:pt>
                <c:pt idx="1178">
                  <c:v>-28.884367742799995</c:v>
                </c:pt>
                <c:pt idx="1179">
                  <c:v>-28.769688933299999</c:v>
                </c:pt>
                <c:pt idx="1180">
                  <c:v>-28.5191240891</c:v>
                </c:pt>
                <c:pt idx="1181">
                  <c:v>-28.283684176100003</c:v>
                </c:pt>
                <c:pt idx="1182">
                  <c:v>-27.981921101000001</c:v>
                </c:pt>
                <c:pt idx="1183">
                  <c:v>-27.841395000999999</c:v>
                </c:pt>
                <c:pt idx="1184">
                  <c:v>-27.6186667548</c:v>
                </c:pt>
                <c:pt idx="1185">
                  <c:v>-27.311102802099999</c:v>
                </c:pt>
                <c:pt idx="1186">
                  <c:v>-27.083846474399998</c:v>
                </c:pt>
                <c:pt idx="1187">
                  <c:v>-26.936946950300001</c:v>
                </c:pt>
                <c:pt idx="1188">
                  <c:v>-26.7598280584</c:v>
                </c:pt>
                <c:pt idx="1189">
                  <c:v>-26.544041799300004</c:v>
                </c:pt>
                <c:pt idx="1190">
                  <c:v>-26.311045443600001</c:v>
                </c:pt>
                <c:pt idx="1191">
                  <c:v>-26.143861886900002</c:v>
                </c:pt>
                <c:pt idx="1192">
                  <c:v>-26.070779966700002</c:v>
                </c:pt>
                <c:pt idx="1193">
                  <c:v>-25.918827655200005</c:v>
                </c:pt>
                <c:pt idx="1194">
                  <c:v>-25.752400441900001</c:v>
                </c:pt>
                <c:pt idx="1195">
                  <c:v>-25.563235348300001</c:v>
                </c:pt>
                <c:pt idx="1196">
                  <c:v>-25.435851260500002</c:v>
                </c:pt>
                <c:pt idx="1197">
                  <c:v>-25.376434421399999</c:v>
                </c:pt>
                <c:pt idx="1198">
                  <c:v>-25.238983568500004</c:v>
                </c:pt>
                <c:pt idx="1199">
                  <c:v>-25.124602405800005</c:v>
                </c:pt>
                <c:pt idx="1200">
                  <c:v>-25.039936341699999</c:v>
                </c:pt>
                <c:pt idx="1201">
                  <c:v>-25.051642113500002</c:v>
                </c:pt>
                <c:pt idx="1202">
                  <c:v>-24.972761540699999</c:v>
                </c:pt>
                <c:pt idx="1203">
                  <c:v>-24.798036625799998</c:v>
                </c:pt>
                <c:pt idx="1204">
                  <c:v>-24.724272810499997</c:v>
                </c:pt>
                <c:pt idx="1205">
                  <c:v>-24.678876175500001</c:v>
                </c:pt>
                <c:pt idx="1206">
                  <c:v>-24.607832225300001</c:v>
                </c:pt>
                <c:pt idx="1207">
                  <c:v>-24.570109213599999</c:v>
                </c:pt>
                <c:pt idx="1208">
                  <c:v>-24.467920225499999</c:v>
                </c:pt>
                <c:pt idx="1209">
                  <c:v>-24.462948613100004</c:v>
                </c:pt>
                <c:pt idx="1210">
                  <c:v>-24.510495002799999</c:v>
                </c:pt>
                <c:pt idx="1211">
                  <c:v>-24.476953825700001</c:v>
                </c:pt>
                <c:pt idx="1212">
                  <c:v>-24.404440614999999</c:v>
                </c:pt>
                <c:pt idx="1213">
                  <c:v>-24.343761325399996</c:v>
                </c:pt>
                <c:pt idx="1214">
                  <c:v>-24.306346428000005</c:v>
                </c:pt>
                <c:pt idx="1215">
                  <c:v>-24.251627718999998</c:v>
                </c:pt>
                <c:pt idx="1216">
                  <c:v>-24.194440167899998</c:v>
                </c:pt>
                <c:pt idx="1217">
                  <c:v>-24.159150397499999</c:v>
                </c:pt>
                <c:pt idx="1218">
                  <c:v>-24.216677645099999</c:v>
                </c:pt>
                <c:pt idx="1219">
                  <c:v>-24.197968315800004</c:v>
                </c:pt>
                <c:pt idx="1220">
                  <c:v>-24.213321625500001</c:v>
                </c:pt>
                <c:pt idx="1221">
                  <c:v>-24.203825488700002</c:v>
                </c:pt>
                <c:pt idx="1222">
                  <c:v>-24.196905213800001</c:v>
                </c:pt>
                <c:pt idx="1223">
                  <c:v>-24.166660106799998</c:v>
                </c:pt>
                <c:pt idx="1224">
                  <c:v>-24.131256607699999</c:v>
                </c:pt>
                <c:pt idx="1225">
                  <c:v>-24.041315673300005</c:v>
                </c:pt>
                <c:pt idx="1226">
                  <c:v>-24.029671161000003</c:v>
                </c:pt>
                <c:pt idx="1227">
                  <c:v>-24.0577100231</c:v>
                </c:pt>
                <c:pt idx="1228">
                  <c:v>-24.041943423300005</c:v>
                </c:pt>
                <c:pt idx="1229">
                  <c:v>-24.074640810199995</c:v>
                </c:pt>
                <c:pt idx="1230">
                  <c:v>-24.0474444669</c:v>
                </c:pt>
                <c:pt idx="1231">
                  <c:v>-24.061754601099999</c:v>
                </c:pt>
                <c:pt idx="1232">
                  <c:v>-24.036314556600004</c:v>
                </c:pt>
                <c:pt idx="1233">
                  <c:v>-23.981917557400003</c:v>
                </c:pt>
                <c:pt idx="1234">
                  <c:v>-23.931920013400003</c:v>
                </c:pt>
                <c:pt idx="1235">
                  <c:v>-23.980493266900002</c:v>
                </c:pt>
                <c:pt idx="1236">
                  <c:v>-23.996258725499999</c:v>
                </c:pt>
                <c:pt idx="1237">
                  <c:v>-23.960303187699999</c:v>
                </c:pt>
                <c:pt idx="1238">
                  <c:v>-23.905251150600002</c:v>
                </c:pt>
                <c:pt idx="1239">
                  <c:v>-23.9128065158</c:v>
                </c:pt>
                <c:pt idx="1240">
                  <c:v>-23.925676527499999</c:v>
                </c:pt>
                <c:pt idx="1241">
                  <c:v>-23.9425118829</c:v>
                </c:pt>
                <c:pt idx="1242">
                  <c:v>-23.875147683400002</c:v>
                </c:pt>
                <c:pt idx="1243">
                  <c:v>-23.8633634816</c:v>
                </c:pt>
                <c:pt idx="1244">
                  <c:v>-23.890249566500003</c:v>
                </c:pt>
                <c:pt idx="1245">
                  <c:v>-23.937347534099999</c:v>
                </c:pt>
                <c:pt idx="1246">
                  <c:v>-23.9470252331</c:v>
                </c:pt>
                <c:pt idx="1247">
                  <c:v>-23.898594309700002</c:v>
                </c:pt>
                <c:pt idx="1248">
                  <c:v>-23.872960516799999</c:v>
                </c:pt>
                <c:pt idx="1249">
                  <c:v>-23.946936640099999</c:v>
                </c:pt>
                <c:pt idx="1250">
                  <c:v>-23.923758181299995</c:v>
                </c:pt>
                <c:pt idx="1251">
                  <c:v>-23.894772953899999</c:v>
                </c:pt>
                <c:pt idx="1252">
                  <c:v>-23.821782537400004</c:v>
                </c:pt>
                <c:pt idx="1253">
                  <c:v>-23.8597779734</c:v>
                </c:pt>
                <c:pt idx="1254">
                  <c:v>-23.912190126399999</c:v>
                </c:pt>
                <c:pt idx="1255">
                  <c:v>-23.8627783403</c:v>
                </c:pt>
                <c:pt idx="1256">
                  <c:v>-23.817472467599998</c:v>
                </c:pt>
                <c:pt idx="1257">
                  <c:v>-23.847227033999999</c:v>
                </c:pt>
                <c:pt idx="1258">
                  <c:v>-23.865835605100003</c:v>
                </c:pt>
                <c:pt idx="1259">
                  <c:v>-23.920307658799999</c:v>
                </c:pt>
                <c:pt idx="1260">
                  <c:v>-23.909176395500001</c:v>
                </c:pt>
                <c:pt idx="1261">
                  <c:v>-23.882294481999999</c:v>
                </c:pt>
                <c:pt idx="1262">
                  <c:v>-23.911260393599999</c:v>
                </c:pt>
                <c:pt idx="1263">
                  <c:v>-23.950713296499998</c:v>
                </c:pt>
                <c:pt idx="1264">
                  <c:v>-23.902603474499998</c:v>
                </c:pt>
                <c:pt idx="1265">
                  <c:v>-23.8444653217</c:v>
                </c:pt>
                <c:pt idx="1266">
                  <c:v>-23.836804252099995</c:v>
                </c:pt>
                <c:pt idx="1267">
                  <c:v>-23.861279568200004</c:v>
                </c:pt>
                <c:pt idx="1268">
                  <c:v>-23.873402911100001</c:v>
                </c:pt>
                <c:pt idx="1269">
                  <c:v>-23.8228750693</c:v>
                </c:pt>
                <c:pt idx="1270">
                  <c:v>-23.879546948000005</c:v>
                </c:pt>
                <c:pt idx="1271">
                  <c:v>-23.913464127799998</c:v>
                </c:pt>
                <c:pt idx="1272">
                  <c:v>-23.954097179800002</c:v>
                </c:pt>
                <c:pt idx="1273">
                  <c:v>-23.931707592999999</c:v>
                </c:pt>
                <c:pt idx="1274">
                  <c:v>-23.923063474599999</c:v>
                </c:pt>
                <c:pt idx="1275">
                  <c:v>-23.937258896799996</c:v>
                </c:pt>
                <c:pt idx="1276">
                  <c:v>-23.9114774602</c:v>
                </c:pt>
                <c:pt idx="1277">
                  <c:v>-23.858905470100002</c:v>
                </c:pt>
                <c:pt idx="1278">
                  <c:v>-23.836894508</c:v>
                </c:pt>
                <c:pt idx="1279">
                  <c:v>-23.889080436899999</c:v>
                </c:pt>
                <c:pt idx="1280">
                  <c:v>-23.915389164400001</c:v>
                </c:pt>
                <c:pt idx="1281">
                  <c:v>-23.902588611799999</c:v>
                </c:pt>
                <c:pt idx="1282">
                  <c:v>-23.930027767199999</c:v>
                </c:pt>
                <c:pt idx="1283">
                  <c:v>-23.926215950100001</c:v>
                </c:pt>
                <c:pt idx="1284">
                  <c:v>-23.9833725055</c:v>
                </c:pt>
                <c:pt idx="1285">
                  <c:v>-24.019346710600004</c:v>
                </c:pt>
                <c:pt idx="1286">
                  <c:v>-23.961090742899998</c:v>
                </c:pt>
                <c:pt idx="1287">
                  <c:v>-23.9336233609</c:v>
                </c:pt>
                <c:pt idx="1288">
                  <c:v>-23.9625833182</c:v>
                </c:pt>
                <c:pt idx="1289">
                  <c:v>-24.020775780400001</c:v>
                </c:pt>
                <c:pt idx="1290">
                  <c:v>-24.014055983300004</c:v>
                </c:pt>
                <c:pt idx="1291">
                  <c:v>-23.982415687500001</c:v>
                </c:pt>
                <c:pt idx="1292">
                  <c:v>-23.988287124900008</c:v>
                </c:pt>
                <c:pt idx="1293">
                  <c:v>-24.038837677099998</c:v>
                </c:pt>
                <c:pt idx="1294">
                  <c:v>-24.101979229600001</c:v>
                </c:pt>
                <c:pt idx="1295">
                  <c:v>-24.0558083301</c:v>
                </c:pt>
                <c:pt idx="1296">
                  <c:v>-23.996730625699996</c:v>
                </c:pt>
                <c:pt idx="1297">
                  <c:v>-24.0443514846</c:v>
                </c:pt>
                <c:pt idx="1298">
                  <c:v>-24.156218168300001</c:v>
                </c:pt>
                <c:pt idx="1299">
                  <c:v>-24.180159566</c:v>
                </c:pt>
                <c:pt idx="1300">
                  <c:v>-24.0925830332</c:v>
                </c:pt>
                <c:pt idx="1301">
                  <c:v>-24.074011504700003</c:v>
                </c:pt>
                <c:pt idx="1302">
                  <c:v>-24.1394818172</c:v>
                </c:pt>
                <c:pt idx="1303">
                  <c:v>-24.166688973100001</c:v>
                </c:pt>
                <c:pt idx="1304">
                  <c:v>-24.1278014976</c:v>
                </c:pt>
                <c:pt idx="1305">
                  <c:v>-24.1289411548</c:v>
                </c:pt>
                <c:pt idx="1306">
                  <c:v>-24.1934937031</c:v>
                </c:pt>
                <c:pt idx="1307">
                  <c:v>-24.2405925465</c:v>
                </c:pt>
                <c:pt idx="1308">
                  <c:v>-24.188228564799999</c:v>
                </c:pt>
                <c:pt idx="1309">
                  <c:v>-24.189405292899998</c:v>
                </c:pt>
                <c:pt idx="1310">
                  <c:v>-24.204697170199999</c:v>
                </c:pt>
                <c:pt idx="1311">
                  <c:v>-24.259752168799999</c:v>
                </c:pt>
                <c:pt idx="1312">
                  <c:v>-24.266501316300001</c:v>
                </c:pt>
                <c:pt idx="1313">
                  <c:v>-24.215057275100001</c:v>
                </c:pt>
                <c:pt idx="1314">
                  <c:v>-24.191898217199999</c:v>
                </c:pt>
                <c:pt idx="1315">
                  <c:v>-24.175013012899996</c:v>
                </c:pt>
                <c:pt idx="1316">
                  <c:v>-24.1641748853</c:v>
                </c:pt>
                <c:pt idx="1317">
                  <c:v>-24.046229874400002</c:v>
                </c:pt>
                <c:pt idx="1318">
                  <c:v>-24.039507206700002</c:v>
                </c:pt>
                <c:pt idx="1319">
                  <c:v>-23.954557359300001</c:v>
                </c:pt>
                <c:pt idx="1320">
                  <c:v>-23.941843618299998</c:v>
                </c:pt>
                <c:pt idx="1321">
                  <c:v>-23.882853151300001</c:v>
                </c:pt>
                <c:pt idx="1322">
                  <c:v>-23.854072908699997</c:v>
                </c:pt>
                <c:pt idx="1323">
                  <c:v>-23.843639521299998</c:v>
                </c:pt>
                <c:pt idx="1324">
                  <c:v>-23.875511796399998</c:v>
                </c:pt>
                <c:pt idx="1325">
                  <c:v>-23.724070666900001</c:v>
                </c:pt>
                <c:pt idx="1326">
                  <c:v>-23.589521210699999</c:v>
                </c:pt>
                <c:pt idx="1327">
                  <c:v>-23.522503108999999</c:v>
                </c:pt>
                <c:pt idx="1328">
                  <c:v>-23.4812832607</c:v>
                </c:pt>
                <c:pt idx="1329">
                  <c:v>-23.438738825200002</c:v>
                </c:pt>
                <c:pt idx="1330">
                  <c:v>-23.378150215200002</c:v>
                </c:pt>
                <c:pt idx="1331">
                  <c:v>-23.319014660600001</c:v>
                </c:pt>
                <c:pt idx="1332">
                  <c:v>-23.275797627599999</c:v>
                </c:pt>
                <c:pt idx="1333">
                  <c:v>-23.3200357051</c:v>
                </c:pt>
                <c:pt idx="1334">
                  <c:v>-23.259144821500001</c:v>
                </c:pt>
                <c:pt idx="1335">
                  <c:v>-23.164589315299999</c:v>
                </c:pt>
                <c:pt idx="1336">
                  <c:v>-23.139656655900001</c:v>
                </c:pt>
                <c:pt idx="1337">
                  <c:v>-23.114483753199998</c:v>
                </c:pt>
                <c:pt idx="1338">
                  <c:v>-23.0591807546</c:v>
                </c:pt>
                <c:pt idx="1339">
                  <c:v>-23.021423366899999</c:v>
                </c:pt>
                <c:pt idx="1340">
                  <c:v>-22.964983500900008</c:v>
                </c:pt>
                <c:pt idx="1341">
                  <c:v>-23.0467059739</c:v>
                </c:pt>
                <c:pt idx="1342">
                  <c:v>-23.076920950600002</c:v>
                </c:pt>
                <c:pt idx="1343">
                  <c:v>-22.975078485200001</c:v>
                </c:pt>
                <c:pt idx="1344">
                  <c:v>-22.941527248100002</c:v>
                </c:pt>
                <c:pt idx="1345">
                  <c:v>-22.935492706200002</c:v>
                </c:pt>
                <c:pt idx="1346">
                  <c:v>-22.951858225999999</c:v>
                </c:pt>
                <c:pt idx="1347">
                  <c:v>-22.923538021700001</c:v>
                </c:pt>
                <c:pt idx="1348">
                  <c:v>-22.8874664754</c:v>
                </c:pt>
                <c:pt idx="1349">
                  <c:v>-22.876750333800004</c:v>
                </c:pt>
                <c:pt idx="1350">
                  <c:v>-23.001253512400002</c:v>
                </c:pt>
                <c:pt idx="1351">
                  <c:v>-23.034974915199999</c:v>
                </c:pt>
                <c:pt idx="1352">
                  <c:v>-23.037785673599998</c:v>
                </c:pt>
                <c:pt idx="1353">
                  <c:v>-22.937478773700001</c:v>
                </c:pt>
                <c:pt idx="1354">
                  <c:v>-23.0338335812</c:v>
                </c:pt>
                <c:pt idx="1355">
                  <c:v>-23.121998361300001</c:v>
                </c:pt>
                <c:pt idx="1356">
                  <c:v>-23.076910022</c:v>
                </c:pt>
                <c:pt idx="1357">
                  <c:v>-23.060269552699999</c:v>
                </c:pt>
                <c:pt idx="1358">
                  <c:v>-23.098952950499999</c:v>
                </c:pt>
                <c:pt idx="1359">
                  <c:v>-23.232110958</c:v>
                </c:pt>
                <c:pt idx="1360">
                  <c:v>-23.320751641400001</c:v>
                </c:pt>
                <c:pt idx="1361">
                  <c:v>-23.316433717100004</c:v>
                </c:pt>
                <c:pt idx="1362">
                  <c:v>-23.3157973004</c:v>
                </c:pt>
                <c:pt idx="1363">
                  <c:v>-23.363438742599996</c:v>
                </c:pt>
                <c:pt idx="1364">
                  <c:v>-23.435863272300001</c:v>
                </c:pt>
                <c:pt idx="1365">
                  <c:v>-23.3957978201</c:v>
                </c:pt>
                <c:pt idx="1366">
                  <c:v>-23.341087116899999</c:v>
                </c:pt>
                <c:pt idx="1367">
                  <c:v>-23.318613178300001</c:v>
                </c:pt>
                <c:pt idx="1368">
                  <c:v>-23.295031525200002</c:v>
                </c:pt>
                <c:pt idx="1369">
                  <c:v>-23.333828311299996</c:v>
                </c:pt>
                <c:pt idx="1370">
                  <c:v>-23.258116572300001</c:v>
                </c:pt>
                <c:pt idx="1371">
                  <c:v>-23.2083141797</c:v>
                </c:pt>
                <c:pt idx="1372">
                  <c:v>-23.196748709000001</c:v>
                </c:pt>
                <c:pt idx="1373">
                  <c:v>-23.206101794099997</c:v>
                </c:pt>
                <c:pt idx="1374">
                  <c:v>-23.158165371799999</c:v>
                </c:pt>
                <c:pt idx="1375">
                  <c:v>-23.118264741700003</c:v>
                </c:pt>
                <c:pt idx="1376">
                  <c:v>-23.114006173700005</c:v>
                </c:pt>
                <c:pt idx="1377">
                  <c:v>-23.080713422099997</c:v>
                </c:pt>
                <c:pt idx="1378">
                  <c:v>-22.987041842099998</c:v>
                </c:pt>
                <c:pt idx="1379">
                  <c:v>-22.959648046400002</c:v>
                </c:pt>
                <c:pt idx="1380">
                  <c:v>-22.936618394</c:v>
                </c:pt>
                <c:pt idx="1381">
                  <c:v>-22.933060124299999</c:v>
                </c:pt>
                <c:pt idx="1382">
                  <c:v>-22.893917713699999</c:v>
                </c:pt>
                <c:pt idx="1383">
                  <c:v>-22.8473489175</c:v>
                </c:pt>
                <c:pt idx="1384">
                  <c:v>-22.848904996000002</c:v>
                </c:pt>
                <c:pt idx="1385">
                  <c:v>-22.8413178958</c:v>
                </c:pt>
                <c:pt idx="1386">
                  <c:v>-22.8425962315</c:v>
                </c:pt>
                <c:pt idx="1387">
                  <c:v>-22.7822767758</c:v>
                </c:pt>
                <c:pt idx="1388">
                  <c:v>-22.738481160199999</c:v>
                </c:pt>
                <c:pt idx="1389">
                  <c:v>-22.783757075400001</c:v>
                </c:pt>
                <c:pt idx="1390">
                  <c:v>-22.797628277400001</c:v>
                </c:pt>
                <c:pt idx="1391">
                  <c:v>-22.660594320600001</c:v>
                </c:pt>
                <c:pt idx="1392">
                  <c:v>-22.625185964700002</c:v>
                </c:pt>
                <c:pt idx="1393">
                  <c:v>-22.641669821599997</c:v>
                </c:pt>
                <c:pt idx="1394">
                  <c:v>-22.7108455234</c:v>
                </c:pt>
                <c:pt idx="1395">
                  <c:v>-22.689044367600001</c:v>
                </c:pt>
                <c:pt idx="1396">
                  <c:v>-22.6308660089</c:v>
                </c:pt>
                <c:pt idx="1397">
                  <c:v>-22.578509159900001</c:v>
                </c:pt>
                <c:pt idx="1398">
                  <c:v>-22.635642636299998</c:v>
                </c:pt>
                <c:pt idx="1399">
                  <c:v>-22.676969291199999</c:v>
                </c:pt>
                <c:pt idx="1400">
                  <c:v>-22.650022889100001</c:v>
                </c:pt>
                <c:pt idx="1401">
                  <c:v>-22.579239225799999</c:v>
                </c:pt>
                <c:pt idx="1402">
                  <c:v>-22.648903908699999</c:v>
                </c:pt>
                <c:pt idx="1403">
                  <c:v>-22.724730372000003</c:v>
                </c:pt>
                <c:pt idx="1404">
                  <c:v>-22.763227669399999</c:v>
                </c:pt>
                <c:pt idx="1405">
                  <c:v>-22.789358161599999</c:v>
                </c:pt>
                <c:pt idx="1406">
                  <c:v>-22.801185559299995</c:v>
                </c:pt>
                <c:pt idx="1407">
                  <c:v>-22.8716896233</c:v>
                </c:pt>
                <c:pt idx="1408">
                  <c:v>-22.933918101900002</c:v>
                </c:pt>
                <c:pt idx="1409">
                  <c:v>-22.930832393999999</c:v>
                </c:pt>
                <c:pt idx="1410">
                  <c:v>-22.964790587000003</c:v>
                </c:pt>
                <c:pt idx="1411">
                  <c:v>-23.036234582700001</c:v>
                </c:pt>
                <c:pt idx="1412">
                  <c:v>-23.1324863408</c:v>
                </c:pt>
                <c:pt idx="1413">
                  <c:v>-23.1975041948</c:v>
                </c:pt>
                <c:pt idx="1414">
                  <c:v>-23.205046431300001</c:v>
                </c:pt>
                <c:pt idx="1415">
                  <c:v>-23.262322285700002</c:v>
                </c:pt>
                <c:pt idx="1416">
                  <c:v>-23.375833556</c:v>
                </c:pt>
                <c:pt idx="1417">
                  <c:v>-23.445817770099996</c:v>
                </c:pt>
                <c:pt idx="1418">
                  <c:v>-23.515481214899999</c:v>
                </c:pt>
                <c:pt idx="1419">
                  <c:v>-23.5076978821</c:v>
                </c:pt>
                <c:pt idx="1420">
                  <c:v>-23.5654645714</c:v>
                </c:pt>
                <c:pt idx="1421">
                  <c:v>-23.580683265000001</c:v>
                </c:pt>
                <c:pt idx="1422">
                  <c:v>-23.598211967000001</c:v>
                </c:pt>
                <c:pt idx="1423">
                  <c:v>-23.666385627099999</c:v>
                </c:pt>
                <c:pt idx="1424">
                  <c:v>-23.751010622199999</c:v>
                </c:pt>
                <c:pt idx="1425">
                  <c:v>-23.791600828499998</c:v>
                </c:pt>
                <c:pt idx="1426">
                  <c:v>-23.787237395299996</c:v>
                </c:pt>
                <c:pt idx="1427">
                  <c:v>-23.746095714500001</c:v>
                </c:pt>
                <c:pt idx="1428">
                  <c:v>-23.745723019100001</c:v>
                </c:pt>
                <c:pt idx="1429">
                  <c:v>-23.8396535555</c:v>
                </c:pt>
                <c:pt idx="1430">
                  <c:v>-23.871238855000001</c:v>
                </c:pt>
                <c:pt idx="1431">
                  <c:v>-23.847132059900002</c:v>
                </c:pt>
                <c:pt idx="1432">
                  <c:v>-23.845578831600001</c:v>
                </c:pt>
                <c:pt idx="1433">
                  <c:v>-23.873355932100001</c:v>
                </c:pt>
                <c:pt idx="1434">
                  <c:v>-23.926516431900001</c:v>
                </c:pt>
                <c:pt idx="1435">
                  <c:v>-23.959996166500002</c:v>
                </c:pt>
                <c:pt idx="1436">
                  <c:v>-24.003096556500001</c:v>
                </c:pt>
                <c:pt idx="1437">
                  <c:v>-24.001127521800001</c:v>
                </c:pt>
                <c:pt idx="1438">
                  <c:v>-24.095389666700001</c:v>
                </c:pt>
                <c:pt idx="1439">
                  <c:v>-24.1318036702</c:v>
                </c:pt>
                <c:pt idx="1440">
                  <c:v>-24.083791883300002</c:v>
                </c:pt>
                <c:pt idx="1441">
                  <c:v>-24.055976294200001</c:v>
                </c:pt>
                <c:pt idx="1442">
                  <c:v>-24.127987588800003</c:v>
                </c:pt>
                <c:pt idx="1443">
                  <c:v>-24.190585872700005</c:v>
                </c:pt>
                <c:pt idx="1444">
                  <c:v>-24.241681855300001</c:v>
                </c:pt>
                <c:pt idx="1445">
                  <c:v>-24.245977658899996</c:v>
                </c:pt>
                <c:pt idx="1446">
                  <c:v>-24.361672127799999</c:v>
                </c:pt>
                <c:pt idx="1447">
                  <c:v>-24.521871234700001</c:v>
                </c:pt>
                <c:pt idx="1448">
                  <c:v>-24.600121126400005</c:v>
                </c:pt>
                <c:pt idx="1449">
                  <c:v>-24.586532096300001</c:v>
                </c:pt>
                <c:pt idx="1450">
                  <c:v>-24.664651667400001</c:v>
                </c:pt>
                <c:pt idx="1451">
                  <c:v>-24.785330548000001</c:v>
                </c:pt>
                <c:pt idx="1452">
                  <c:v>-24.937589371800001</c:v>
                </c:pt>
                <c:pt idx="1453">
                  <c:v>-24.961132593599999</c:v>
                </c:pt>
                <c:pt idx="1454">
                  <c:v>-24.917706115899996</c:v>
                </c:pt>
                <c:pt idx="1455">
                  <c:v>-25.027147491299999</c:v>
                </c:pt>
                <c:pt idx="1456">
                  <c:v>-25.069630943500002</c:v>
                </c:pt>
                <c:pt idx="1457">
                  <c:v>-25.0387867245</c:v>
                </c:pt>
                <c:pt idx="1458">
                  <c:v>-24.983251200400002</c:v>
                </c:pt>
                <c:pt idx="1459">
                  <c:v>-24.935335094999999</c:v>
                </c:pt>
                <c:pt idx="1460">
                  <c:v>-24.917741552099997</c:v>
                </c:pt>
                <c:pt idx="1461">
                  <c:v>-24.885594885</c:v>
                </c:pt>
                <c:pt idx="1462">
                  <c:v>-24.6480840722</c:v>
                </c:pt>
                <c:pt idx="1463">
                  <c:v>-24.508643968299999</c:v>
                </c:pt>
                <c:pt idx="1464">
                  <c:v>-24.514435283600001</c:v>
                </c:pt>
                <c:pt idx="1465">
                  <c:v>-24.595081024999999</c:v>
                </c:pt>
                <c:pt idx="1466">
                  <c:v>-24.496309006699999</c:v>
                </c:pt>
                <c:pt idx="1467">
                  <c:v>-24.4469363935</c:v>
                </c:pt>
                <c:pt idx="1468">
                  <c:v>-24.392694949700001</c:v>
                </c:pt>
                <c:pt idx="1469">
                  <c:v>-24.416704330000002</c:v>
                </c:pt>
                <c:pt idx="1470">
                  <c:v>-24.373933054599995</c:v>
                </c:pt>
                <c:pt idx="1471">
                  <c:v>-24.2987415885</c:v>
                </c:pt>
                <c:pt idx="1472">
                  <c:v>-24.271999047800001</c:v>
                </c:pt>
                <c:pt idx="1473">
                  <c:v>-24.304847976000001</c:v>
                </c:pt>
                <c:pt idx="1474">
                  <c:v>-24.341798643299999</c:v>
                </c:pt>
                <c:pt idx="1475">
                  <c:v>-24.337452665099999</c:v>
                </c:pt>
                <c:pt idx="1476">
                  <c:v>-24.3057066085</c:v>
                </c:pt>
                <c:pt idx="1477">
                  <c:v>-24.345192077499998</c:v>
                </c:pt>
                <c:pt idx="1478">
                  <c:v>-24.455401681200001</c:v>
                </c:pt>
                <c:pt idx="1479">
                  <c:v>-24.518711050499999</c:v>
                </c:pt>
                <c:pt idx="1480">
                  <c:v>-24.474845008399999</c:v>
                </c:pt>
                <c:pt idx="1481">
                  <c:v>-24.4847275244</c:v>
                </c:pt>
                <c:pt idx="1482">
                  <c:v>-24.559003715700001</c:v>
                </c:pt>
                <c:pt idx="1483">
                  <c:v>-24.6622431113</c:v>
                </c:pt>
                <c:pt idx="1484">
                  <c:v>-24.666270390200001</c:v>
                </c:pt>
                <c:pt idx="1485">
                  <c:v>-24.669362835199998</c:v>
                </c:pt>
                <c:pt idx="1486">
                  <c:v>-24.748539038699995</c:v>
                </c:pt>
                <c:pt idx="1487">
                  <c:v>-24.878696223399999</c:v>
                </c:pt>
                <c:pt idx="1488">
                  <c:v>-24.8869482524</c:v>
                </c:pt>
                <c:pt idx="1489">
                  <c:v>-24.9389437072</c:v>
                </c:pt>
                <c:pt idx="1490">
                  <c:v>-25.063015232000005</c:v>
                </c:pt>
                <c:pt idx="1491">
                  <c:v>-25.180157059700001</c:v>
                </c:pt>
                <c:pt idx="1492">
                  <c:v>-25.190056962300002</c:v>
                </c:pt>
                <c:pt idx="1493">
                  <c:v>-25.161667181799999</c:v>
                </c:pt>
                <c:pt idx="1494">
                  <c:v>-25.244700765499999</c:v>
                </c:pt>
                <c:pt idx="1495">
                  <c:v>-25.371673343299999</c:v>
                </c:pt>
                <c:pt idx="1496">
                  <c:v>-25.445855616199999</c:v>
                </c:pt>
                <c:pt idx="1497">
                  <c:v>-25.513761376400002</c:v>
                </c:pt>
                <c:pt idx="1498">
                  <c:v>-25.5689734599</c:v>
                </c:pt>
                <c:pt idx="1499">
                  <c:v>-25.697229201199999</c:v>
                </c:pt>
                <c:pt idx="1500">
                  <c:v>-25.8137512397</c:v>
                </c:pt>
                <c:pt idx="1501">
                  <c:v>-25.909488357299999</c:v>
                </c:pt>
                <c:pt idx="1502">
                  <c:v>-25.876931628299999</c:v>
                </c:pt>
                <c:pt idx="1503">
                  <c:v>-25.9321788982</c:v>
                </c:pt>
                <c:pt idx="1504">
                  <c:v>-26.057705969400004</c:v>
                </c:pt>
                <c:pt idx="1505">
                  <c:v>-26.117558020400004</c:v>
                </c:pt>
                <c:pt idx="1506">
                  <c:v>-26.078690021</c:v>
                </c:pt>
                <c:pt idx="1507">
                  <c:v>-26.091673921899996</c:v>
                </c:pt>
                <c:pt idx="1508">
                  <c:v>-26.150801479599998</c:v>
                </c:pt>
                <c:pt idx="1509">
                  <c:v>-26.325497174399999</c:v>
                </c:pt>
                <c:pt idx="1510">
                  <c:v>-26.3127424901</c:v>
                </c:pt>
                <c:pt idx="1511">
                  <c:v>-26.218617764200005</c:v>
                </c:pt>
                <c:pt idx="1512">
                  <c:v>-26.254907478199996</c:v>
                </c:pt>
                <c:pt idx="1513">
                  <c:v>-26.362419367000001</c:v>
                </c:pt>
                <c:pt idx="1514">
                  <c:v>-26.322496768800001</c:v>
                </c:pt>
                <c:pt idx="1515">
                  <c:v>-26.286399664299999</c:v>
                </c:pt>
                <c:pt idx="1516">
                  <c:v>-26.203073460799999</c:v>
                </c:pt>
                <c:pt idx="1517">
                  <c:v>-26.2606416747</c:v>
                </c:pt>
                <c:pt idx="1518">
                  <c:v>-26.318993562899998</c:v>
                </c:pt>
                <c:pt idx="1519">
                  <c:v>-26.259242831000002</c:v>
                </c:pt>
                <c:pt idx="1520">
                  <c:v>-26.176387195099998</c:v>
                </c:pt>
                <c:pt idx="1521">
                  <c:v>-26.089127775800002</c:v>
                </c:pt>
                <c:pt idx="1522">
                  <c:v>-26.055062998499999</c:v>
                </c:pt>
                <c:pt idx="1523">
                  <c:v>-25.988333642599997</c:v>
                </c:pt>
                <c:pt idx="1524">
                  <c:v>-25.947317652300001</c:v>
                </c:pt>
                <c:pt idx="1525">
                  <c:v>-25.943236106900002</c:v>
                </c:pt>
                <c:pt idx="1526">
                  <c:v>-26.0217222787</c:v>
                </c:pt>
                <c:pt idx="1527">
                  <c:v>-25.993940954100001</c:v>
                </c:pt>
                <c:pt idx="1528">
                  <c:v>-25.955397792300001</c:v>
                </c:pt>
                <c:pt idx="1529">
                  <c:v>-25.867316884899999</c:v>
                </c:pt>
                <c:pt idx="1530">
                  <c:v>-25.855502514199998</c:v>
                </c:pt>
                <c:pt idx="1531">
                  <c:v>-25.8329915405</c:v>
                </c:pt>
                <c:pt idx="1532">
                  <c:v>-25.728824447299999</c:v>
                </c:pt>
                <c:pt idx="1533">
                  <c:v>-25.6145593928</c:v>
                </c:pt>
                <c:pt idx="1534">
                  <c:v>-25.6193369575</c:v>
                </c:pt>
                <c:pt idx="1535">
                  <c:v>-25.655026493000001</c:v>
                </c:pt>
                <c:pt idx="1536">
                  <c:v>-25.655829626999996</c:v>
                </c:pt>
                <c:pt idx="1537">
                  <c:v>-25.582136230300002</c:v>
                </c:pt>
                <c:pt idx="1538">
                  <c:v>-25.601490049799999</c:v>
                </c:pt>
                <c:pt idx="1539">
                  <c:v>-25.624988656999999</c:v>
                </c:pt>
                <c:pt idx="1540">
                  <c:v>-25.728183076299999</c:v>
                </c:pt>
                <c:pt idx="1541">
                  <c:v>-25.652022597599998</c:v>
                </c:pt>
                <c:pt idx="1542">
                  <c:v>-25.574371808000002</c:v>
                </c:pt>
                <c:pt idx="1543">
                  <c:v>-25.615150396899999</c:v>
                </c:pt>
                <c:pt idx="1544">
                  <c:v>-25.658660766799997</c:v>
                </c:pt>
                <c:pt idx="1545">
                  <c:v>-25.632360798800001</c:v>
                </c:pt>
                <c:pt idx="1546">
                  <c:v>-25.568327913200001</c:v>
                </c:pt>
                <c:pt idx="1547">
                  <c:v>-25.631407859199999</c:v>
                </c:pt>
                <c:pt idx="1548">
                  <c:v>-25.718169297599999</c:v>
                </c:pt>
                <c:pt idx="1549">
                  <c:v>-25.796616088099999</c:v>
                </c:pt>
                <c:pt idx="1550">
                  <c:v>-25.7952104791</c:v>
                </c:pt>
                <c:pt idx="1551">
                  <c:v>-25.828558362100004</c:v>
                </c:pt>
                <c:pt idx="1552">
                  <c:v>-25.904322307099999</c:v>
                </c:pt>
                <c:pt idx="1553">
                  <c:v>-26.009875342299999</c:v>
                </c:pt>
                <c:pt idx="1554">
                  <c:v>-25.953719316499999</c:v>
                </c:pt>
                <c:pt idx="1555">
                  <c:v>-25.882307150099997</c:v>
                </c:pt>
                <c:pt idx="1556">
                  <c:v>-25.958004725199999</c:v>
                </c:pt>
                <c:pt idx="1557">
                  <c:v>-25.957417442699999</c:v>
                </c:pt>
                <c:pt idx="1558">
                  <c:v>-25.9821303059</c:v>
                </c:pt>
                <c:pt idx="1559">
                  <c:v>-25.951924135100001</c:v>
                </c:pt>
                <c:pt idx="1560">
                  <c:v>-25.983679768799995</c:v>
                </c:pt>
                <c:pt idx="1561">
                  <c:v>-26.108454941600002</c:v>
                </c:pt>
                <c:pt idx="1562">
                  <c:v>-26.1771418091</c:v>
                </c:pt>
                <c:pt idx="1563">
                  <c:v>-26.118468802099997</c:v>
                </c:pt>
                <c:pt idx="1564">
                  <c:v>-25.999206571399998</c:v>
                </c:pt>
                <c:pt idx="1565">
                  <c:v>-26.0167703479</c:v>
                </c:pt>
                <c:pt idx="1566">
                  <c:v>-25.995927487400003</c:v>
                </c:pt>
                <c:pt idx="1567">
                  <c:v>-25.929508167400002</c:v>
                </c:pt>
                <c:pt idx="1568">
                  <c:v>-25.7405093078</c:v>
                </c:pt>
                <c:pt idx="1569">
                  <c:v>-25.6252236015</c:v>
                </c:pt>
                <c:pt idx="1570">
                  <c:v>-25.668663347999999</c:v>
                </c:pt>
                <c:pt idx="1571">
                  <c:v>-25.5872900062</c:v>
                </c:pt>
                <c:pt idx="1572">
                  <c:v>-25.459154897099999</c:v>
                </c:pt>
                <c:pt idx="1573">
                  <c:v>-25.269203794699997</c:v>
                </c:pt>
                <c:pt idx="1574">
                  <c:v>-25.218338919700003</c:v>
                </c:pt>
                <c:pt idx="1575">
                  <c:v>-25.184275106099999</c:v>
                </c:pt>
                <c:pt idx="1576">
                  <c:v>-25.125653367699996</c:v>
                </c:pt>
                <c:pt idx="1577">
                  <c:v>-24.989836203999999</c:v>
                </c:pt>
                <c:pt idx="1578">
                  <c:v>-24.877182084600001</c:v>
                </c:pt>
                <c:pt idx="1579">
                  <c:v>-24.9166747517</c:v>
                </c:pt>
                <c:pt idx="1580">
                  <c:v>-24.8437603088</c:v>
                </c:pt>
                <c:pt idx="1581">
                  <c:v>-24.714137604000001</c:v>
                </c:pt>
                <c:pt idx="1582">
                  <c:v>-24.5861884041</c:v>
                </c:pt>
                <c:pt idx="1583">
                  <c:v>-24.644867058500001</c:v>
                </c:pt>
                <c:pt idx="1584">
                  <c:v>-24.669408314599998</c:v>
                </c:pt>
                <c:pt idx="1585">
                  <c:v>-24.604642712499999</c:v>
                </c:pt>
                <c:pt idx="1586">
                  <c:v>-24.4975192088</c:v>
                </c:pt>
                <c:pt idx="1587">
                  <c:v>-24.493364907299998</c:v>
                </c:pt>
                <c:pt idx="1588">
                  <c:v>-24.5765926666</c:v>
                </c:pt>
                <c:pt idx="1589">
                  <c:v>-24.5390972161</c:v>
                </c:pt>
                <c:pt idx="1590">
                  <c:v>-24.4223986266</c:v>
                </c:pt>
                <c:pt idx="1591">
                  <c:v>-24.352048711199998</c:v>
                </c:pt>
                <c:pt idx="1592">
                  <c:v>-24.464833081399998</c:v>
                </c:pt>
                <c:pt idx="1593">
                  <c:v>-24.496536514100001</c:v>
                </c:pt>
                <c:pt idx="1594">
                  <c:v>-24.4401231274</c:v>
                </c:pt>
                <c:pt idx="1595">
                  <c:v>-24.3261240151</c:v>
                </c:pt>
                <c:pt idx="1596">
                  <c:v>-24.336205233000001</c:v>
                </c:pt>
                <c:pt idx="1597">
                  <c:v>-24.3852605075</c:v>
                </c:pt>
                <c:pt idx="1598">
                  <c:v>-24.322694112299999</c:v>
                </c:pt>
                <c:pt idx="1599">
                  <c:v>-24.301267563499998</c:v>
                </c:pt>
                <c:pt idx="1600">
                  <c:v>-24.2666581354</c:v>
                </c:pt>
                <c:pt idx="1601">
                  <c:v>-24.3818346527</c:v>
                </c:pt>
                <c:pt idx="1602">
                  <c:v>-24.467226472299998</c:v>
                </c:pt>
                <c:pt idx="1603">
                  <c:v>-24.304024864700004</c:v>
                </c:pt>
                <c:pt idx="1604">
                  <c:v>-24.252135923000001</c:v>
                </c:pt>
                <c:pt idx="1605">
                  <c:v>-24.251262112199999</c:v>
                </c:pt>
                <c:pt idx="1606">
                  <c:v>-24.289625067900001</c:v>
                </c:pt>
                <c:pt idx="1607">
                  <c:v>-24.1459821443</c:v>
                </c:pt>
                <c:pt idx="1608">
                  <c:v>-23.990713723100001</c:v>
                </c:pt>
                <c:pt idx="1609">
                  <c:v>-23.8719924175</c:v>
                </c:pt>
                <c:pt idx="1610">
                  <c:v>-23.955277825900005</c:v>
                </c:pt>
                <c:pt idx="1611">
                  <c:v>-23.9092957748</c:v>
                </c:pt>
                <c:pt idx="1612">
                  <c:v>-23.764683910399999</c:v>
                </c:pt>
                <c:pt idx="1613">
                  <c:v>-23.749873511600001</c:v>
                </c:pt>
                <c:pt idx="1614">
                  <c:v>-23.798761718600005</c:v>
                </c:pt>
                <c:pt idx="1615">
                  <c:v>-23.7617080773</c:v>
                </c:pt>
                <c:pt idx="1616">
                  <c:v>-23.611959886699999</c:v>
                </c:pt>
                <c:pt idx="1617">
                  <c:v>-23.490054423099998</c:v>
                </c:pt>
                <c:pt idx="1618">
                  <c:v>-23.5611857022</c:v>
                </c:pt>
                <c:pt idx="1619">
                  <c:v>-23.594883755299996</c:v>
                </c:pt>
                <c:pt idx="1620">
                  <c:v>-23.606586049000001</c:v>
                </c:pt>
                <c:pt idx="1621">
                  <c:v>-23.458512167499997</c:v>
                </c:pt>
                <c:pt idx="1622">
                  <c:v>-23.422019285299996</c:v>
                </c:pt>
                <c:pt idx="1623">
                  <c:v>-23.470774366499999</c:v>
                </c:pt>
                <c:pt idx="1624">
                  <c:v>-23.461104623099999</c:v>
                </c:pt>
                <c:pt idx="1625">
                  <c:v>-23.335225514299999</c:v>
                </c:pt>
                <c:pt idx="1626">
                  <c:v>-23.276959010100001</c:v>
                </c:pt>
                <c:pt idx="1627">
                  <c:v>-23.307571592400002</c:v>
                </c:pt>
                <c:pt idx="1628">
                  <c:v>-23.3890064701</c:v>
                </c:pt>
                <c:pt idx="1629">
                  <c:v>-23.318780898</c:v>
                </c:pt>
                <c:pt idx="1630">
                  <c:v>-23.258829882600001</c:v>
                </c:pt>
                <c:pt idx="1631">
                  <c:v>-23.205596199200002</c:v>
                </c:pt>
                <c:pt idx="1632">
                  <c:v>-23.288657947000001</c:v>
                </c:pt>
                <c:pt idx="1633">
                  <c:v>-23.2206735422</c:v>
                </c:pt>
                <c:pt idx="1634">
                  <c:v>-23.072027160200001</c:v>
                </c:pt>
                <c:pt idx="1635">
                  <c:v>-22.991163552100002</c:v>
                </c:pt>
                <c:pt idx="1636">
                  <c:v>-22.992407694800001</c:v>
                </c:pt>
                <c:pt idx="1637">
                  <c:v>-23.025943218599998</c:v>
                </c:pt>
                <c:pt idx="1638">
                  <c:v>-22.9146036892</c:v>
                </c:pt>
                <c:pt idx="1639">
                  <c:v>-22.890004507800001</c:v>
                </c:pt>
                <c:pt idx="1640">
                  <c:v>-22.901747080300005</c:v>
                </c:pt>
                <c:pt idx="1641">
                  <c:v>-22.980717796699999</c:v>
                </c:pt>
                <c:pt idx="1642">
                  <c:v>-22.958203756</c:v>
                </c:pt>
                <c:pt idx="1643">
                  <c:v>-22.830595774199999</c:v>
                </c:pt>
                <c:pt idx="1644">
                  <c:v>-22.778899603900001</c:v>
                </c:pt>
                <c:pt idx="1645">
                  <c:v>-22.794342202799996</c:v>
                </c:pt>
                <c:pt idx="1646">
                  <c:v>-22.815045058199999</c:v>
                </c:pt>
                <c:pt idx="1647">
                  <c:v>-22.694604482599999</c:v>
                </c:pt>
                <c:pt idx="1648">
                  <c:v>-22.622276707699996</c:v>
                </c:pt>
                <c:pt idx="1649">
                  <c:v>-22.637460194100001</c:v>
                </c:pt>
                <c:pt idx="1650">
                  <c:v>-22.657607119800002</c:v>
                </c:pt>
                <c:pt idx="1651">
                  <c:v>-22.577790330500001</c:v>
                </c:pt>
                <c:pt idx="1652">
                  <c:v>-22.548160429799999</c:v>
                </c:pt>
                <c:pt idx="1653">
                  <c:v>-22.549047876100001</c:v>
                </c:pt>
                <c:pt idx="1654">
                  <c:v>-22.658802965</c:v>
                </c:pt>
                <c:pt idx="1655">
                  <c:v>-22.677985213500001</c:v>
                </c:pt>
                <c:pt idx="1656">
                  <c:v>-22.522617290900001</c:v>
                </c:pt>
                <c:pt idx="1657">
                  <c:v>-22.441931902099999</c:v>
                </c:pt>
                <c:pt idx="1658">
                  <c:v>-22.4457748359</c:v>
                </c:pt>
                <c:pt idx="1659">
                  <c:v>-22.454987935599998</c:v>
                </c:pt>
                <c:pt idx="1660">
                  <c:v>-22.391830246399998</c:v>
                </c:pt>
                <c:pt idx="1661">
                  <c:v>-22.260434617899996</c:v>
                </c:pt>
                <c:pt idx="1662">
                  <c:v>-22.274246176399998</c:v>
                </c:pt>
                <c:pt idx="1663">
                  <c:v>-22.352717652599999</c:v>
                </c:pt>
                <c:pt idx="1664">
                  <c:v>-22.345924423300005</c:v>
                </c:pt>
                <c:pt idx="1665">
                  <c:v>-22.303444610100001</c:v>
                </c:pt>
                <c:pt idx="1666">
                  <c:v>-22.278231389799998</c:v>
                </c:pt>
                <c:pt idx="1667">
                  <c:v>-22.3683324197</c:v>
                </c:pt>
                <c:pt idx="1668">
                  <c:v>-22.360476205099999</c:v>
                </c:pt>
                <c:pt idx="1669">
                  <c:v>-22.228158890500001</c:v>
                </c:pt>
                <c:pt idx="1670">
                  <c:v>-22.093828546299999</c:v>
                </c:pt>
                <c:pt idx="1671">
                  <c:v>-22.112221541699995</c:v>
                </c:pt>
                <c:pt idx="1672">
                  <c:v>-22.189742476500001</c:v>
                </c:pt>
                <c:pt idx="1673">
                  <c:v>-22.173887881300001</c:v>
                </c:pt>
                <c:pt idx="1674">
                  <c:v>-22.086692155799994</c:v>
                </c:pt>
                <c:pt idx="1675">
                  <c:v>-22.075677520600003</c:v>
                </c:pt>
                <c:pt idx="1676">
                  <c:v>-22.0986955507</c:v>
                </c:pt>
                <c:pt idx="1677">
                  <c:v>-22.1569828497</c:v>
                </c:pt>
                <c:pt idx="1678">
                  <c:v>-22.028801745199999</c:v>
                </c:pt>
                <c:pt idx="1679">
                  <c:v>-22.034029286300001</c:v>
                </c:pt>
                <c:pt idx="1680">
                  <c:v>-22.056391616599996</c:v>
                </c:pt>
                <c:pt idx="1681">
                  <c:v>-22.067517836899995</c:v>
                </c:pt>
                <c:pt idx="1682">
                  <c:v>-22.016312709000001</c:v>
                </c:pt>
                <c:pt idx="1683">
                  <c:v>-21.936691160100001</c:v>
                </c:pt>
                <c:pt idx="1684">
                  <c:v>-21.967189427800001</c:v>
                </c:pt>
                <c:pt idx="1685">
                  <c:v>-21.9968148301</c:v>
                </c:pt>
                <c:pt idx="1686">
                  <c:v>-21.917054435099999</c:v>
                </c:pt>
                <c:pt idx="1687">
                  <c:v>-21.829771797100001</c:v>
                </c:pt>
                <c:pt idx="1688">
                  <c:v>-21.779510305599999</c:v>
                </c:pt>
                <c:pt idx="1689">
                  <c:v>-21.846512727700002</c:v>
                </c:pt>
                <c:pt idx="1690">
                  <c:v>-21.851856168499999</c:v>
                </c:pt>
                <c:pt idx="1691">
                  <c:v>-21.776341621699999</c:v>
                </c:pt>
                <c:pt idx="1692">
                  <c:v>-21.678414396900003</c:v>
                </c:pt>
                <c:pt idx="1693">
                  <c:v>-21.7134487137</c:v>
                </c:pt>
                <c:pt idx="1694">
                  <c:v>-21.814585966999999</c:v>
                </c:pt>
                <c:pt idx="1695">
                  <c:v>-21.759355658699995</c:v>
                </c:pt>
                <c:pt idx="1696">
                  <c:v>-21.628219378200001</c:v>
                </c:pt>
                <c:pt idx="1697">
                  <c:v>-21.639365873100004</c:v>
                </c:pt>
                <c:pt idx="1698">
                  <c:v>-21.6630259706</c:v>
                </c:pt>
                <c:pt idx="1699">
                  <c:v>-21.597560417</c:v>
                </c:pt>
                <c:pt idx="1700">
                  <c:v>-21.470842971800003</c:v>
                </c:pt>
                <c:pt idx="1701">
                  <c:v>-21.449640055100005</c:v>
                </c:pt>
                <c:pt idx="1702">
                  <c:v>-21.5322535703</c:v>
                </c:pt>
                <c:pt idx="1703">
                  <c:v>-21.591418542900001</c:v>
                </c:pt>
                <c:pt idx="1704">
                  <c:v>-21.547920709900001</c:v>
                </c:pt>
                <c:pt idx="1705">
                  <c:v>-21.451658749</c:v>
                </c:pt>
                <c:pt idx="1706">
                  <c:v>-21.454275892599995</c:v>
                </c:pt>
                <c:pt idx="1707">
                  <c:v>-21.525250555299998</c:v>
                </c:pt>
                <c:pt idx="1708">
                  <c:v>-21.514147511799997</c:v>
                </c:pt>
                <c:pt idx="1709">
                  <c:v>-21.473440700200001</c:v>
                </c:pt>
                <c:pt idx="1710">
                  <c:v>-21.378874942700001</c:v>
                </c:pt>
                <c:pt idx="1711">
                  <c:v>-21.3768573463</c:v>
                </c:pt>
                <c:pt idx="1712">
                  <c:v>-21.405819622700001</c:v>
                </c:pt>
                <c:pt idx="1713">
                  <c:v>-21.383958061100003</c:v>
                </c:pt>
                <c:pt idx="1714">
                  <c:v>-21.343399961999999</c:v>
                </c:pt>
                <c:pt idx="1715">
                  <c:v>-21.336456324299998</c:v>
                </c:pt>
                <c:pt idx="1716">
                  <c:v>-21.389967957900001</c:v>
                </c:pt>
                <c:pt idx="1717">
                  <c:v>-21.3945988935</c:v>
                </c:pt>
                <c:pt idx="1718">
                  <c:v>-21.339077467199999</c:v>
                </c:pt>
                <c:pt idx="1719">
                  <c:v>-21.305297516700001</c:v>
                </c:pt>
                <c:pt idx="1720">
                  <c:v>-21.307439964</c:v>
                </c:pt>
                <c:pt idx="1721">
                  <c:v>-21.360071895600001</c:v>
                </c:pt>
                <c:pt idx="1722">
                  <c:v>-21.246578053100002</c:v>
                </c:pt>
                <c:pt idx="1723">
                  <c:v>-21.197446588799998</c:v>
                </c:pt>
                <c:pt idx="1724">
                  <c:v>-21.246800800700001</c:v>
                </c:pt>
                <c:pt idx="1725">
                  <c:v>-21.289770551700002</c:v>
                </c:pt>
                <c:pt idx="1726">
                  <c:v>-21.2816916568</c:v>
                </c:pt>
                <c:pt idx="1727">
                  <c:v>-21.242297117299998</c:v>
                </c:pt>
                <c:pt idx="1728">
                  <c:v>-21.174919107800001</c:v>
                </c:pt>
                <c:pt idx="1729">
                  <c:v>-21.249763759400004</c:v>
                </c:pt>
                <c:pt idx="1730">
                  <c:v>-21.243525589100003</c:v>
                </c:pt>
                <c:pt idx="1731">
                  <c:v>-21.158832735200001</c:v>
                </c:pt>
                <c:pt idx="1732">
                  <c:v>-21.143109004300001</c:v>
                </c:pt>
                <c:pt idx="1733">
                  <c:v>-21.203017698499998</c:v>
                </c:pt>
                <c:pt idx="1734">
                  <c:v>-21.253571934699998</c:v>
                </c:pt>
                <c:pt idx="1735">
                  <c:v>-21.162072407</c:v>
                </c:pt>
                <c:pt idx="1736">
                  <c:v>-21.119293743299998</c:v>
                </c:pt>
                <c:pt idx="1737">
                  <c:v>-21.1602429185</c:v>
                </c:pt>
                <c:pt idx="1738">
                  <c:v>-21.1989165478</c:v>
                </c:pt>
                <c:pt idx="1739">
                  <c:v>-21.2528890436</c:v>
                </c:pt>
                <c:pt idx="1740">
                  <c:v>-21.179601544099999</c:v>
                </c:pt>
                <c:pt idx="1741">
                  <c:v>-21.131987373000001</c:v>
                </c:pt>
                <c:pt idx="1742">
                  <c:v>-21.202617784400001</c:v>
                </c:pt>
                <c:pt idx="1743">
                  <c:v>-21.241534603800002</c:v>
                </c:pt>
                <c:pt idx="1744">
                  <c:v>-21.2079671131</c:v>
                </c:pt>
                <c:pt idx="1745">
                  <c:v>-21.1099302943</c:v>
                </c:pt>
                <c:pt idx="1746">
                  <c:v>-21.188232886800002</c:v>
                </c:pt>
                <c:pt idx="1747">
                  <c:v>-21.2570446804</c:v>
                </c:pt>
                <c:pt idx="1748">
                  <c:v>-21.187746180600001</c:v>
                </c:pt>
                <c:pt idx="1749">
                  <c:v>-21.116003811100001</c:v>
                </c:pt>
                <c:pt idx="1750">
                  <c:v>-21.139663452600001</c:v>
                </c:pt>
                <c:pt idx="1751">
                  <c:v>-21.205525977800001</c:v>
                </c:pt>
                <c:pt idx="1752">
                  <c:v>-21.181782475999999</c:v>
                </c:pt>
                <c:pt idx="1753">
                  <c:v>-21.150701896999998</c:v>
                </c:pt>
                <c:pt idx="1754">
                  <c:v>-21.1271889665</c:v>
                </c:pt>
                <c:pt idx="1755">
                  <c:v>-21.230484813</c:v>
                </c:pt>
                <c:pt idx="1756">
                  <c:v>-21.281342018300002</c:v>
                </c:pt>
                <c:pt idx="1757">
                  <c:v>-21.222004737399999</c:v>
                </c:pt>
                <c:pt idx="1758">
                  <c:v>-21.172420693799999</c:v>
                </c:pt>
                <c:pt idx="1759">
                  <c:v>-21.193152163600001</c:v>
                </c:pt>
                <c:pt idx="1760">
                  <c:v>-21.265504778299999</c:v>
                </c:pt>
                <c:pt idx="1761">
                  <c:v>-21.240003184100004</c:v>
                </c:pt>
                <c:pt idx="1762">
                  <c:v>-21.181473473699999</c:v>
                </c:pt>
                <c:pt idx="1763">
                  <c:v>-21.096039313199995</c:v>
                </c:pt>
                <c:pt idx="1764">
                  <c:v>-21.185720814100002</c:v>
                </c:pt>
                <c:pt idx="1765">
                  <c:v>-21.245371269099998</c:v>
                </c:pt>
                <c:pt idx="1766">
                  <c:v>-21.177658342200001</c:v>
                </c:pt>
                <c:pt idx="1767">
                  <c:v>-21.243838763799999</c:v>
                </c:pt>
                <c:pt idx="1768">
                  <c:v>-21.339896984300001</c:v>
                </c:pt>
                <c:pt idx="1769">
                  <c:v>-21.4517959794</c:v>
                </c:pt>
                <c:pt idx="1770">
                  <c:v>-21.3884980001</c:v>
                </c:pt>
                <c:pt idx="1771">
                  <c:v>-21.3041468178</c:v>
                </c:pt>
                <c:pt idx="1772">
                  <c:v>-21.262778175200001</c:v>
                </c:pt>
                <c:pt idx="1773">
                  <c:v>-21.3225135076</c:v>
                </c:pt>
                <c:pt idx="1774">
                  <c:v>-21.346536177699996</c:v>
                </c:pt>
                <c:pt idx="1775">
                  <c:v>-21.297888795999999</c:v>
                </c:pt>
                <c:pt idx="1776">
                  <c:v>-21.249221069699999</c:v>
                </c:pt>
                <c:pt idx="1777">
                  <c:v>-21.269589735699999</c:v>
                </c:pt>
                <c:pt idx="1778">
                  <c:v>-21.403451595199996</c:v>
                </c:pt>
                <c:pt idx="1779">
                  <c:v>-21.430659380000002</c:v>
                </c:pt>
                <c:pt idx="1780">
                  <c:v>-21.363184264799997</c:v>
                </c:pt>
                <c:pt idx="1781">
                  <c:v>-21.341386392499999</c:v>
                </c:pt>
                <c:pt idx="1782">
                  <c:v>-21.3785057391</c:v>
                </c:pt>
                <c:pt idx="1783">
                  <c:v>-21.395934841399999</c:v>
                </c:pt>
                <c:pt idx="1784">
                  <c:v>-21.4045988741</c:v>
                </c:pt>
                <c:pt idx="1785">
                  <c:v>-21.3305485938</c:v>
                </c:pt>
                <c:pt idx="1786">
                  <c:v>-21.3987440943</c:v>
                </c:pt>
                <c:pt idx="1787">
                  <c:v>-21.426781505100003</c:v>
                </c:pt>
                <c:pt idx="1788">
                  <c:v>-21.422265888999998</c:v>
                </c:pt>
                <c:pt idx="1789">
                  <c:v>-21.413445351</c:v>
                </c:pt>
                <c:pt idx="1790">
                  <c:v>-21.434444137600003</c:v>
                </c:pt>
                <c:pt idx="1791">
                  <c:v>-21.492568104199997</c:v>
                </c:pt>
                <c:pt idx="1792">
                  <c:v>-21.507238372400003</c:v>
                </c:pt>
                <c:pt idx="1793">
                  <c:v>-21.455710690799997</c:v>
                </c:pt>
                <c:pt idx="1794">
                  <c:v>-21.502180361900002</c:v>
                </c:pt>
                <c:pt idx="1795">
                  <c:v>-21.512223266500001</c:v>
                </c:pt>
                <c:pt idx="1796">
                  <c:v>-21.5286421281</c:v>
                </c:pt>
                <c:pt idx="1797">
                  <c:v>-21.461092391800001</c:v>
                </c:pt>
                <c:pt idx="1798">
                  <c:v>-21.467033985400001</c:v>
                </c:pt>
                <c:pt idx="1799">
                  <c:v>-21.510950817400001</c:v>
                </c:pt>
                <c:pt idx="1800">
                  <c:v>-21.476870733399998</c:v>
                </c:pt>
                <c:pt idx="1801">
                  <c:v>-21.486230386300001</c:v>
                </c:pt>
                <c:pt idx="1802">
                  <c:v>-21.4727246498</c:v>
                </c:pt>
                <c:pt idx="1803">
                  <c:v>-21.5477178742</c:v>
                </c:pt>
                <c:pt idx="1804">
                  <c:v>-21.6653428312</c:v>
                </c:pt>
                <c:pt idx="1805">
                  <c:v>-21.645281370799999</c:v>
                </c:pt>
                <c:pt idx="1806">
                  <c:v>-21.593369645799999</c:v>
                </c:pt>
                <c:pt idx="1807">
                  <c:v>-21.567369536499999</c:v>
                </c:pt>
                <c:pt idx="1808">
                  <c:v>-21.631904589999998</c:v>
                </c:pt>
                <c:pt idx="1809">
                  <c:v>-21.633328378800002</c:v>
                </c:pt>
                <c:pt idx="1810">
                  <c:v>-21.601597229799999</c:v>
                </c:pt>
                <c:pt idx="1811">
                  <c:v>-21.524142907400005</c:v>
                </c:pt>
                <c:pt idx="1812">
                  <c:v>-21.542079953199998</c:v>
                </c:pt>
                <c:pt idx="1813">
                  <c:v>-21.652475891899996</c:v>
                </c:pt>
                <c:pt idx="1814">
                  <c:v>-21.6713664177</c:v>
                </c:pt>
                <c:pt idx="1815">
                  <c:v>-21.668238638999998</c:v>
                </c:pt>
                <c:pt idx="1816">
                  <c:v>-21.662819708200001</c:v>
                </c:pt>
                <c:pt idx="1817">
                  <c:v>-21.769396743499996</c:v>
                </c:pt>
                <c:pt idx="1818">
                  <c:v>-21.791711892799999</c:v>
                </c:pt>
                <c:pt idx="1819">
                  <c:v>-21.791632470300002</c:v>
                </c:pt>
                <c:pt idx="1820">
                  <c:v>-21.733051026999995</c:v>
                </c:pt>
                <c:pt idx="1821">
                  <c:v>-21.717081520999997</c:v>
                </c:pt>
                <c:pt idx="1822">
                  <c:v>-21.776046061100001</c:v>
                </c:pt>
                <c:pt idx="1823">
                  <c:v>-21.7295941458</c:v>
                </c:pt>
                <c:pt idx="1824">
                  <c:v>-21.7046559363</c:v>
                </c:pt>
                <c:pt idx="1825">
                  <c:v>-21.702838403400001</c:v>
                </c:pt>
                <c:pt idx="1826">
                  <c:v>-21.849056636499999</c:v>
                </c:pt>
                <c:pt idx="1827">
                  <c:v>-21.955999215799999</c:v>
                </c:pt>
                <c:pt idx="1828">
                  <c:v>-21.9588069381</c:v>
                </c:pt>
                <c:pt idx="1829">
                  <c:v>-21.9595985598</c:v>
                </c:pt>
                <c:pt idx="1830">
                  <c:v>-21.970115132099998</c:v>
                </c:pt>
                <c:pt idx="1831">
                  <c:v>-22.064096540899996</c:v>
                </c:pt>
                <c:pt idx="1832">
                  <c:v>-22.026552694400003</c:v>
                </c:pt>
                <c:pt idx="1833">
                  <c:v>-21.993604003800002</c:v>
                </c:pt>
                <c:pt idx="1834">
                  <c:v>-21.9729233276</c:v>
                </c:pt>
                <c:pt idx="1835">
                  <c:v>-22.0459598811</c:v>
                </c:pt>
                <c:pt idx="1836">
                  <c:v>-22.061237298899997</c:v>
                </c:pt>
                <c:pt idx="1837">
                  <c:v>-22.045558956000001</c:v>
                </c:pt>
                <c:pt idx="1838">
                  <c:v>-22.0593674711</c:v>
                </c:pt>
                <c:pt idx="1839">
                  <c:v>-22.1250988629</c:v>
                </c:pt>
                <c:pt idx="1840">
                  <c:v>-22.194828221499996</c:v>
                </c:pt>
                <c:pt idx="1841">
                  <c:v>-22.192859483900001</c:v>
                </c:pt>
                <c:pt idx="1842">
                  <c:v>-22.227102752299999</c:v>
                </c:pt>
                <c:pt idx="1843">
                  <c:v>-22.339951761199998</c:v>
                </c:pt>
                <c:pt idx="1844">
                  <c:v>-22.386712880600001</c:v>
                </c:pt>
                <c:pt idx="1845">
                  <c:v>-22.332196199800002</c:v>
                </c:pt>
                <c:pt idx="1846">
                  <c:v>-22.349042165</c:v>
                </c:pt>
                <c:pt idx="1847">
                  <c:v>-22.3676340972</c:v>
                </c:pt>
                <c:pt idx="1848">
                  <c:v>-22.391773855299995</c:v>
                </c:pt>
                <c:pt idx="1849">
                  <c:v>-22.372768515200001</c:v>
                </c:pt>
                <c:pt idx="1850">
                  <c:v>-22.377309310800001</c:v>
                </c:pt>
                <c:pt idx="1851">
                  <c:v>-22.428524588899997</c:v>
                </c:pt>
                <c:pt idx="1852">
                  <c:v>-22.5220838135</c:v>
                </c:pt>
                <c:pt idx="1853">
                  <c:v>-22.5928048868</c:v>
                </c:pt>
                <c:pt idx="1854">
                  <c:v>-22.6224264803</c:v>
                </c:pt>
                <c:pt idx="1855">
                  <c:v>-22.619873012399999</c:v>
                </c:pt>
                <c:pt idx="1856">
                  <c:v>-22.701638727399999</c:v>
                </c:pt>
                <c:pt idx="1857">
                  <c:v>-22.753321215299998</c:v>
                </c:pt>
                <c:pt idx="1858">
                  <c:v>-22.764741437400001</c:v>
                </c:pt>
                <c:pt idx="1859">
                  <c:v>-22.711271715700001</c:v>
                </c:pt>
                <c:pt idx="1860">
                  <c:v>-22.704262236200002</c:v>
                </c:pt>
                <c:pt idx="1861">
                  <c:v>-22.819673272300001</c:v>
                </c:pt>
                <c:pt idx="1862">
                  <c:v>-22.846269039999999</c:v>
                </c:pt>
                <c:pt idx="1863">
                  <c:v>-22.7867823626</c:v>
                </c:pt>
                <c:pt idx="1864">
                  <c:v>-22.846363793599998</c:v>
                </c:pt>
                <c:pt idx="1865">
                  <c:v>-22.922461026600001</c:v>
                </c:pt>
                <c:pt idx="1866">
                  <c:v>-23.020678192399998</c:v>
                </c:pt>
                <c:pt idx="1867">
                  <c:v>-23.0616433854</c:v>
                </c:pt>
                <c:pt idx="1868">
                  <c:v>-23.0504195997</c:v>
                </c:pt>
                <c:pt idx="1869">
                  <c:v>-23.090795961700003</c:v>
                </c:pt>
                <c:pt idx="1870">
                  <c:v>-23.1668969927</c:v>
                </c:pt>
                <c:pt idx="1871">
                  <c:v>-23.218286968400001</c:v>
                </c:pt>
                <c:pt idx="1872">
                  <c:v>-23.172563677999996</c:v>
                </c:pt>
                <c:pt idx="1873">
                  <c:v>-23.126030977199999</c:v>
                </c:pt>
                <c:pt idx="1874">
                  <c:v>-23.1937720048</c:v>
                </c:pt>
                <c:pt idx="1875">
                  <c:v>-23.2159073493</c:v>
                </c:pt>
                <c:pt idx="1876">
                  <c:v>-23.212077351299996</c:v>
                </c:pt>
                <c:pt idx="1877">
                  <c:v>-23.256109658900002</c:v>
                </c:pt>
                <c:pt idx="1878">
                  <c:v>-23.355406575300002</c:v>
                </c:pt>
                <c:pt idx="1879">
                  <c:v>-23.4054232322</c:v>
                </c:pt>
                <c:pt idx="1880">
                  <c:v>-23.450828781899993</c:v>
                </c:pt>
                <c:pt idx="1881">
                  <c:v>-23.388560615199999</c:v>
                </c:pt>
                <c:pt idx="1882">
                  <c:v>-23.385004195</c:v>
                </c:pt>
                <c:pt idx="1883">
                  <c:v>-23.404502963700004</c:v>
                </c:pt>
                <c:pt idx="1884">
                  <c:v>-23.367441900500001</c:v>
                </c:pt>
                <c:pt idx="1885">
                  <c:v>-23.377765397700003</c:v>
                </c:pt>
                <c:pt idx="1886">
                  <c:v>-23.3331566982</c:v>
                </c:pt>
                <c:pt idx="1887">
                  <c:v>-23.405254588399998</c:v>
                </c:pt>
                <c:pt idx="1888">
                  <c:v>-23.451327686399999</c:v>
                </c:pt>
                <c:pt idx="1889">
                  <c:v>-23.467176679700003</c:v>
                </c:pt>
                <c:pt idx="1890">
                  <c:v>-23.4704533743</c:v>
                </c:pt>
                <c:pt idx="1891">
                  <c:v>-23.422817325499999</c:v>
                </c:pt>
                <c:pt idx="1892">
                  <c:v>-23.490185032299998</c:v>
                </c:pt>
                <c:pt idx="1893">
                  <c:v>-23.469354902100001</c:v>
                </c:pt>
                <c:pt idx="1894">
                  <c:v>-23.3858923256</c:v>
                </c:pt>
                <c:pt idx="1895">
                  <c:v>-23.3250576499</c:v>
                </c:pt>
                <c:pt idx="1896">
                  <c:v>-23.388143719399999</c:v>
                </c:pt>
                <c:pt idx="1897">
                  <c:v>-23.448086556900002</c:v>
                </c:pt>
                <c:pt idx="1898">
                  <c:v>-23.3951608528</c:v>
                </c:pt>
                <c:pt idx="1899">
                  <c:v>-23.445334026099999</c:v>
                </c:pt>
                <c:pt idx="1900">
                  <c:v>-23.489747053099997</c:v>
                </c:pt>
                <c:pt idx="1901">
                  <c:v>-23.519500893</c:v>
                </c:pt>
                <c:pt idx="1902">
                  <c:v>-23.519456050500001</c:v>
                </c:pt>
                <c:pt idx="1903">
                  <c:v>-23.526388862600001</c:v>
                </c:pt>
                <c:pt idx="1904">
                  <c:v>-23.582916283799996</c:v>
                </c:pt>
                <c:pt idx="1905">
                  <c:v>-23.6961572158</c:v>
                </c:pt>
                <c:pt idx="1906">
                  <c:v>-23.682988840099995</c:v>
                </c:pt>
                <c:pt idx="1907">
                  <c:v>-23.759045635500001</c:v>
                </c:pt>
                <c:pt idx="1908">
                  <c:v>-23.836886125300005</c:v>
                </c:pt>
                <c:pt idx="1909">
                  <c:v>-23.947526888599995</c:v>
                </c:pt>
                <c:pt idx="1910">
                  <c:v>-24.070551394799999</c:v>
                </c:pt>
                <c:pt idx="1911">
                  <c:v>-24.144323818899998</c:v>
                </c:pt>
                <c:pt idx="1912">
                  <c:v>-24.227948974299998</c:v>
                </c:pt>
                <c:pt idx="1913">
                  <c:v>-24.371841110799998</c:v>
                </c:pt>
                <c:pt idx="1914">
                  <c:v>-24.476686186199998</c:v>
                </c:pt>
                <c:pt idx="1915">
                  <c:v>-24.546855256200001</c:v>
                </c:pt>
                <c:pt idx="1916">
                  <c:v>-24.516262055199999</c:v>
                </c:pt>
                <c:pt idx="1917">
                  <c:v>-24.631585272900001</c:v>
                </c:pt>
                <c:pt idx="1918">
                  <c:v>-24.821047802799999</c:v>
                </c:pt>
                <c:pt idx="1919">
                  <c:v>-24.923172117899995</c:v>
                </c:pt>
                <c:pt idx="1920">
                  <c:v>-24.959451563199998</c:v>
                </c:pt>
                <c:pt idx="1921">
                  <c:v>-25.077323827000001</c:v>
                </c:pt>
                <c:pt idx="1922">
                  <c:v>-25.237858473100001</c:v>
                </c:pt>
                <c:pt idx="1923">
                  <c:v>-25.323997854399998</c:v>
                </c:pt>
                <c:pt idx="1924">
                  <c:v>-25.3453084621</c:v>
                </c:pt>
                <c:pt idx="1925">
                  <c:v>-25.318829854699999</c:v>
                </c:pt>
                <c:pt idx="1926">
                  <c:v>-25.334905559100001</c:v>
                </c:pt>
                <c:pt idx="1927">
                  <c:v>-25.398235794000001</c:v>
                </c:pt>
                <c:pt idx="1928">
                  <c:v>-25.329788926100001</c:v>
                </c:pt>
                <c:pt idx="1929">
                  <c:v>-25.3125207223</c:v>
                </c:pt>
                <c:pt idx="1930">
                  <c:v>-25.274857370200003</c:v>
                </c:pt>
                <c:pt idx="1931">
                  <c:v>-25.379881572999999</c:v>
                </c:pt>
                <c:pt idx="1932">
                  <c:v>-25.4991584791</c:v>
                </c:pt>
                <c:pt idx="1933">
                  <c:v>-25.497721414200001</c:v>
                </c:pt>
                <c:pt idx="1934">
                  <c:v>-25.497084366500001</c:v>
                </c:pt>
                <c:pt idx="1935">
                  <c:v>-25.514624031099999</c:v>
                </c:pt>
                <c:pt idx="1936">
                  <c:v>-25.450021552900001</c:v>
                </c:pt>
                <c:pt idx="1937">
                  <c:v>-25.421642921899998</c:v>
                </c:pt>
                <c:pt idx="1938">
                  <c:v>-25.271752395100002</c:v>
                </c:pt>
                <c:pt idx="1939">
                  <c:v>-25.166567702199998</c:v>
                </c:pt>
                <c:pt idx="1940">
                  <c:v>-25.150445766499999</c:v>
                </c:pt>
                <c:pt idx="1941">
                  <c:v>-25.212801604599999</c:v>
                </c:pt>
                <c:pt idx="1942">
                  <c:v>-25.077858381700004</c:v>
                </c:pt>
                <c:pt idx="1943">
                  <c:v>-25.1763600787</c:v>
                </c:pt>
                <c:pt idx="1944">
                  <c:v>-25.177005821800002</c:v>
                </c:pt>
                <c:pt idx="1945">
                  <c:v>-25.267004573800001</c:v>
                </c:pt>
                <c:pt idx="1946">
                  <c:v>-25.177829800400001</c:v>
                </c:pt>
                <c:pt idx="1947">
                  <c:v>-25.044976782999999</c:v>
                </c:pt>
                <c:pt idx="1948">
                  <c:v>-24.905898397000001</c:v>
                </c:pt>
                <c:pt idx="1949">
                  <c:v>-24.887645061699999</c:v>
                </c:pt>
                <c:pt idx="1950">
                  <c:v>-24.781416980099998</c:v>
                </c:pt>
                <c:pt idx="1951">
                  <c:v>-24.742149648800002</c:v>
                </c:pt>
                <c:pt idx="1952">
                  <c:v>-24.7074528001</c:v>
                </c:pt>
                <c:pt idx="1953">
                  <c:v>-24.686719787099996</c:v>
                </c:pt>
                <c:pt idx="1954">
                  <c:v>-24.676551416799999</c:v>
                </c:pt>
                <c:pt idx="1955">
                  <c:v>-24.61131327</c:v>
                </c:pt>
                <c:pt idx="1956">
                  <c:v>-24.5824700728</c:v>
                </c:pt>
                <c:pt idx="1957">
                  <c:v>-24.644847594600002</c:v>
                </c:pt>
                <c:pt idx="1958">
                  <c:v>-24.581435491599997</c:v>
                </c:pt>
                <c:pt idx="1959">
                  <c:v>-24.529472111400001</c:v>
                </c:pt>
                <c:pt idx="1960">
                  <c:v>-24.4690332449</c:v>
                </c:pt>
                <c:pt idx="1961">
                  <c:v>-24.367725092899999</c:v>
                </c:pt>
                <c:pt idx="1962">
                  <c:v>-24.389638152800003</c:v>
                </c:pt>
                <c:pt idx="1963">
                  <c:v>-24.3793082754</c:v>
                </c:pt>
                <c:pt idx="1964">
                  <c:v>-24.287674570299998</c:v>
                </c:pt>
                <c:pt idx="1965">
                  <c:v>-24.250737196199999</c:v>
                </c:pt>
                <c:pt idx="1966">
                  <c:v>-24.273665749300001</c:v>
                </c:pt>
                <c:pt idx="1967">
                  <c:v>-24.251013692800001</c:v>
                </c:pt>
                <c:pt idx="1968">
                  <c:v>-24.307223768699998</c:v>
                </c:pt>
                <c:pt idx="1969">
                  <c:v>-24.210204210600001</c:v>
                </c:pt>
                <c:pt idx="1970">
                  <c:v>-24.1393174928</c:v>
                </c:pt>
                <c:pt idx="1971">
                  <c:v>-24.164187733199999</c:v>
                </c:pt>
                <c:pt idx="1972">
                  <c:v>-24.129019879600001</c:v>
                </c:pt>
                <c:pt idx="1973">
                  <c:v>-24.044515997600001</c:v>
                </c:pt>
                <c:pt idx="1974">
                  <c:v>-24.054533131999996</c:v>
                </c:pt>
                <c:pt idx="1975">
                  <c:v>-24.074568272999997</c:v>
                </c:pt>
                <c:pt idx="1976">
                  <c:v>-24.035912055600001</c:v>
                </c:pt>
                <c:pt idx="1977">
                  <c:v>-24.092297056500001</c:v>
                </c:pt>
                <c:pt idx="1978">
                  <c:v>-24.085404902900002</c:v>
                </c:pt>
                <c:pt idx="1979">
                  <c:v>-24.149019146099995</c:v>
                </c:pt>
                <c:pt idx="1980">
                  <c:v>-24.210704037199999</c:v>
                </c:pt>
                <c:pt idx="1981">
                  <c:v>-24.161205900500001</c:v>
                </c:pt>
                <c:pt idx="1982">
                  <c:v>-23.972985256299999</c:v>
                </c:pt>
                <c:pt idx="1983">
                  <c:v>-23.907266625799998</c:v>
                </c:pt>
                <c:pt idx="1984">
                  <c:v>-23.935272403900001</c:v>
                </c:pt>
                <c:pt idx="1985">
                  <c:v>-23.981040913400001</c:v>
                </c:pt>
                <c:pt idx="1986">
                  <c:v>-23.973302688299999</c:v>
                </c:pt>
                <c:pt idx="1987">
                  <c:v>-24.007364632400005</c:v>
                </c:pt>
                <c:pt idx="1988">
                  <c:v>-24.0562575511</c:v>
                </c:pt>
                <c:pt idx="1989">
                  <c:v>-24.0530925244</c:v>
                </c:pt>
                <c:pt idx="1990">
                  <c:v>-23.956596290999997</c:v>
                </c:pt>
                <c:pt idx="1991">
                  <c:v>-23.990183841699995</c:v>
                </c:pt>
                <c:pt idx="1992">
                  <c:v>-24.1139469393</c:v>
                </c:pt>
                <c:pt idx="1993">
                  <c:v>-24.215290959899999</c:v>
                </c:pt>
                <c:pt idx="1994">
                  <c:v>-24.1537859293</c:v>
                </c:pt>
                <c:pt idx="1995">
                  <c:v>-24.045639422699999</c:v>
                </c:pt>
                <c:pt idx="1996">
                  <c:v>-23.986601239300001</c:v>
                </c:pt>
                <c:pt idx="1997">
                  <c:v>-24.0671643879</c:v>
                </c:pt>
                <c:pt idx="1998">
                  <c:v>-24.109851575</c:v>
                </c:pt>
                <c:pt idx="1999">
                  <c:v>-24.1251684422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DB0-43AC-9DCD-8C81C985C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986752"/>
        <c:axId val="228996544"/>
      </c:scatterChart>
      <c:valAx>
        <c:axId val="228986752"/>
        <c:scaling>
          <c:orientation val="minMax"/>
          <c:max val="6000"/>
          <c:min val="0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ru-RU" sz="1200"/>
                  <a:t>Частота,</a:t>
                </a:r>
                <a:r>
                  <a:rPr lang="ru-RU" sz="1200" baseline="0"/>
                  <a:t> ГГц</a:t>
                </a:r>
                <a:endParaRPr lang="ru-RU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8996544"/>
        <c:crosses val="autoZero"/>
        <c:crossBetween val="midCat"/>
        <c:majorUnit val="1000"/>
        <c:dispUnits>
          <c:builtInUnit val="thousands"/>
        </c:dispUnits>
      </c:valAx>
      <c:valAx>
        <c:axId val="228996544"/>
        <c:scaling>
          <c:orientation val="minMax"/>
          <c:min val="-70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t" anchorCtr="0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/>
                  <a:t>S31,</a:t>
                </a:r>
                <a:r>
                  <a:rPr lang="en-US" sz="1200" baseline="0"/>
                  <a:t> </a:t>
                </a:r>
                <a:r>
                  <a:rPr lang="ru-RU" sz="1200" baseline="0"/>
                  <a:t>дБ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t" anchorCtr="0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89867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595805555555553"/>
          <c:y val="0.55323333333333335"/>
          <c:w val="0.31237792806763354"/>
          <c:h val="0.2432369047619047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200"/>
              <a:t>Обратные потери</a:t>
            </a:r>
            <a:r>
              <a:rPr lang="ru-RU" sz="1200" baseline="0"/>
              <a:t> по входу (состояние "включено")</a:t>
            </a:r>
            <a:endParaRPr lang="ru-RU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9345577187406282"/>
          <c:w val="0.88550859231851597"/>
          <c:h val="0.6842155789511285"/>
        </c:manualLayout>
      </c:layout>
      <c:scatterChart>
        <c:scatterStyle val="smoothMarker"/>
        <c:varyColors val="0"/>
        <c:ser>
          <c:idx val="3"/>
          <c:order val="0"/>
          <c:tx>
            <c:strRef>
              <c:f>Лист1!$D$45</c:f>
              <c:strCache>
                <c:ptCount val="1"/>
                <c:pt idx="0">
                  <c:v>Uуп1=-20 В</c:v>
                </c:pt>
              </c:strCache>
            </c:strRef>
          </c:tx>
          <c:spPr>
            <a:ln w="12700" cap="rnd" cmpd="sng" algn="ctr">
              <a:solidFill>
                <a:srgbClr val="5B9BD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Лист1!$D$46:$D$2045</c:f>
              <c:numCache>
                <c:formatCode>0.000</c:formatCode>
                <c:ptCount val="2000"/>
                <c:pt idx="0">
                  <c:v>-30.098012744800002</c:v>
                </c:pt>
                <c:pt idx="1">
                  <c:v>-28.100082562299995</c:v>
                </c:pt>
                <c:pt idx="2">
                  <c:v>-29.143823419299999</c:v>
                </c:pt>
                <c:pt idx="3">
                  <c:v>-32.112195344</c:v>
                </c:pt>
                <c:pt idx="4">
                  <c:v>-32.708798080900003</c:v>
                </c:pt>
                <c:pt idx="5">
                  <c:v>-30.458493637699998</c:v>
                </c:pt>
                <c:pt idx="6">
                  <c:v>-30.452941032199998</c:v>
                </c:pt>
                <c:pt idx="7">
                  <c:v>-31.727647602699996</c:v>
                </c:pt>
                <c:pt idx="8">
                  <c:v>-32.774001916800003</c:v>
                </c:pt>
                <c:pt idx="9">
                  <c:v>-33.713487427399997</c:v>
                </c:pt>
                <c:pt idx="10">
                  <c:v>-32.217358827299996</c:v>
                </c:pt>
                <c:pt idx="11">
                  <c:v>-30.241553578400001</c:v>
                </c:pt>
                <c:pt idx="12">
                  <c:v>-29.939502544900002</c:v>
                </c:pt>
                <c:pt idx="13">
                  <c:v>-30.558487350899995</c:v>
                </c:pt>
                <c:pt idx="14">
                  <c:v>-32.308223679000001</c:v>
                </c:pt>
                <c:pt idx="15">
                  <c:v>-31.682113493099997</c:v>
                </c:pt>
                <c:pt idx="16">
                  <c:v>-29.819898125400002</c:v>
                </c:pt>
                <c:pt idx="17">
                  <c:v>-29.402261269099998</c:v>
                </c:pt>
                <c:pt idx="18">
                  <c:v>-30.291546705599998</c:v>
                </c:pt>
                <c:pt idx="19">
                  <c:v>-31.988129075700002</c:v>
                </c:pt>
                <c:pt idx="20">
                  <c:v>-32.998847659900001</c:v>
                </c:pt>
                <c:pt idx="21">
                  <c:v>-31.213828448000001</c:v>
                </c:pt>
                <c:pt idx="22">
                  <c:v>-29.685821246100002</c:v>
                </c:pt>
                <c:pt idx="23">
                  <c:v>-29.263441057100003</c:v>
                </c:pt>
                <c:pt idx="24">
                  <c:v>-29.5920142216</c:v>
                </c:pt>
                <c:pt idx="25">
                  <c:v>-30.216474117300002</c:v>
                </c:pt>
                <c:pt idx="26">
                  <c:v>-29.244899261099995</c:v>
                </c:pt>
                <c:pt idx="27">
                  <c:v>-28.060512491499999</c:v>
                </c:pt>
                <c:pt idx="28">
                  <c:v>-27.568851642999999</c:v>
                </c:pt>
                <c:pt idx="29">
                  <c:v>-27.891310085699999</c:v>
                </c:pt>
                <c:pt idx="30">
                  <c:v>-29.508196634599997</c:v>
                </c:pt>
                <c:pt idx="31">
                  <c:v>-30.605424762799998</c:v>
                </c:pt>
                <c:pt idx="32">
                  <c:v>-29.574659565400001</c:v>
                </c:pt>
                <c:pt idx="33">
                  <c:v>-28.1018217001</c:v>
                </c:pt>
                <c:pt idx="34">
                  <c:v>-26.742287124299999</c:v>
                </c:pt>
                <c:pt idx="35">
                  <c:v>-27.5748028784</c:v>
                </c:pt>
                <c:pt idx="36">
                  <c:v>-28.5188456821</c:v>
                </c:pt>
                <c:pt idx="37">
                  <c:v>-28.089816943199999</c:v>
                </c:pt>
                <c:pt idx="38">
                  <c:v>-26.893749848199995</c:v>
                </c:pt>
                <c:pt idx="39">
                  <c:v>-26.767926218999996</c:v>
                </c:pt>
                <c:pt idx="40">
                  <c:v>-28.0555185055</c:v>
                </c:pt>
                <c:pt idx="41">
                  <c:v>-29.734545939299998</c:v>
                </c:pt>
                <c:pt idx="42">
                  <c:v>-29.823491697000001</c:v>
                </c:pt>
                <c:pt idx="43">
                  <c:v>-27.831010195200001</c:v>
                </c:pt>
                <c:pt idx="44">
                  <c:v>-26.888519828</c:v>
                </c:pt>
                <c:pt idx="45">
                  <c:v>-26.916439873999998</c:v>
                </c:pt>
                <c:pt idx="46">
                  <c:v>-27.537051169999998</c:v>
                </c:pt>
                <c:pt idx="47">
                  <c:v>-27.124225859100001</c:v>
                </c:pt>
                <c:pt idx="48">
                  <c:v>-25.774536789900001</c:v>
                </c:pt>
                <c:pt idx="49">
                  <c:v>-25.204255787499999</c:v>
                </c:pt>
                <c:pt idx="50">
                  <c:v>-25.8789329309</c:v>
                </c:pt>
                <c:pt idx="51">
                  <c:v>-26.725055696199998</c:v>
                </c:pt>
                <c:pt idx="52">
                  <c:v>-27.609069236100005</c:v>
                </c:pt>
                <c:pt idx="53">
                  <c:v>-27.271526427400001</c:v>
                </c:pt>
                <c:pt idx="54">
                  <c:v>-26.316554400899999</c:v>
                </c:pt>
                <c:pt idx="55">
                  <c:v>-25.474361117699999</c:v>
                </c:pt>
                <c:pt idx="56">
                  <c:v>-25.276098815600001</c:v>
                </c:pt>
                <c:pt idx="57">
                  <c:v>-25.827333410199998</c:v>
                </c:pt>
                <c:pt idx="58">
                  <c:v>-25.835903630499999</c:v>
                </c:pt>
                <c:pt idx="59">
                  <c:v>-25.117811362699996</c:v>
                </c:pt>
                <c:pt idx="60">
                  <c:v>-24.1457260436</c:v>
                </c:pt>
                <c:pt idx="61">
                  <c:v>-23.659881303399999</c:v>
                </c:pt>
                <c:pt idx="62">
                  <c:v>-24.352983366099998</c:v>
                </c:pt>
                <c:pt idx="63">
                  <c:v>-25.086540104099999</c:v>
                </c:pt>
                <c:pt idx="64">
                  <c:v>-25.295517196599995</c:v>
                </c:pt>
                <c:pt idx="65">
                  <c:v>-24.439222577199999</c:v>
                </c:pt>
                <c:pt idx="66">
                  <c:v>-24.001437087799999</c:v>
                </c:pt>
                <c:pt idx="67">
                  <c:v>-23.990497596699999</c:v>
                </c:pt>
                <c:pt idx="68">
                  <c:v>-24.675132684600001</c:v>
                </c:pt>
                <c:pt idx="69">
                  <c:v>-25.082474528200002</c:v>
                </c:pt>
                <c:pt idx="70">
                  <c:v>-24.476125495200002</c:v>
                </c:pt>
                <c:pt idx="71">
                  <c:v>-23.476506051299999</c:v>
                </c:pt>
                <c:pt idx="72">
                  <c:v>-23.4965742957</c:v>
                </c:pt>
                <c:pt idx="73">
                  <c:v>-24.019540551200002</c:v>
                </c:pt>
                <c:pt idx="74">
                  <c:v>-24.437767151100005</c:v>
                </c:pt>
                <c:pt idx="75">
                  <c:v>-24.1811514989</c:v>
                </c:pt>
                <c:pt idx="76">
                  <c:v>-23.582606280500002</c:v>
                </c:pt>
                <c:pt idx="77">
                  <c:v>-23.2569466807</c:v>
                </c:pt>
                <c:pt idx="78">
                  <c:v>-23.417191859900001</c:v>
                </c:pt>
                <c:pt idx="79">
                  <c:v>-23.859033862499999</c:v>
                </c:pt>
                <c:pt idx="80">
                  <c:v>-23.758699751200002</c:v>
                </c:pt>
                <c:pt idx="81">
                  <c:v>-22.818503720400003</c:v>
                </c:pt>
                <c:pt idx="82">
                  <c:v>-22.145437791799999</c:v>
                </c:pt>
                <c:pt idx="83">
                  <c:v>-22.038737692000005</c:v>
                </c:pt>
                <c:pt idx="84">
                  <c:v>-22.385306159900004</c:v>
                </c:pt>
                <c:pt idx="85">
                  <c:v>-22.724499488100001</c:v>
                </c:pt>
                <c:pt idx="86">
                  <c:v>-22.524478050399999</c:v>
                </c:pt>
                <c:pt idx="87">
                  <c:v>-22.0872586248</c:v>
                </c:pt>
                <c:pt idx="88">
                  <c:v>-22.075049953200001</c:v>
                </c:pt>
                <c:pt idx="89">
                  <c:v>-22.3844207195</c:v>
                </c:pt>
                <c:pt idx="90">
                  <c:v>-22.803486016100003</c:v>
                </c:pt>
                <c:pt idx="91">
                  <c:v>-22.642960946599999</c:v>
                </c:pt>
                <c:pt idx="92">
                  <c:v>-21.977296490499999</c:v>
                </c:pt>
                <c:pt idx="93">
                  <c:v>-21.466098392100001</c:v>
                </c:pt>
                <c:pt idx="94">
                  <c:v>-21.332187069200003</c:v>
                </c:pt>
                <c:pt idx="95">
                  <c:v>-21.754944524799996</c:v>
                </c:pt>
                <c:pt idx="96">
                  <c:v>-21.959108956000001</c:v>
                </c:pt>
                <c:pt idx="97">
                  <c:v>-21.766531837999999</c:v>
                </c:pt>
                <c:pt idx="98">
                  <c:v>-21.3806699565</c:v>
                </c:pt>
                <c:pt idx="99">
                  <c:v>-21.331417069499999</c:v>
                </c:pt>
                <c:pt idx="100">
                  <c:v>-21.647246206399998</c:v>
                </c:pt>
                <c:pt idx="101">
                  <c:v>-21.925099394099998</c:v>
                </c:pt>
                <c:pt idx="102">
                  <c:v>-21.646135737600002</c:v>
                </c:pt>
                <c:pt idx="103">
                  <c:v>-21.144340666000005</c:v>
                </c:pt>
                <c:pt idx="104">
                  <c:v>-20.808020646700001</c:v>
                </c:pt>
                <c:pt idx="105">
                  <c:v>-20.9454270104</c:v>
                </c:pt>
                <c:pt idx="106">
                  <c:v>-21.236122788900001</c:v>
                </c:pt>
                <c:pt idx="107">
                  <c:v>-21.419987130199999</c:v>
                </c:pt>
                <c:pt idx="108">
                  <c:v>-21.102559221500002</c:v>
                </c:pt>
                <c:pt idx="109">
                  <c:v>-20.6799856246</c:v>
                </c:pt>
                <c:pt idx="110">
                  <c:v>-20.7345986686</c:v>
                </c:pt>
                <c:pt idx="111">
                  <c:v>-21.028972323300003</c:v>
                </c:pt>
                <c:pt idx="112">
                  <c:v>-21.3310235147</c:v>
                </c:pt>
                <c:pt idx="113">
                  <c:v>-21.109095304699999</c:v>
                </c:pt>
                <c:pt idx="114">
                  <c:v>-20.578113293800001</c:v>
                </c:pt>
                <c:pt idx="115">
                  <c:v>-20.4031581528</c:v>
                </c:pt>
                <c:pt idx="116">
                  <c:v>-20.500951564299999</c:v>
                </c:pt>
                <c:pt idx="117">
                  <c:v>-20.711386820000001</c:v>
                </c:pt>
                <c:pt idx="118">
                  <c:v>-20.566469328099998</c:v>
                </c:pt>
                <c:pt idx="119">
                  <c:v>-20.159625725800005</c:v>
                </c:pt>
                <c:pt idx="120">
                  <c:v>-19.939738898000002</c:v>
                </c:pt>
                <c:pt idx="121">
                  <c:v>-20.112272149799999</c:v>
                </c:pt>
                <c:pt idx="122">
                  <c:v>-20.510267327699999</c:v>
                </c:pt>
                <c:pt idx="123">
                  <c:v>-20.588241290399999</c:v>
                </c:pt>
                <c:pt idx="124">
                  <c:v>-20.150682852599999</c:v>
                </c:pt>
                <c:pt idx="125">
                  <c:v>-19.859743244400001</c:v>
                </c:pt>
                <c:pt idx="126">
                  <c:v>-19.793474785800001</c:v>
                </c:pt>
                <c:pt idx="127">
                  <c:v>-20.103585285699999</c:v>
                </c:pt>
                <c:pt idx="128">
                  <c:v>-20.291205961300001</c:v>
                </c:pt>
                <c:pt idx="129">
                  <c:v>-20.056580100600002</c:v>
                </c:pt>
                <c:pt idx="130">
                  <c:v>-19.645994178599999</c:v>
                </c:pt>
                <c:pt idx="131">
                  <c:v>-19.383744742000001</c:v>
                </c:pt>
                <c:pt idx="132">
                  <c:v>-19.541655898999998</c:v>
                </c:pt>
                <c:pt idx="133">
                  <c:v>-19.787208662800001</c:v>
                </c:pt>
                <c:pt idx="134">
                  <c:v>-19.682128550400002</c:v>
                </c:pt>
                <c:pt idx="135">
                  <c:v>-19.383987473600001</c:v>
                </c:pt>
                <c:pt idx="136">
                  <c:v>-19.116202204299999</c:v>
                </c:pt>
                <c:pt idx="137">
                  <c:v>-19.244371602600001</c:v>
                </c:pt>
                <c:pt idx="138">
                  <c:v>-19.540318560799999</c:v>
                </c:pt>
                <c:pt idx="139">
                  <c:v>-19.7111537157</c:v>
                </c:pt>
                <c:pt idx="140">
                  <c:v>-19.4202225911</c:v>
                </c:pt>
                <c:pt idx="141">
                  <c:v>-18.959989351000001</c:v>
                </c:pt>
                <c:pt idx="142">
                  <c:v>-18.879785073200001</c:v>
                </c:pt>
                <c:pt idx="143">
                  <c:v>-19.065384045999998</c:v>
                </c:pt>
                <c:pt idx="144">
                  <c:v>-19.344687176800001</c:v>
                </c:pt>
                <c:pt idx="145">
                  <c:v>-19.308294095600001</c:v>
                </c:pt>
                <c:pt idx="146">
                  <c:v>-18.969093219800001</c:v>
                </c:pt>
                <c:pt idx="147">
                  <c:v>-18.776760763199999</c:v>
                </c:pt>
                <c:pt idx="148">
                  <c:v>-18.8259450167</c:v>
                </c:pt>
                <c:pt idx="149">
                  <c:v>-19.1880053137</c:v>
                </c:pt>
                <c:pt idx="150">
                  <c:v>-19.319170143899999</c:v>
                </c:pt>
                <c:pt idx="151">
                  <c:v>-19.0336796777</c:v>
                </c:pt>
                <c:pt idx="152">
                  <c:v>-18.6895320219</c:v>
                </c:pt>
                <c:pt idx="153">
                  <c:v>-18.6075134419</c:v>
                </c:pt>
                <c:pt idx="154">
                  <c:v>-18.790190420199998</c:v>
                </c:pt>
                <c:pt idx="155">
                  <c:v>-18.920590933100002</c:v>
                </c:pt>
                <c:pt idx="156">
                  <c:v>-18.784070775099998</c:v>
                </c:pt>
                <c:pt idx="157">
                  <c:v>-18.503055882400002</c:v>
                </c:pt>
                <c:pt idx="158">
                  <c:v>-18.369939598399998</c:v>
                </c:pt>
                <c:pt idx="159">
                  <c:v>-18.574716366899999</c:v>
                </c:pt>
                <c:pt idx="160">
                  <c:v>-18.816968254599999</c:v>
                </c:pt>
                <c:pt idx="161">
                  <c:v>-18.8169685927</c:v>
                </c:pt>
                <c:pt idx="162">
                  <c:v>-18.464795993599999</c:v>
                </c:pt>
                <c:pt idx="163">
                  <c:v>-18.165380927600001</c:v>
                </c:pt>
                <c:pt idx="164">
                  <c:v>-18.101857744699998</c:v>
                </c:pt>
                <c:pt idx="165">
                  <c:v>-18.234344392000001</c:v>
                </c:pt>
                <c:pt idx="166">
                  <c:v>-18.384871949299999</c:v>
                </c:pt>
                <c:pt idx="167">
                  <c:v>-18.283020637999996</c:v>
                </c:pt>
                <c:pt idx="168">
                  <c:v>-18.032051079199999</c:v>
                </c:pt>
                <c:pt idx="169">
                  <c:v>-17.9263277178</c:v>
                </c:pt>
                <c:pt idx="170">
                  <c:v>-18.058310880800001</c:v>
                </c:pt>
                <c:pt idx="171">
                  <c:v>-18.213632878999999</c:v>
                </c:pt>
                <c:pt idx="172">
                  <c:v>-18.098958658499999</c:v>
                </c:pt>
                <c:pt idx="173">
                  <c:v>-17.879816469400001</c:v>
                </c:pt>
                <c:pt idx="174">
                  <c:v>-17.6930212575</c:v>
                </c:pt>
                <c:pt idx="175">
                  <c:v>-17.7646302942</c:v>
                </c:pt>
                <c:pt idx="176">
                  <c:v>-17.939282861399999</c:v>
                </c:pt>
                <c:pt idx="177">
                  <c:v>-17.930828758000001</c:v>
                </c:pt>
                <c:pt idx="178">
                  <c:v>-17.7433956671</c:v>
                </c:pt>
                <c:pt idx="179">
                  <c:v>-17.5576676433</c:v>
                </c:pt>
                <c:pt idx="180">
                  <c:v>-17.564760588999999</c:v>
                </c:pt>
                <c:pt idx="181">
                  <c:v>-17.6584919668</c:v>
                </c:pt>
                <c:pt idx="182">
                  <c:v>-17.7345562623</c:v>
                </c:pt>
                <c:pt idx="183">
                  <c:v>-17.602972885100002</c:v>
                </c:pt>
                <c:pt idx="184">
                  <c:v>-17.356684963100001</c:v>
                </c:pt>
                <c:pt idx="185">
                  <c:v>-17.345003175799999</c:v>
                </c:pt>
                <c:pt idx="186">
                  <c:v>-17.485609896</c:v>
                </c:pt>
                <c:pt idx="187">
                  <c:v>-17.606282276999998</c:v>
                </c:pt>
                <c:pt idx="188">
                  <c:v>-17.532472425400002</c:v>
                </c:pt>
                <c:pt idx="189">
                  <c:v>-17.232903266400001</c:v>
                </c:pt>
                <c:pt idx="190">
                  <c:v>-17.045859528899999</c:v>
                </c:pt>
                <c:pt idx="191">
                  <c:v>-17.0493661806</c:v>
                </c:pt>
                <c:pt idx="192">
                  <c:v>-17.2432884288</c:v>
                </c:pt>
                <c:pt idx="193">
                  <c:v>-17.312591538100001</c:v>
                </c:pt>
                <c:pt idx="194">
                  <c:v>-17.1637554241</c:v>
                </c:pt>
                <c:pt idx="195">
                  <c:v>-16.972041552</c:v>
                </c:pt>
                <c:pt idx="196">
                  <c:v>-16.9375911622</c:v>
                </c:pt>
                <c:pt idx="197">
                  <c:v>-17.096751793100001</c:v>
                </c:pt>
                <c:pt idx="198">
                  <c:v>-17.247361974099999</c:v>
                </c:pt>
                <c:pt idx="199">
                  <c:v>-17.170833611399999</c:v>
                </c:pt>
                <c:pt idx="200">
                  <c:v>-16.936939791</c:v>
                </c:pt>
                <c:pt idx="201">
                  <c:v>-16.807600406700001</c:v>
                </c:pt>
                <c:pt idx="202">
                  <c:v>-16.9067874506</c:v>
                </c:pt>
                <c:pt idx="203">
                  <c:v>-17.019398435199999</c:v>
                </c:pt>
                <c:pt idx="204">
                  <c:v>-16.991575685200001</c:v>
                </c:pt>
                <c:pt idx="205">
                  <c:v>-16.786716540499999</c:v>
                </c:pt>
                <c:pt idx="206">
                  <c:v>-16.5630377403</c:v>
                </c:pt>
                <c:pt idx="207">
                  <c:v>-16.564634033800001</c:v>
                </c:pt>
                <c:pt idx="208">
                  <c:v>-16.736739036399999</c:v>
                </c:pt>
                <c:pt idx="209">
                  <c:v>-16.9146746021</c:v>
                </c:pt>
                <c:pt idx="210">
                  <c:v>-16.867676526099999</c:v>
                </c:pt>
                <c:pt idx="211">
                  <c:v>-16.699611845100002</c:v>
                </c:pt>
                <c:pt idx="212">
                  <c:v>-16.5711486312</c:v>
                </c:pt>
                <c:pt idx="213">
                  <c:v>-16.585937986299999</c:v>
                </c:pt>
                <c:pt idx="214">
                  <c:v>-16.686492065300001</c:v>
                </c:pt>
                <c:pt idx="215">
                  <c:v>-16.629619072800001</c:v>
                </c:pt>
                <c:pt idx="216">
                  <c:v>-16.410547014300001</c:v>
                </c:pt>
                <c:pt idx="217">
                  <c:v>-16.3090412912</c:v>
                </c:pt>
                <c:pt idx="218">
                  <c:v>-16.364645794800001</c:v>
                </c:pt>
                <c:pt idx="219">
                  <c:v>-16.537426570000001</c:v>
                </c:pt>
                <c:pt idx="220">
                  <c:v>-16.6156578089</c:v>
                </c:pt>
                <c:pt idx="221">
                  <c:v>-16.502284470599999</c:v>
                </c:pt>
                <c:pt idx="222">
                  <c:v>-16.374253513999999</c:v>
                </c:pt>
                <c:pt idx="223">
                  <c:v>-16.3961555548</c:v>
                </c:pt>
                <c:pt idx="224">
                  <c:v>-16.571625970100001</c:v>
                </c:pt>
                <c:pt idx="225">
                  <c:v>-16.6800223521</c:v>
                </c:pt>
                <c:pt idx="226">
                  <c:v>-16.582400179</c:v>
                </c:pt>
                <c:pt idx="227">
                  <c:v>-16.354581679900001</c:v>
                </c:pt>
                <c:pt idx="228">
                  <c:v>-16.2215425688</c:v>
                </c:pt>
                <c:pt idx="229">
                  <c:v>-16.245443590900003</c:v>
                </c:pt>
                <c:pt idx="230">
                  <c:v>-16.400945201399999</c:v>
                </c:pt>
                <c:pt idx="231">
                  <c:v>-16.406793697200001</c:v>
                </c:pt>
                <c:pt idx="232">
                  <c:v>-16.260796271</c:v>
                </c:pt>
                <c:pt idx="233">
                  <c:v>-16.1104435134</c:v>
                </c:pt>
                <c:pt idx="234">
                  <c:v>-16.168212091699999</c:v>
                </c:pt>
                <c:pt idx="235">
                  <c:v>-16.329408469200001</c:v>
                </c:pt>
                <c:pt idx="236">
                  <c:v>-16.371196617900001</c:v>
                </c:pt>
                <c:pt idx="237">
                  <c:v>-16.230630556099999</c:v>
                </c:pt>
                <c:pt idx="238">
                  <c:v>-16.0131778037</c:v>
                </c:pt>
                <c:pt idx="239">
                  <c:v>-15.9066184088</c:v>
                </c:pt>
                <c:pt idx="240">
                  <c:v>-15.995634579600001</c:v>
                </c:pt>
                <c:pt idx="241">
                  <c:v>-16.082459862999997</c:v>
                </c:pt>
                <c:pt idx="242">
                  <c:v>-15.992577805499998</c:v>
                </c:pt>
                <c:pt idx="243">
                  <c:v>-15.802223153</c:v>
                </c:pt>
                <c:pt idx="244">
                  <c:v>-15.749513858699999</c:v>
                </c:pt>
                <c:pt idx="245">
                  <c:v>-15.847428814299999</c:v>
                </c:pt>
                <c:pt idx="246">
                  <c:v>-15.9854878017</c:v>
                </c:pt>
                <c:pt idx="247">
                  <c:v>-16.0721341743</c:v>
                </c:pt>
                <c:pt idx="248">
                  <c:v>-15.913007545899999</c:v>
                </c:pt>
                <c:pt idx="249">
                  <c:v>-15.692084212599999</c:v>
                </c:pt>
                <c:pt idx="250">
                  <c:v>-15.5584457589</c:v>
                </c:pt>
                <c:pt idx="251">
                  <c:v>-15.571215791499998</c:v>
                </c:pt>
                <c:pt idx="252">
                  <c:v>-15.607664215900002</c:v>
                </c:pt>
                <c:pt idx="253">
                  <c:v>-15.5415849008</c:v>
                </c:pt>
                <c:pt idx="254">
                  <c:v>-15.413499152700002</c:v>
                </c:pt>
                <c:pt idx="255">
                  <c:v>-15.376664694199999</c:v>
                </c:pt>
                <c:pt idx="256">
                  <c:v>-15.463603446700001</c:v>
                </c:pt>
                <c:pt idx="257">
                  <c:v>-15.590648874499999</c:v>
                </c:pt>
                <c:pt idx="258">
                  <c:v>-15.6041414695</c:v>
                </c:pt>
                <c:pt idx="259">
                  <c:v>-15.485923705299999</c:v>
                </c:pt>
                <c:pt idx="260">
                  <c:v>-15.323178990200004</c:v>
                </c:pt>
                <c:pt idx="261">
                  <c:v>-15.250159743000001</c:v>
                </c:pt>
                <c:pt idx="262">
                  <c:v>-15.287543773199999</c:v>
                </c:pt>
                <c:pt idx="263">
                  <c:v>-15.342593642699999</c:v>
                </c:pt>
                <c:pt idx="264">
                  <c:v>-15.284323822900001</c:v>
                </c:pt>
                <c:pt idx="265">
                  <c:v>-15.150889294600001</c:v>
                </c:pt>
                <c:pt idx="266">
                  <c:v>-15.114272607700002</c:v>
                </c:pt>
                <c:pt idx="267">
                  <c:v>-15.1640795732</c:v>
                </c:pt>
                <c:pt idx="268">
                  <c:v>-15.268375896399998</c:v>
                </c:pt>
                <c:pt idx="269">
                  <c:v>-15.282519405400002</c:v>
                </c:pt>
                <c:pt idx="270">
                  <c:v>-15.205842814700002</c:v>
                </c:pt>
                <c:pt idx="271">
                  <c:v>-15.1041124382</c:v>
                </c:pt>
                <c:pt idx="272">
                  <c:v>-15.1041572237</c:v>
                </c:pt>
                <c:pt idx="273">
                  <c:v>-15.130988669800001</c:v>
                </c:pt>
                <c:pt idx="274">
                  <c:v>-15.158557245100003</c:v>
                </c:pt>
                <c:pt idx="275">
                  <c:v>-15.0103139924</c:v>
                </c:pt>
                <c:pt idx="276">
                  <c:v>-14.827446805799999</c:v>
                </c:pt>
                <c:pt idx="277">
                  <c:v>-14.779092114999999</c:v>
                </c:pt>
                <c:pt idx="278">
                  <c:v>-14.8456102466</c:v>
                </c:pt>
                <c:pt idx="279">
                  <c:v>-14.959212286899998</c:v>
                </c:pt>
                <c:pt idx="280">
                  <c:v>-14.9872018534</c:v>
                </c:pt>
                <c:pt idx="281">
                  <c:v>-14.897139018800001</c:v>
                </c:pt>
                <c:pt idx="282">
                  <c:v>-14.837245831000001</c:v>
                </c:pt>
                <c:pt idx="283">
                  <c:v>-14.8609745461</c:v>
                </c:pt>
                <c:pt idx="284">
                  <c:v>-14.900951897300001</c:v>
                </c:pt>
                <c:pt idx="285">
                  <c:v>-14.8656759319</c:v>
                </c:pt>
                <c:pt idx="286">
                  <c:v>-14.7014038681</c:v>
                </c:pt>
                <c:pt idx="287">
                  <c:v>-14.5627984612</c:v>
                </c:pt>
                <c:pt idx="288">
                  <c:v>-14.5346764417</c:v>
                </c:pt>
                <c:pt idx="289">
                  <c:v>-14.6257022103</c:v>
                </c:pt>
                <c:pt idx="290">
                  <c:v>-14.687677877200001</c:v>
                </c:pt>
                <c:pt idx="291">
                  <c:v>-14.629739726500002</c:v>
                </c:pt>
                <c:pt idx="292">
                  <c:v>-14.5372558326</c:v>
                </c:pt>
                <c:pt idx="293">
                  <c:v>-14.4986523654</c:v>
                </c:pt>
                <c:pt idx="294">
                  <c:v>-14.566665457699999</c:v>
                </c:pt>
                <c:pt idx="295">
                  <c:v>-14.675964609399998</c:v>
                </c:pt>
                <c:pt idx="296">
                  <c:v>-14.6454964132</c:v>
                </c:pt>
                <c:pt idx="297">
                  <c:v>-14.4885877193</c:v>
                </c:pt>
                <c:pt idx="298">
                  <c:v>-14.347269116100001</c:v>
                </c:pt>
                <c:pt idx="299">
                  <c:v>-14.3168845193</c:v>
                </c:pt>
                <c:pt idx="300">
                  <c:v>-14.405420815599996</c:v>
                </c:pt>
                <c:pt idx="301">
                  <c:v>-14.4665216632</c:v>
                </c:pt>
                <c:pt idx="302">
                  <c:v>-14.4182870555</c:v>
                </c:pt>
                <c:pt idx="303">
                  <c:v>-14.317038584900001</c:v>
                </c:pt>
                <c:pt idx="304">
                  <c:v>-14.354616135500001</c:v>
                </c:pt>
                <c:pt idx="305">
                  <c:v>-14.4243020562</c:v>
                </c:pt>
                <c:pt idx="306">
                  <c:v>-14.534740102300001</c:v>
                </c:pt>
                <c:pt idx="307">
                  <c:v>-14.503445128199999</c:v>
                </c:pt>
                <c:pt idx="308">
                  <c:v>-14.3525810834</c:v>
                </c:pt>
                <c:pt idx="309">
                  <c:v>-14.251158563600004</c:v>
                </c:pt>
                <c:pt idx="310">
                  <c:v>-14.254510362</c:v>
                </c:pt>
                <c:pt idx="311">
                  <c:v>-14.225283466200001</c:v>
                </c:pt>
                <c:pt idx="312">
                  <c:v>-14.150312255799999</c:v>
                </c:pt>
                <c:pt idx="313">
                  <c:v>-14.023528157400001</c:v>
                </c:pt>
                <c:pt idx="314">
                  <c:v>-13.979229051300003</c:v>
                </c:pt>
                <c:pt idx="315">
                  <c:v>-14.054660956900001</c:v>
                </c:pt>
                <c:pt idx="316">
                  <c:v>-14.2168755322</c:v>
                </c:pt>
                <c:pt idx="317">
                  <c:v>-14.3243080157</c:v>
                </c:pt>
                <c:pt idx="318">
                  <c:v>-14.298271031800001</c:v>
                </c:pt>
                <c:pt idx="319">
                  <c:v>-14.196206221000001</c:v>
                </c:pt>
                <c:pt idx="320">
                  <c:v>-14.1286034902</c:v>
                </c:pt>
                <c:pt idx="321">
                  <c:v>-14.019649102199999</c:v>
                </c:pt>
                <c:pt idx="322">
                  <c:v>-13.959622060899999</c:v>
                </c:pt>
                <c:pt idx="323">
                  <c:v>-13.843101337100002</c:v>
                </c:pt>
                <c:pt idx="324">
                  <c:v>-13.786743357599999</c:v>
                </c:pt>
                <c:pt idx="325">
                  <c:v>-13.814569858900001</c:v>
                </c:pt>
                <c:pt idx="326">
                  <c:v>-13.944253917299999</c:v>
                </c:pt>
                <c:pt idx="327">
                  <c:v>-14.073576040599999</c:v>
                </c:pt>
                <c:pt idx="328">
                  <c:v>-14.136903926599997</c:v>
                </c:pt>
                <c:pt idx="329">
                  <c:v>-13.9901622171</c:v>
                </c:pt>
                <c:pt idx="330">
                  <c:v>-13.8809302384</c:v>
                </c:pt>
                <c:pt idx="331">
                  <c:v>-13.816635643</c:v>
                </c:pt>
                <c:pt idx="332">
                  <c:v>-13.782105504699999</c:v>
                </c:pt>
                <c:pt idx="333">
                  <c:v>-13.736895585599999</c:v>
                </c:pt>
                <c:pt idx="334">
                  <c:v>-13.6779099459</c:v>
                </c:pt>
                <c:pt idx="335">
                  <c:v>-13.598666039600001</c:v>
                </c:pt>
                <c:pt idx="336">
                  <c:v>-13.624426031100001</c:v>
                </c:pt>
                <c:pt idx="337">
                  <c:v>-13.663649014500001</c:v>
                </c:pt>
                <c:pt idx="338">
                  <c:v>-13.709077626799999</c:v>
                </c:pt>
                <c:pt idx="339">
                  <c:v>-13.701548514200002</c:v>
                </c:pt>
                <c:pt idx="340">
                  <c:v>-13.6582304147</c:v>
                </c:pt>
                <c:pt idx="341">
                  <c:v>-13.570468548899999</c:v>
                </c:pt>
                <c:pt idx="342">
                  <c:v>-13.5955229578</c:v>
                </c:pt>
                <c:pt idx="343">
                  <c:v>-13.581852770899999</c:v>
                </c:pt>
                <c:pt idx="344">
                  <c:v>-13.5066218268</c:v>
                </c:pt>
                <c:pt idx="345">
                  <c:v>-13.403278733</c:v>
                </c:pt>
                <c:pt idx="346">
                  <c:v>-13.315524005900002</c:v>
                </c:pt>
                <c:pt idx="347">
                  <c:v>-13.2574024643</c:v>
                </c:pt>
                <c:pt idx="348">
                  <c:v>-13.308727773999999</c:v>
                </c:pt>
                <c:pt idx="349">
                  <c:v>-13.359655185099999</c:v>
                </c:pt>
                <c:pt idx="350">
                  <c:v>-13.392384869400001</c:v>
                </c:pt>
                <c:pt idx="351">
                  <c:v>-13.394234301999999</c:v>
                </c:pt>
                <c:pt idx="352">
                  <c:v>-13.3748329336</c:v>
                </c:pt>
                <c:pt idx="353">
                  <c:v>-13.355437543800001</c:v>
                </c:pt>
                <c:pt idx="354">
                  <c:v>-13.3678436565</c:v>
                </c:pt>
                <c:pt idx="355">
                  <c:v>-13.292416509500001</c:v>
                </c:pt>
                <c:pt idx="356">
                  <c:v>-13.1663479485</c:v>
                </c:pt>
                <c:pt idx="357">
                  <c:v>-13.076266989299999</c:v>
                </c:pt>
                <c:pt idx="358">
                  <c:v>-13.050407789800001</c:v>
                </c:pt>
                <c:pt idx="359">
                  <c:v>-13.0542755787</c:v>
                </c:pt>
                <c:pt idx="360">
                  <c:v>-13.054763168999999</c:v>
                </c:pt>
                <c:pt idx="361">
                  <c:v>-13.055825376799998</c:v>
                </c:pt>
                <c:pt idx="362">
                  <c:v>-13.0240589255</c:v>
                </c:pt>
                <c:pt idx="363">
                  <c:v>-13.034321872299998</c:v>
                </c:pt>
                <c:pt idx="364">
                  <c:v>-13.0745465763</c:v>
                </c:pt>
                <c:pt idx="365">
                  <c:v>-13.054485654700001</c:v>
                </c:pt>
                <c:pt idx="366">
                  <c:v>-12.993278873200001</c:v>
                </c:pt>
                <c:pt idx="367">
                  <c:v>-12.907900851699999</c:v>
                </c:pt>
                <c:pt idx="368">
                  <c:v>-12.7935369545</c:v>
                </c:pt>
                <c:pt idx="369">
                  <c:v>-12.800124389500001</c:v>
                </c:pt>
                <c:pt idx="370">
                  <c:v>-12.7956109914</c:v>
                </c:pt>
                <c:pt idx="371">
                  <c:v>-12.808319667099999</c:v>
                </c:pt>
                <c:pt idx="372">
                  <c:v>-12.768977393800004</c:v>
                </c:pt>
                <c:pt idx="373">
                  <c:v>-12.8077260544</c:v>
                </c:pt>
                <c:pt idx="374">
                  <c:v>-12.817672716000001</c:v>
                </c:pt>
                <c:pt idx="375">
                  <c:v>-12.823035199</c:v>
                </c:pt>
                <c:pt idx="376">
                  <c:v>-12.8121277468</c:v>
                </c:pt>
                <c:pt idx="377">
                  <c:v>-12.746854752599999</c:v>
                </c:pt>
                <c:pt idx="378">
                  <c:v>-12.676064903299999</c:v>
                </c:pt>
                <c:pt idx="379">
                  <c:v>-12.6011907667</c:v>
                </c:pt>
                <c:pt idx="380">
                  <c:v>-12.587640268199999</c:v>
                </c:pt>
                <c:pt idx="381">
                  <c:v>-12.581674138</c:v>
                </c:pt>
                <c:pt idx="382">
                  <c:v>-12.5605980127</c:v>
                </c:pt>
                <c:pt idx="383">
                  <c:v>-12.5182402962</c:v>
                </c:pt>
                <c:pt idx="384">
                  <c:v>-12.499331790199999</c:v>
                </c:pt>
                <c:pt idx="385">
                  <c:v>-12.5272353305</c:v>
                </c:pt>
                <c:pt idx="386">
                  <c:v>-12.5366370073</c:v>
                </c:pt>
                <c:pt idx="387">
                  <c:v>-12.5401475421</c:v>
                </c:pt>
                <c:pt idx="388">
                  <c:v>-12.481493693499999</c:v>
                </c:pt>
                <c:pt idx="389">
                  <c:v>-12.405066045299996</c:v>
                </c:pt>
                <c:pt idx="390">
                  <c:v>-12.3390835995</c:v>
                </c:pt>
                <c:pt idx="391">
                  <c:v>-12.326134797800002</c:v>
                </c:pt>
                <c:pt idx="392">
                  <c:v>-12.358685596599999</c:v>
                </c:pt>
                <c:pt idx="393">
                  <c:v>-12.3838067495</c:v>
                </c:pt>
                <c:pt idx="394">
                  <c:v>-12.343558857199998</c:v>
                </c:pt>
                <c:pt idx="395">
                  <c:v>-12.295842788</c:v>
                </c:pt>
                <c:pt idx="396">
                  <c:v>-12.2617738843</c:v>
                </c:pt>
                <c:pt idx="397">
                  <c:v>-12.256057808400001</c:v>
                </c:pt>
                <c:pt idx="398">
                  <c:v>-12.293517598399999</c:v>
                </c:pt>
                <c:pt idx="399">
                  <c:v>-12.259975199199999</c:v>
                </c:pt>
                <c:pt idx="400">
                  <c:v>-12.219188067199999</c:v>
                </c:pt>
                <c:pt idx="401">
                  <c:v>-12.191635682999999</c:v>
                </c:pt>
                <c:pt idx="402">
                  <c:v>-12.206243297300002</c:v>
                </c:pt>
                <c:pt idx="403">
                  <c:v>-12.261526187699999</c:v>
                </c:pt>
                <c:pt idx="404">
                  <c:v>-12.246141657800001</c:v>
                </c:pt>
                <c:pt idx="405">
                  <c:v>-12.198690990999999</c:v>
                </c:pt>
                <c:pt idx="406">
                  <c:v>-12.112559535400001</c:v>
                </c:pt>
                <c:pt idx="407">
                  <c:v>-12.0455853111</c:v>
                </c:pt>
                <c:pt idx="408">
                  <c:v>-12.0749822362</c:v>
                </c:pt>
                <c:pt idx="409">
                  <c:v>-12.099517481299999</c:v>
                </c:pt>
                <c:pt idx="410">
                  <c:v>-12.114034469099998</c:v>
                </c:pt>
                <c:pt idx="411">
                  <c:v>-12.110383772700001</c:v>
                </c:pt>
                <c:pt idx="412">
                  <c:v>-12.117942500800002</c:v>
                </c:pt>
                <c:pt idx="413">
                  <c:v>-12.120294736999998</c:v>
                </c:pt>
                <c:pt idx="414">
                  <c:v>-12.065138089999998</c:v>
                </c:pt>
                <c:pt idx="415">
                  <c:v>-12.022555931199999</c:v>
                </c:pt>
                <c:pt idx="416">
                  <c:v>-11.9394514303</c:v>
                </c:pt>
                <c:pt idx="417">
                  <c:v>-11.905254167800001</c:v>
                </c:pt>
                <c:pt idx="418">
                  <c:v>-11.8801780172</c:v>
                </c:pt>
                <c:pt idx="419">
                  <c:v>-11.922938633799999</c:v>
                </c:pt>
                <c:pt idx="420">
                  <c:v>-11.935035233600001</c:v>
                </c:pt>
                <c:pt idx="421">
                  <c:v>-11.9313027925</c:v>
                </c:pt>
                <c:pt idx="422">
                  <c:v>-11.906325132899999</c:v>
                </c:pt>
                <c:pt idx="423">
                  <c:v>-11.878264650000004</c:v>
                </c:pt>
                <c:pt idx="424">
                  <c:v>-11.863713219999998</c:v>
                </c:pt>
                <c:pt idx="425">
                  <c:v>-11.867989353400002</c:v>
                </c:pt>
                <c:pt idx="426">
                  <c:v>-11.8452375684</c:v>
                </c:pt>
                <c:pt idx="427">
                  <c:v>-11.7995412398</c:v>
                </c:pt>
                <c:pt idx="428">
                  <c:v>-11.7634641166</c:v>
                </c:pt>
                <c:pt idx="429">
                  <c:v>-11.734022471099998</c:v>
                </c:pt>
                <c:pt idx="430">
                  <c:v>-11.712061279700002</c:v>
                </c:pt>
                <c:pt idx="431">
                  <c:v>-11.712657483799999</c:v>
                </c:pt>
                <c:pt idx="432">
                  <c:v>-11.681370727000001</c:v>
                </c:pt>
                <c:pt idx="433">
                  <c:v>-11.6539488214</c:v>
                </c:pt>
                <c:pt idx="434">
                  <c:v>-11.662430650399999</c:v>
                </c:pt>
                <c:pt idx="435">
                  <c:v>-11.700296032400001</c:v>
                </c:pt>
                <c:pt idx="436">
                  <c:v>-11.737407702</c:v>
                </c:pt>
                <c:pt idx="437">
                  <c:v>-11.742177762800001</c:v>
                </c:pt>
                <c:pt idx="438">
                  <c:v>-11.674857900299999</c:v>
                </c:pt>
                <c:pt idx="439">
                  <c:v>-11.583065382799999</c:v>
                </c:pt>
                <c:pt idx="440">
                  <c:v>-11.5112107462</c:v>
                </c:pt>
                <c:pt idx="441">
                  <c:v>-11.4862604325</c:v>
                </c:pt>
                <c:pt idx="442">
                  <c:v>-11.4905400699</c:v>
                </c:pt>
                <c:pt idx="443">
                  <c:v>-11.498328776799999</c:v>
                </c:pt>
                <c:pt idx="444">
                  <c:v>-11.494925290599999</c:v>
                </c:pt>
                <c:pt idx="445">
                  <c:v>-11.527109678</c:v>
                </c:pt>
                <c:pt idx="446">
                  <c:v>-11.5369762246</c:v>
                </c:pt>
                <c:pt idx="447">
                  <c:v>-11.544810379799999</c:v>
                </c:pt>
                <c:pt idx="448">
                  <c:v>-11.521037292600001</c:v>
                </c:pt>
                <c:pt idx="449">
                  <c:v>-11.447016105299998</c:v>
                </c:pt>
                <c:pt idx="450">
                  <c:v>-11.427708961800001</c:v>
                </c:pt>
                <c:pt idx="451">
                  <c:v>-11.412544949999999</c:v>
                </c:pt>
                <c:pt idx="452">
                  <c:v>-11.409766664099998</c:v>
                </c:pt>
                <c:pt idx="453">
                  <c:v>-11.339712768000002</c:v>
                </c:pt>
                <c:pt idx="454">
                  <c:v>-11.288541816600002</c:v>
                </c:pt>
                <c:pt idx="455">
                  <c:v>-11.277384595799999</c:v>
                </c:pt>
                <c:pt idx="456">
                  <c:v>-11.301675339699999</c:v>
                </c:pt>
                <c:pt idx="457">
                  <c:v>-11.3491490374</c:v>
                </c:pt>
                <c:pt idx="458">
                  <c:v>-11.420990692699998</c:v>
                </c:pt>
                <c:pt idx="459">
                  <c:v>-11.4413455314</c:v>
                </c:pt>
                <c:pt idx="460">
                  <c:v>-11.431674274700001</c:v>
                </c:pt>
                <c:pt idx="461">
                  <c:v>-11.409309301900002</c:v>
                </c:pt>
                <c:pt idx="462">
                  <c:v>-11.343523491299997</c:v>
                </c:pt>
                <c:pt idx="463">
                  <c:v>-11.296418591199998</c:v>
                </c:pt>
                <c:pt idx="464">
                  <c:v>-11.2413094151</c:v>
                </c:pt>
                <c:pt idx="465">
                  <c:v>-11.189668022899999</c:v>
                </c:pt>
                <c:pt idx="466">
                  <c:v>-11.1666055086</c:v>
                </c:pt>
                <c:pt idx="467">
                  <c:v>-11.1815346745</c:v>
                </c:pt>
                <c:pt idx="468">
                  <c:v>-11.1737479539</c:v>
                </c:pt>
                <c:pt idx="469">
                  <c:v>-11.1717897256</c:v>
                </c:pt>
                <c:pt idx="470">
                  <c:v>-11.1664889589</c:v>
                </c:pt>
                <c:pt idx="471">
                  <c:v>-11.193184007299999</c:v>
                </c:pt>
                <c:pt idx="472">
                  <c:v>-11.224138442000001</c:v>
                </c:pt>
                <c:pt idx="473">
                  <c:v>-11.234036463000001</c:v>
                </c:pt>
                <c:pt idx="474">
                  <c:v>-11.1938813754</c:v>
                </c:pt>
                <c:pt idx="475">
                  <c:v>-11.093204978599999</c:v>
                </c:pt>
                <c:pt idx="476">
                  <c:v>-10.991598485400001</c:v>
                </c:pt>
                <c:pt idx="477">
                  <c:v>-10.989390064</c:v>
                </c:pt>
                <c:pt idx="478">
                  <c:v>-11.034452895399999</c:v>
                </c:pt>
                <c:pt idx="479">
                  <c:v>-11.107793388299999</c:v>
                </c:pt>
                <c:pt idx="480">
                  <c:v>-11.1493316022</c:v>
                </c:pt>
                <c:pt idx="481">
                  <c:v>-11.143351234100001</c:v>
                </c:pt>
                <c:pt idx="482">
                  <c:v>-11.123072236300002</c:v>
                </c:pt>
                <c:pt idx="483">
                  <c:v>-11.1344039769</c:v>
                </c:pt>
                <c:pt idx="484">
                  <c:v>-11.173286887</c:v>
                </c:pt>
                <c:pt idx="485">
                  <c:v>-11.1734388941</c:v>
                </c:pt>
                <c:pt idx="486">
                  <c:v>-11.154225729400002</c:v>
                </c:pt>
                <c:pt idx="487">
                  <c:v>-11.1069871435</c:v>
                </c:pt>
                <c:pt idx="488">
                  <c:v>-11.081337185999999</c:v>
                </c:pt>
                <c:pt idx="489">
                  <c:v>-11.082498462300002</c:v>
                </c:pt>
                <c:pt idx="490">
                  <c:v>-11.0938927955</c:v>
                </c:pt>
                <c:pt idx="491">
                  <c:v>-11.075164287499998</c:v>
                </c:pt>
                <c:pt idx="492">
                  <c:v>-11.0716446927</c:v>
                </c:pt>
                <c:pt idx="493">
                  <c:v>-11.055456814899999</c:v>
                </c:pt>
                <c:pt idx="494">
                  <c:v>-11.0615687825</c:v>
                </c:pt>
                <c:pt idx="495">
                  <c:v>-11.0869624111</c:v>
                </c:pt>
                <c:pt idx="496">
                  <c:v>-11.0846952354</c:v>
                </c:pt>
                <c:pt idx="497">
                  <c:v>-11.042330553900001</c:v>
                </c:pt>
                <c:pt idx="498">
                  <c:v>-10.9945143772</c:v>
                </c:pt>
                <c:pt idx="499">
                  <c:v>-10.959099705499998</c:v>
                </c:pt>
                <c:pt idx="500">
                  <c:v>-10.967899388599999</c:v>
                </c:pt>
                <c:pt idx="501">
                  <c:v>-10.949613808400001</c:v>
                </c:pt>
                <c:pt idx="502">
                  <c:v>-10.930664227099999</c:v>
                </c:pt>
                <c:pt idx="503">
                  <c:v>-10.884194597700001</c:v>
                </c:pt>
                <c:pt idx="504">
                  <c:v>-10.8701809501</c:v>
                </c:pt>
                <c:pt idx="505">
                  <c:v>-10.884351372199998</c:v>
                </c:pt>
                <c:pt idx="506">
                  <c:v>-10.8907426713</c:v>
                </c:pt>
                <c:pt idx="507">
                  <c:v>-10.872066602500002</c:v>
                </c:pt>
                <c:pt idx="508">
                  <c:v>-10.857121862699998</c:v>
                </c:pt>
                <c:pt idx="509">
                  <c:v>-10.839944733899999</c:v>
                </c:pt>
                <c:pt idx="510">
                  <c:v>-10.8292971445</c:v>
                </c:pt>
                <c:pt idx="511">
                  <c:v>-10.8228405842</c:v>
                </c:pt>
                <c:pt idx="512">
                  <c:v>-10.819722087100001</c:v>
                </c:pt>
                <c:pt idx="513">
                  <c:v>-10.767226886099998</c:v>
                </c:pt>
                <c:pt idx="514">
                  <c:v>-10.7345350935</c:v>
                </c:pt>
                <c:pt idx="515">
                  <c:v>-10.738547593099998</c:v>
                </c:pt>
                <c:pt idx="516">
                  <c:v>-10.7616371206</c:v>
                </c:pt>
                <c:pt idx="517">
                  <c:v>-10.7831862323</c:v>
                </c:pt>
                <c:pt idx="518">
                  <c:v>-10.774923405999999</c:v>
                </c:pt>
                <c:pt idx="519">
                  <c:v>-10.741498458600001</c:v>
                </c:pt>
                <c:pt idx="520">
                  <c:v>-10.7136682146</c:v>
                </c:pt>
                <c:pt idx="521">
                  <c:v>-10.725894112500001</c:v>
                </c:pt>
                <c:pt idx="522">
                  <c:v>-10.726677462800001</c:v>
                </c:pt>
                <c:pt idx="523">
                  <c:v>-10.730449435200001</c:v>
                </c:pt>
                <c:pt idx="524">
                  <c:v>-10.6944743054</c:v>
                </c:pt>
                <c:pt idx="525">
                  <c:v>-10.6411516134</c:v>
                </c:pt>
                <c:pt idx="526">
                  <c:v>-10.618135582500001</c:v>
                </c:pt>
                <c:pt idx="527">
                  <c:v>-10.5819572061</c:v>
                </c:pt>
                <c:pt idx="528">
                  <c:v>-10.5821738951</c:v>
                </c:pt>
                <c:pt idx="529">
                  <c:v>-10.579327318400001</c:v>
                </c:pt>
                <c:pt idx="530">
                  <c:v>-10.5768661587</c:v>
                </c:pt>
                <c:pt idx="531">
                  <c:v>-10.600565809799999</c:v>
                </c:pt>
                <c:pt idx="532">
                  <c:v>-10.601105778399999</c:v>
                </c:pt>
                <c:pt idx="533">
                  <c:v>-10.596518586000002</c:v>
                </c:pt>
                <c:pt idx="534">
                  <c:v>-10.587242637799999</c:v>
                </c:pt>
                <c:pt idx="535">
                  <c:v>-10.5734516616</c:v>
                </c:pt>
                <c:pt idx="536">
                  <c:v>-10.532536876</c:v>
                </c:pt>
                <c:pt idx="537">
                  <c:v>-10.510014573099999</c:v>
                </c:pt>
                <c:pt idx="538">
                  <c:v>-10.505889024599998</c:v>
                </c:pt>
                <c:pt idx="539">
                  <c:v>-10.4991499383</c:v>
                </c:pt>
                <c:pt idx="540">
                  <c:v>-10.4978628802</c:v>
                </c:pt>
                <c:pt idx="541">
                  <c:v>-10.5190156041</c:v>
                </c:pt>
                <c:pt idx="542">
                  <c:v>-10.554691726600002</c:v>
                </c:pt>
                <c:pt idx="543">
                  <c:v>-10.6097815753</c:v>
                </c:pt>
                <c:pt idx="544">
                  <c:v>-10.6402385144</c:v>
                </c:pt>
                <c:pt idx="545">
                  <c:v>-10.636031088199999</c:v>
                </c:pt>
                <c:pt idx="546">
                  <c:v>-10.626827176100001</c:v>
                </c:pt>
                <c:pt idx="547">
                  <c:v>-10.614659700899999</c:v>
                </c:pt>
                <c:pt idx="548">
                  <c:v>-10.6109712685</c:v>
                </c:pt>
                <c:pt idx="549">
                  <c:v>-10.604104836899999</c:v>
                </c:pt>
                <c:pt idx="550">
                  <c:v>-10.5669968256</c:v>
                </c:pt>
                <c:pt idx="551">
                  <c:v>-10.5365894145</c:v>
                </c:pt>
                <c:pt idx="552">
                  <c:v>-10.494001062899997</c:v>
                </c:pt>
                <c:pt idx="553">
                  <c:v>-10.498733443999999</c:v>
                </c:pt>
                <c:pt idx="554">
                  <c:v>-10.500074590400001</c:v>
                </c:pt>
                <c:pt idx="555">
                  <c:v>-10.526456980000001</c:v>
                </c:pt>
                <c:pt idx="556">
                  <c:v>-10.5213552857</c:v>
                </c:pt>
                <c:pt idx="557">
                  <c:v>-10.510147244000001</c:v>
                </c:pt>
                <c:pt idx="558">
                  <c:v>-10.500282066299999</c:v>
                </c:pt>
                <c:pt idx="559">
                  <c:v>-10.495013843700001</c:v>
                </c:pt>
                <c:pt idx="560">
                  <c:v>-10.474935288299999</c:v>
                </c:pt>
                <c:pt idx="561">
                  <c:v>-10.425101652999999</c:v>
                </c:pt>
                <c:pt idx="562">
                  <c:v>-10.388441141600001</c:v>
                </c:pt>
                <c:pt idx="563">
                  <c:v>-10.3576452384</c:v>
                </c:pt>
                <c:pt idx="564">
                  <c:v>-10.3808002255</c:v>
                </c:pt>
                <c:pt idx="565">
                  <c:v>-10.414284373699999</c:v>
                </c:pt>
                <c:pt idx="566">
                  <c:v>-10.4509350949</c:v>
                </c:pt>
                <c:pt idx="567">
                  <c:v>-10.4614492156</c:v>
                </c:pt>
                <c:pt idx="568">
                  <c:v>-10.4425495798</c:v>
                </c:pt>
                <c:pt idx="569">
                  <c:v>-10.437345174300001</c:v>
                </c:pt>
                <c:pt idx="570">
                  <c:v>-10.421118143500001</c:v>
                </c:pt>
                <c:pt idx="571">
                  <c:v>-10.402831239499999</c:v>
                </c:pt>
                <c:pt idx="572">
                  <c:v>-10.395778178700002</c:v>
                </c:pt>
                <c:pt idx="573">
                  <c:v>-10.371233358000001</c:v>
                </c:pt>
                <c:pt idx="574">
                  <c:v>-10.346014824899999</c:v>
                </c:pt>
                <c:pt idx="575">
                  <c:v>-10.348859390600001</c:v>
                </c:pt>
                <c:pt idx="576">
                  <c:v>-10.3830652378</c:v>
                </c:pt>
                <c:pt idx="577">
                  <c:v>-10.4274406531</c:v>
                </c:pt>
                <c:pt idx="578">
                  <c:v>-10.4292990985</c:v>
                </c:pt>
                <c:pt idx="579">
                  <c:v>-10.4183093361</c:v>
                </c:pt>
                <c:pt idx="580">
                  <c:v>-10.419472733799999</c:v>
                </c:pt>
                <c:pt idx="581">
                  <c:v>-10.431649468</c:v>
                </c:pt>
                <c:pt idx="582">
                  <c:v>-10.418392926399999</c:v>
                </c:pt>
                <c:pt idx="583">
                  <c:v>-10.3987935852</c:v>
                </c:pt>
                <c:pt idx="584">
                  <c:v>-10.360941282000001</c:v>
                </c:pt>
                <c:pt idx="585">
                  <c:v>-10.329977018199997</c:v>
                </c:pt>
                <c:pt idx="586">
                  <c:v>-10.336106940200001</c:v>
                </c:pt>
                <c:pt idx="587">
                  <c:v>-10.3499381732</c:v>
                </c:pt>
                <c:pt idx="588">
                  <c:v>-10.3781154626</c:v>
                </c:pt>
                <c:pt idx="589">
                  <c:v>-10.37459449</c:v>
                </c:pt>
                <c:pt idx="590">
                  <c:v>-10.389890165099997</c:v>
                </c:pt>
                <c:pt idx="591">
                  <c:v>-10.3995649248</c:v>
                </c:pt>
                <c:pt idx="592">
                  <c:v>-10.384277449900001</c:v>
                </c:pt>
                <c:pt idx="593">
                  <c:v>-10.3744848102</c:v>
                </c:pt>
                <c:pt idx="594">
                  <c:v>-10.326241622599998</c:v>
                </c:pt>
                <c:pt idx="595">
                  <c:v>-10.256351087500001</c:v>
                </c:pt>
                <c:pt idx="596">
                  <c:v>-10.201525397899999</c:v>
                </c:pt>
                <c:pt idx="597">
                  <c:v>-10.192108923399999</c:v>
                </c:pt>
                <c:pt idx="598">
                  <c:v>-10.164762295899997</c:v>
                </c:pt>
                <c:pt idx="599">
                  <c:v>-10.203862383400001</c:v>
                </c:pt>
                <c:pt idx="600">
                  <c:v>-10.213801656599999</c:v>
                </c:pt>
                <c:pt idx="601">
                  <c:v>-10.233735772499999</c:v>
                </c:pt>
                <c:pt idx="602">
                  <c:v>-10.257278618999999</c:v>
                </c:pt>
                <c:pt idx="603">
                  <c:v>-10.252263312</c:v>
                </c:pt>
                <c:pt idx="604">
                  <c:v>-10.2287539282</c:v>
                </c:pt>
                <c:pt idx="605">
                  <c:v>-10.204968472899999</c:v>
                </c:pt>
                <c:pt idx="606">
                  <c:v>-10.152038813800001</c:v>
                </c:pt>
                <c:pt idx="607">
                  <c:v>-10.111644169899998</c:v>
                </c:pt>
                <c:pt idx="608">
                  <c:v>-10.100924231900002</c:v>
                </c:pt>
                <c:pt idx="609">
                  <c:v>-10.089120861000001</c:v>
                </c:pt>
                <c:pt idx="610">
                  <c:v>-10.086373115000001</c:v>
                </c:pt>
                <c:pt idx="611">
                  <c:v>-10.11650358</c:v>
                </c:pt>
                <c:pt idx="612">
                  <c:v>-10.1425967208</c:v>
                </c:pt>
                <c:pt idx="613">
                  <c:v>-10.1712906756</c:v>
                </c:pt>
                <c:pt idx="614">
                  <c:v>-10.181634027599999</c:v>
                </c:pt>
                <c:pt idx="615">
                  <c:v>-10.160588692199999</c:v>
                </c:pt>
                <c:pt idx="616">
                  <c:v>-10.1339554727</c:v>
                </c:pt>
                <c:pt idx="617">
                  <c:v>-10.089169954600001</c:v>
                </c:pt>
                <c:pt idx="618">
                  <c:v>-10.032565767199999</c:v>
                </c:pt>
                <c:pt idx="619">
                  <c:v>-10.025956549099998</c:v>
                </c:pt>
                <c:pt idx="620">
                  <c:v>-10.004098589799998</c:v>
                </c:pt>
                <c:pt idx="621">
                  <c:v>-10.004785288499999</c:v>
                </c:pt>
                <c:pt idx="622">
                  <c:v>-10.000396252999998</c:v>
                </c:pt>
                <c:pt idx="623">
                  <c:v>-9.9885910510999985</c:v>
                </c:pt>
                <c:pt idx="624">
                  <c:v>-9.9961358953800001</c:v>
                </c:pt>
                <c:pt idx="625">
                  <c:v>-10.004318301800001</c:v>
                </c:pt>
                <c:pt idx="626">
                  <c:v>-10.031985370199997</c:v>
                </c:pt>
                <c:pt idx="627">
                  <c:v>-10.009515112700001</c:v>
                </c:pt>
                <c:pt idx="628">
                  <c:v>-9.9945575513399998</c:v>
                </c:pt>
                <c:pt idx="629">
                  <c:v>-9.9516878606399999</c:v>
                </c:pt>
                <c:pt idx="630">
                  <c:v>-9.9149720093999996</c:v>
                </c:pt>
                <c:pt idx="631">
                  <c:v>-9.9028315144000008</c:v>
                </c:pt>
                <c:pt idx="632">
                  <c:v>-9.8720919493200014</c:v>
                </c:pt>
                <c:pt idx="633">
                  <c:v>-9.8669715795199977</c:v>
                </c:pt>
                <c:pt idx="634">
                  <c:v>-9.85362932544</c:v>
                </c:pt>
                <c:pt idx="635">
                  <c:v>-9.8637749505199999</c:v>
                </c:pt>
                <c:pt idx="636">
                  <c:v>-9.884465808269999</c:v>
                </c:pt>
                <c:pt idx="637">
                  <c:v>-9.9008397376000001</c:v>
                </c:pt>
                <c:pt idx="638">
                  <c:v>-9.9048016821800005</c:v>
                </c:pt>
                <c:pt idx="639">
                  <c:v>-9.8650751430099994</c:v>
                </c:pt>
                <c:pt idx="640">
                  <c:v>-9.8481703000999996</c:v>
                </c:pt>
                <c:pt idx="641">
                  <c:v>-9.820116345449998</c:v>
                </c:pt>
                <c:pt idx="642">
                  <c:v>-9.8029249304399997</c:v>
                </c:pt>
                <c:pt idx="643">
                  <c:v>-9.78990744615</c:v>
                </c:pt>
                <c:pt idx="644">
                  <c:v>-9.7499281023000002</c:v>
                </c:pt>
                <c:pt idx="645">
                  <c:v>-9.7521640299500003</c:v>
                </c:pt>
                <c:pt idx="646">
                  <c:v>-9.74551523389</c:v>
                </c:pt>
                <c:pt idx="647">
                  <c:v>-9.7392768639000007</c:v>
                </c:pt>
                <c:pt idx="648">
                  <c:v>-9.7325669442499994</c:v>
                </c:pt>
                <c:pt idx="649">
                  <c:v>-9.7036432242599986</c:v>
                </c:pt>
                <c:pt idx="650">
                  <c:v>-9.6845655591700002</c:v>
                </c:pt>
                <c:pt idx="651">
                  <c:v>-9.6636069867900005</c:v>
                </c:pt>
                <c:pt idx="652">
                  <c:v>-9.6374367760399995</c:v>
                </c:pt>
                <c:pt idx="653">
                  <c:v>-9.6265906209800001</c:v>
                </c:pt>
                <c:pt idx="654">
                  <c:v>-9.5860504321899995</c:v>
                </c:pt>
                <c:pt idx="655">
                  <c:v>-9.5510620666999984</c:v>
                </c:pt>
                <c:pt idx="656">
                  <c:v>-9.5068069896199994</c:v>
                </c:pt>
                <c:pt idx="657">
                  <c:v>-9.5130773854699981</c:v>
                </c:pt>
                <c:pt idx="658">
                  <c:v>-9.5068955557799999</c:v>
                </c:pt>
                <c:pt idx="659">
                  <c:v>-9.5101497637500003</c:v>
                </c:pt>
                <c:pt idx="660">
                  <c:v>-9.5010357338699993</c:v>
                </c:pt>
                <c:pt idx="661">
                  <c:v>-9.4814589390900004</c:v>
                </c:pt>
                <c:pt idx="662">
                  <c:v>-9.4650892086000002</c:v>
                </c:pt>
                <c:pt idx="663">
                  <c:v>-9.4693802010399999</c:v>
                </c:pt>
                <c:pt idx="664">
                  <c:v>-9.4475940748299987</c:v>
                </c:pt>
                <c:pt idx="665">
                  <c:v>-9.3968171281299995</c:v>
                </c:pt>
                <c:pt idx="666">
                  <c:v>-9.3513968400399996</c:v>
                </c:pt>
                <c:pt idx="667">
                  <c:v>-9.3059369776400001</c:v>
                </c:pt>
                <c:pt idx="668">
                  <c:v>-9.2928456991899981</c:v>
                </c:pt>
                <c:pt idx="669">
                  <c:v>-9.3144627723899998</c:v>
                </c:pt>
                <c:pt idx="670">
                  <c:v>-9.324220857100002</c:v>
                </c:pt>
                <c:pt idx="671">
                  <c:v>-9.3280564585499999</c:v>
                </c:pt>
                <c:pt idx="672">
                  <c:v>-9.2973569040400008</c:v>
                </c:pt>
                <c:pt idx="673">
                  <c:v>-9.2853204576999993</c:v>
                </c:pt>
                <c:pt idx="674">
                  <c:v>-9.2866539880300003</c:v>
                </c:pt>
                <c:pt idx="675">
                  <c:v>-9.2697489658300007</c:v>
                </c:pt>
                <c:pt idx="676">
                  <c:v>-9.2464507113599996</c:v>
                </c:pt>
                <c:pt idx="677">
                  <c:v>-9.2087153443599998</c:v>
                </c:pt>
                <c:pt idx="678">
                  <c:v>-9.1748169884999999</c:v>
                </c:pt>
                <c:pt idx="679">
                  <c:v>-9.1449548312900006</c:v>
                </c:pt>
                <c:pt idx="680">
                  <c:v>-9.1335263410300023</c:v>
                </c:pt>
                <c:pt idx="681">
                  <c:v>-9.1152473812900006</c:v>
                </c:pt>
                <c:pt idx="682">
                  <c:v>-9.115425361749999</c:v>
                </c:pt>
                <c:pt idx="683">
                  <c:v>-9.0896292089199999</c:v>
                </c:pt>
                <c:pt idx="684">
                  <c:v>-9.0772882560799992</c:v>
                </c:pt>
                <c:pt idx="685">
                  <c:v>-9.08622137421</c:v>
                </c:pt>
                <c:pt idx="686">
                  <c:v>-9.0810894576699983</c:v>
                </c:pt>
                <c:pt idx="687">
                  <c:v>-9.0399366805999986</c:v>
                </c:pt>
                <c:pt idx="688">
                  <c:v>-9.0178684408199992</c:v>
                </c:pt>
                <c:pt idx="689">
                  <c:v>-8.9719847568399995</c:v>
                </c:pt>
                <c:pt idx="690">
                  <c:v>-8.9553602699199999</c:v>
                </c:pt>
                <c:pt idx="691">
                  <c:v>-8.9497099196800001</c:v>
                </c:pt>
                <c:pt idx="692">
                  <c:v>-8.9152409091100004</c:v>
                </c:pt>
                <c:pt idx="693">
                  <c:v>-8.8862652209200004</c:v>
                </c:pt>
                <c:pt idx="694">
                  <c:v>-8.8844139459999987</c:v>
                </c:pt>
                <c:pt idx="695">
                  <c:v>-8.8725995852399997</c:v>
                </c:pt>
                <c:pt idx="696">
                  <c:v>-8.8973555726699995</c:v>
                </c:pt>
                <c:pt idx="697">
                  <c:v>-8.8996043314299982</c:v>
                </c:pt>
                <c:pt idx="698">
                  <c:v>-8.8806270072599993</c:v>
                </c:pt>
                <c:pt idx="699">
                  <c:v>-8.8508114256500008</c:v>
                </c:pt>
                <c:pt idx="700">
                  <c:v>-8.8193982832899991</c:v>
                </c:pt>
                <c:pt idx="701">
                  <c:v>-8.7561015907699993</c:v>
                </c:pt>
                <c:pt idx="702">
                  <c:v>-8.7145332543799991</c:v>
                </c:pt>
                <c:pt idx="703">
                  <c:v>-8.6783621000099984</c:v>
                </c:pt>
                <c:pt idx="704">
                  <c:v>-8.6435337037999975</c:v>
                </c:pt>
                <c:pt idx="705">
                  <c:v>-8.6564944890700009</c:v>
                </c:pt>
                <c:pt idx="706">
                  <c:v>-8.6713835988600039</c:v>
                </c:pt>
                <c:pt idx="707">
                  <c:v>-8.6817142828500025</c:v>
                </c:pt>
                <c:pt idx="708">
                  <c:v>-8.6684799513200002</c:v>
                </c:pt>
                <c:pt idx="709">
                  <c:v>-8.6442544928499991</c:v>
                </c:pt>
                <c:pt idx="710">
                  <c:v>-8.6187040404699999</c:v>
                </c:pt>
                <c:pt idx="711">
                  <c:v>-8.6129070350100001</c:v>
                </c:pt>
                <c:pt idx="712">
                  <c:v>-8.5833600011600009</c:v>
                </c:pt>
                <c:pt idx="713">
                  <c:v>-8.5654711148500002</c:v>
                </c:pt>
                <c:pt idx="714">
                  <c:v>-8.5293663624399993</c:v>
                </c:pt>
                <c:pt idx="715">
                  <c:v>-8.5004992372500006</c:v>
                </c:pt>
                <c:pt idx="716">
                  <c:v>-8.4879306172</c:v>
                </c:pt>
                <c:pt idx="717">
                  <c:v>-8.4932206917799995</c:v>
                </c:pt>
                <c:pt idx="718">
                  <c:v>-8.5014996925900004</c:v>
                </c:pt>
                <c:pt idx="719">
                  <c:v>-8.5038785785899975</c:v>
                </c:pt>
                <c:pt idx="720">
                  <c:v>-8.4809234905699995</c:v>
                </c:pt>
                <c:pt idx="721">
                  <c:v>-8.4591012894599995</c:v>
                </c:pt>
                <c:pt idx="722">
                  <c:v>-8.4493807281199995</c:v>
                </c:pt>
                <c:pt idx="723">
                  <c:v>-8.4230772611900004</c:v>
                </c:pt>
                <c:pt idx="724">
                  <c:v>-8.3872418168599996</c:v>
                </c:pt>
                <c:pt idx="725">
                  <c:v>-8.3475504422599993</c:v>
                </c:pt>
                <c:pt idx="726">
                  <c:v>-8.2886656384399995</c:v>
                </c:pt>
                <c:pt idx="727">
                  <c:v>-8.2610535470500004</c:v>
                </c:pt>
                <c:pt idx="728">
                  <c:v>-8.2632006031100005</c:v>
                </c:pt>
                <c:pt idx="729">
                  <c:v>-8.2689294984499995</c:v>
                </c:pt>
                <c:pt idx="730">
                  <c:v>-8.2711889866299995</c:v>
                </c:pt>
                <c:pt idx="731">
                  <c:v>-8.2526071737900004</c:v>
                </c:pt>
                <c:pt idx="732">
                  <c:v>-8.2193990967800019</c:v>
                </c:pt>
                <c:pt idx="733">
                  <c:v>-8.1784427022100008</c:v>
                </c:pt>
                <c:pt idx="734">
                  <c:v>-8.1426329760100007</c:v>
                </c:pt>
                <c:pt idx="735">
                  <c:v>-8.085422160180002</c:v>
                </c:pt>
                <c:pt idx="736">
                  <c:v>-8.0039118199400008</c:v>
                </c:pt>
                <c:pt idx="737">
                  <c:v>-7.9359995548100004</c:v>
                </c:pt>
                <c:pt idx="738">
                  <c:v>-7.8805919482500002</c:v>
                </c:pt>
                <c:pt idx="739">
                  <c:v>-7.8669211302999997</c:v>
                </c:pt>
                <c:pt idx="740">
                  <c:v>-7.8500274899600004</c:v>
                </c:pt>
                <c:pt idx="741">
                  <c:v>-7.8265023559499998</c:v>
                </c:pt>
                <c:pt idx="742">
                  <c:v>-7.79556962863</c:v>
                </c:pt>
                <c:pt idx="743">
                  <c:v>-7.7345636898900008</c:v>
                </c:pt>
                <c:pt idx="744">
                  <c:v>-7.696691394360001</c:v>
                </c:pt>
                <c:pt idx="745">
                  <c:v>-7.6498348157600002</c:v>
                </c:pt>
                <c:pt idx="746">
                  <c:v>-7.5982557221300002</c:v>
                </c:pt>
                <c:pt idx="747">
                  <c:v>-7.5399270959200004</c:v>
                </c:pt>
                <c:pt idx="748">
                  <c:v>-7.4878935585499997</c:v>
                </c:pt>
                <c:pt idx="749">
                  <c:v>-7.4913686968800004</c:v>
                </c:pt>
                <c:pt idx="750">
                  <c:v>-7.4795680978299988</c:v>
                </c:pt>
                <c:pt idx="751">
                  <c:v>-7.4917522129799998</c:v>
                </c:pt>
                <c:pt idx="752">
                  <c:v>-7.4632030529000009</c:v>
                </c:pt>
                <c:pt idx="753">
                  <c:v>-7.4079925394600012</c:v>
                </c:pt>
                <c:pt idx="754">
                  <c:v>-7.3586730719600002</c:v>
                </c:pt>
                <c:pt idx="755">
                  <c:v>-7.3269321947500003</c:v>
                </c:pt>
                <c:pt idx="756">
                  <c:v>-7.3081755255800012</c:v>
                </c:pt>
                <c:pt idx="757">
                  <c:v>-7.2857998851200003</c:v>
                </c:pt>
                <c:pt idx="758">
                  <c:v>-7.2381369650999989</c:v>
                </c:pt>
                <c:pt idx="759">
                  <c:v>-7.1788365572099995</c:v>
                </c:pt>
                <c:pt idx="760">
                  <c:v>-7.1366874355899999</c:v>
                </c:pt>
                <c:pt idx="761">
                  <c:v>-7.1279745401400003</c:v>
                </c:pt>
                <c:pt idx="762">
                  <c:v>-7.1238847003299997</c:v>
                </c:pt>
                <c:pt idx="763">
                  <c:v>-7.1101903668300004</c:v>
                </c:pt>
                <c:pt idx="764">
                  <c:v>-7.0889458920799999</c:v>
                </c:pt>
                <c:pt idx="765">
                  <c:v>-7.0702077681300013</c:v>
                </c:pt>
                <c:pt idx="766">
                  <c:v>-7.048594135650001</c:v>
                </c:pt>
                <c:pt idx="767">
                  <c:v>-7.0003345059199997</c:v>
                </c:pt>
                <c:pt idx="768">
                  <c:v>-6.9474803558899998</c:v>
                </c:pt>
                <c:pt idx="769">
                  <c:v>-6.89357239996</c:v>
                </c:pt>
                <c:pt idx="770">
                  <c:v>-6.8571293229299988</c:v>
                </c:pt>
                <c:pt idx="771">
                  <c:v>-6.8402158004300002</c:v>
                </c:pt>
                <c:pt idx="772">
                  <c:v>-6.8483834481399999</c:v>
                </c:pt>
                <c:pt idx="773">
                  <c:v>-6.8596189116200001</c:v>
                </c:pt>
                <c:pt idx="774">
                  <c:v>-6.8377288588000003</c:v>
                </c:pt>
                <c:pt idx="775">
                  <c:v>-6.8202327161800005</c:v>
                </c:pt>
                <c:pt idx="776">
                  <c:v>-6.8177235040800008</c:v>
                </c:pt>
                <c:pt idx="777">
                  <c:v>-6.8060948486899981</c:v>
                </c:pt>
                <c:pt idx="778">
                  <c:v>-6.7794853738500009</c:v>
                </c:pt>
                <c:pt idx="779">
                  <c:v>-6.7045034223500002</c:v>
                </c:pt>
                <c:pt idx="780">
                  <c:v>-6.6288011241799989</c:v>
                </c:pt>
                <c:pt idx="781">
                  <c:v>-6.5973790804399997</c:v>
                </c:pt>
                <c:pt idx="782">
                  <c:v>-6.5790367920100001</c:v>
                </c:pt>
                <c:pt idx="783">
                  <c:v>-6.5968782088699998</c:v>
                </c:pt>
                <c:pt idx="784">
                  <c:v>-6.6017701918899991</c:v>
                </c:pt>
                <c:pt idx="785">
                  <c:v>-6.5782187636499998</c:v>
                </c:pt>
                <c:pt idx="786">
                  <c:v>-6.5522668961499999</c:v>
                </c:pt>
                <c:pt idx="787">
                  <c:v>-6.5250338791500004</c:v>
                </c:pt>
                <c:pt idx="788">
                  <c:v>-6.5030758311199985</c:v>
                </c:pt>
                <c:pt idx="789">
                  <c:v>-6.4613862429799997</c:v>
                </c:pt>
                <c:pt idx="790">
                  <c:v>-6.4106509181899991</c:v>
                </c:pt>
                <c:pt idx="791">
                  <c:v>-6.3536536321800003</c:v>
                </c:pt>
                <c:pt idx="792">
                  <c:v>-6.3167478526700007</c:v>
                </c:pt>
                <c:pt idx="793">
                  <c:v>-6.2926254613200001</c:v>
                </c:pt>
                <c:pt idx="794">
                  <c:v>-6.25311306505</c:v>
                </c:pt>
                <c:pt idx="795">
                  <c:v>-6.2223205118999996</c:v>
                </c:pt>
                <c:pt idx="796">
                  <c:v>-6.2104454604300008</c:v>
                </c:pt>
                <c:pt idx="797">
                  <c:v>-6.2202589053399997</c:v>
                </c:pt>
                <c:pt idx="798">
                  <c:v>-6.2320557061899997</c:v>
                </c:pt>
                <c:pt idx="799">
                  <c:v>-6.1979680483399999</c:v>
                </c:pt>
                <c:pt idx="800">
                  <c:v>-6.1334359410600001</c:v>
                </c:pt>
                <c:pt idx="801">
                  <c:v>-6.0736644581499997</c:v>
                </c:pt>
                <c:pt idx="802">
                  <c:v>-6.0427146228600002</c:v>
                </c:pt>
                <c:pt idx="803">
                  <c:v>-6.0386785207899996</c:v>
                </c:pt>
                <c:pt idx="804">
                  <c:v>-6.0207494876199998</c:v>
                </c:pt>
                <c:pt idx="805">
                  <c:v>-5.9675325305999998</c:v>
                </c:pt>
                <c:pt idx="806">
                  <c:v>-5.902725275249999</c:v>
                </c:pt>
                <c:pt idx="807">
                  <c:v>-5.8855732887000016</c:v>
                </c:pt>
                <c:pt idx="808">
                  <c:v>-5.9172798490999998</c:v>
                </c:pt>
                <c:pt idx="809">
                  <c:v>-5.9397657876199981</c:v>
                </c:pt>
                <c:pt idx="810">
                  <c:v>-5.9185590415699982</c:v>
                </c:pt>
                <c:pt idx="811">
                  <c:v>-5.8468370029500001</c:v>
                </c:pt>
                <c:pt idx="812">
                  <c:v>-5.7789743122199999</c:v>
                </c:pt>
                <c:pt idx="813">
                  <c:v>-5.7469698869899997</c:v>
                </c:pt>
                <c:pt idx="814">
                  <c:v>-5.7509126311100003</c:v>
                </c:pt>
                <c:pt idx="815">
                  <c:v>-5.7443860048399999</c:v>
                </c:pt>
                <c:pt idx="816">
                  <c:v>-5.7004480205199997</c:v>
                </c:pt>
                <c:pt idx="817">
                  <c:v>-5.6498288324299999</c:v>
                </c:pt>
                <c:pt idx="818">
                  <c:v>-5.6422885977000004</c:v>
                </c:pt>
                <c:pt idx="819">
                  <c:v>-5.6642160255600027</c:v>
                </c:pt>
                <c:pt idx="820">
                  <c:v>-5.6429268219000006</c:v>
                </c:pt>
                <c:pt idx="821">
                  <c:v>-5.5915173537999987</c:v>
                </c:pt>
                <c:pt idx="822">
                  <c:v>-5.5295537335599985</c:v>
                </c:pt>
                <c:pt idx="823">
                  <c:v>-5.5021105147</c:v>
                </c:pt>
                <c:pt idx="824">
                  <c:v>-5.5383996395299988</c:v>
                </c:pt>
                <c:pt idx="825">
                  <c:v>-5.5450529245599984</c:v>
                </c:pt>
                <c:pt idx="826">
                  <c:v>-5.4757337866900011</c:v>
                </c:pt>
                <c:pt idx="827">
                  <c:v>-5.4198505601099995</c:v>
                </c:pt>
                <c:pt idx="828">
                  <c:v>-5.3713179146099987</c:v>
                </c:pt>
                <c:pt idx="829">
                  <c:v>-5.3950394660100001</c:v>
                </c:pt>
                <c:pt idx="830">
                  <c:v>-5.4503628385999994</c:v>
                </c:pt>
                <c:pt idx="831">
                  <c:v>-5.4324430784400013</c:v>
                </c:pt>
                <c:pt idx="832">
                  <c:v>-5.3497656194099994</c:v>
                </c:pt>
                <c:pt idx="833">
                  <c:v>-5.2687021182399993</c:v>
                </c:pt>
                <c:pt idx="834">
                  <c:v>-5.2713302864299987</c:v>
                </c:pt>
                <c:pt idx="835">
                  <c:v>-5.3165516082400002</c:v>
                </c:pt>
                <c:pt idx="836">
                  <c:v>-5.3103619954900001</c:v>
                </c:pt>
                <c:pt idx="837">
                  <c:v>-5.2396220823100013</c:v>
                </c:pt>
                <c:pt idx="838">
                  <c:v>-5.1608847714800001</c:v>
                </c:pt>
                <c:pt idx="839">
                  <c:v>-5.1305664750100011</c:v>
                </c:pt>
                <c:pt idx="840">
                  <c:v>-5.1822733672099996</c:v>
                </c:pt>
                <c:pt idx="841">
                  <c:v>-5.2475044136499989</c:v>
                </c:pt>
                <c:pt idx="842">
                  <c:v>-5.2182078243000003</c:v>
                </c:pt>
                <c:pt idx="843">
                  <c:v>-5.1307026315400002</c:v>
                </c:pt>
                <c:pt idx="844">
                  <c:v>-5.0531757928200003</c:v>
                </c:pt>
                <c:pt idx="845">
                  <c:v>-5.0432072129699996</c:v>
                </c:pt>
                <c:pt idx="846">
                  <c:v>-5.082975574819999</c:v>
                </c:pt>
                <c:pt idx="847">
                  <c:v>-5.0411484798000004</c:v>
                </c:pt>
                <c:pt idx="848">
                  <c:v>-4.9744030567900008</c:v>
                </c:pt>
                <c:pt idx="849">
                  <c:v>-4.9239851161900008</c:v>
                </c:pt>
                <c:pt idx="850">
                  <c:v>-4.91953563605</c:v>
                </c:pt>
                <c:pt idx="851">
                  <c:v>-4.9981499636999995</c:v>
                </c:pt>
                <c:pt idx="852">
                  <c:v>-5.0263939005199996</c:v>
                </c:pt>
                <c:pt idx="853">
                  <c:v>-4.9651957332199999</c:v>
                </c:pt>
                <c:pt idx="854">
                  <c:v>-4.8647489303099993</c:v>
                </c:pt>
                <c:pt idx="855">
                  <c:v>-4.80020532182</c:v>
                </c:pt>
                <c:pt idx="856">
                  <c:v>-4.8305783076799997</c:v>
                </c:pt>
                <c:pt idx="857">
                  <c:v>-4.8712295038700004</c:v>
                </c:pt>
                <c:pt idx="858">
                  <c:v>-4.8491888859799994</c:v>
                </c:pt>
                <c:pt idx="859">
                  <c:v>-4.7768917886600013</c:v>
                </c:pt>
                <c:pt idx="860">
                  <c:v>-4.7113142750600003</c:v>
                </c:pt>
                <c:pt idx="861">
                  <c:v>-4.7327482504800003</c:v>
                </c:pt>
                <c:pt idx="862">
                  <c:v>-4.7905321920499997</c:v>
                </c:pt>
                <c:pt idx="863">
                  <c:v>-4.7939302769600003</c:v>
                </c:pt>
                <c:pt idx="864">
                  <c:v>-4.7255617168599997</c:v>
                </c:pt>
                <c:pt idx="865">
                  <c:v>-4.6307742708899999</c:v>
                </c:pt>
                <c:pt idx="866">
                  <c:v>-4.5830789337700013</c:v>
                </c:pt>
                <c:pt idx="867">
                  <c:v>-4.6228199983999989</c:v>
                </c:pt>
                <c:pt idx="868">
                  <c:v>-4.6630038999900005</c:v>
                </c:pt>
                <c:pt idx="869">
                  <c:v>-4.6235572848099995</c:v>
                </c:pt>
                <c:pt idx="870">
                  <c:v>-4.5525134205599995</c:v>
                </c:pt>
                <c:pt idx="871">
                  <c:v>-4.50567002892</c:v>
                </c:pt>
                <c:pt idx="872">
                  <c:v>-4.5322162140799991</c:v>
                </c:pt>
                <c:pt idx="873">
                  <c:v>-4.5894906636200004</c:v>
                </c:pt>
                <c:pt idx="874">
                  <c:v>-4.5706820439700007</c:v>
                </c:pt>
                <c:pt idx="875">
                  <c:v>-4.4973045080500009</c:v>
                </c:pt>
                <c:pt idx="876">
                  <c:v>-4.4179620443499994</c:v>
                </c:pt>
                <c:pt idx="877">
                  <c:v>-4.4194974394499997</c:v>
                </c:pt>
                <c:pt idx="878">
                  <c:v>-4.4746216150200011</c:v>
                </c:pt>
                <c:pt idx="879">
                  <c:v>-4.4640324703699994</c:v>
                </c:pt>
                <c:pt idx="880">
                  <c:v>-4.39169496299</c:v>
                </c:pt>
                <c:pt idx="881">
                  <c:v>-4.31480890955</c:v>
                </c:pt>
                <c:pt idx="882">
                  <c:v>-4.2751206185399999</c:v>
                </c:pt>
                <c:pt idx="883">
                  <c:v>-4.3408665715000012</c:v>
                </c:pt>
                <c:pt idx="884">
                  <c:v>-4.3799635249099991</c:v>
                </c:pt>
                <c:pt idx="885">
                  <c:v>-4.3370605988099999</c:v>
                </c:pt>
                <c:pt idx="886">
                  <c:v>-4.2418018602899989</c:v>
                </c:pt>
                <c:pt idx="887">
                  <c:v>-4.1662632748300004</c:v>
                </c:pt>
                <c:pt idx="888">
                  <c:v>-4.1911294610900001</c:v>
                </c:pt>
                <c:pt idx="889">
                  <c:v>-4.2432726323099974</c:v>
                </c:pt>
                <c:pt idx="890">
                  <c:v>-4.2442050236600011</c:v>
                </c:pt>
                <c:pt idx="891">
                  <c:v>-4.1800138530899993</c:v>
                </c:pt>
                <c:pt idx="892">
                  <c:v>-4.113136109860001</c:v>
                </c:pt>
                <c:pt idx="893">
                  <c:v>-4.1070333281</c:v>
                </c:pt>
                <c:pt idx="894">
                  <c:v>-4.1753193492799978</c:v>
                </c:pt>
                <c:pt idx="895">
                  <c:v>-4.2138052548399996</c:v>
                </c:pt>
                <c:pt idx="896">
                  <c:v>-4.1452701318899994</c:v>
                </c:pt>
                <c:pt idx="897">
                  <c:v>-4.0508530256699995</c:v>
                </c:pt>
                <c:pt idx="898">
                  <c:v>-3.9904386402600007</c:v>
                </c:pt>
                <c:pt idx="899">
                  <c:v>-4.0196585871399995</c:v>
                </c:pt>
                <c:pt idx="900">
                  <c:v>-4.0799345143100005</c:v>
                </c:pt>
                <c:pt idx="901">
                  <c:v>-4.0775391014200011</c:v>
                </c:pt>
                <c:pt idx="902">
                  <c:v>-4.0135884397399995</c:v>
                </c:pt>
                <c:pt idx="903">
                  <c:v>-3.9649772387699995</c:v>
                </c:pt>
                <c:pt idx="904">
                  <c:v>-3.9663880444300004</c:v>
                </c:pt>
                <c:pt idx="905">
                  <c:v>-4.0265251090800005</c:v>
                </c:pt>
                <c:pt idx="906">
                  <c:v>-4.0505038933099993</c:v>
                </c:pt>
                <c:pt idx="907">
                  <c:v>-3.9834059449299977</c:v>
                </c:pt>
                <c:pt idx="908">
                  <c:v>-3.8950842608900005</c:v>
                </c:pt>
                <c:pt idx="909">
                  <c:v>-3.8401413341800001</c:v>
                </c:pt>
                <c:pt idx="910">
                  <c:v>-3.8760671568799991</c:v>
                </c:pt>
                <c:pt idx="911">
                  <c:v>-3.93057555672</c:v>
                </c:pt>
                <c:pt idx="912">
                  <c:v>-3.91584985738</c:v>
                </c:pt>
                <c:pt idx="913">
                  <c:v>-3.8595891053999991</c:v>
                </c:pt>
                <c:pt idx="914">
                  <c:v>-3.8170150652000006</c:v>
                </c:pt>
                <c:pt idx="915">
                  <c:v>-3.8298185978000006</c:v>
                </c:pt>
                <c:pt idx="916">
                  <c:v>-3.8894737780599997</c:v>
                </c:pt>
                <c:pt idx="917">
                  <c:v>-3.9062820024199993</c:v>
                </c:pt>
                <c:pt idx="918">
                  <c:v>-3.8502285938400007</c:v>
                </c:pt>
                <c:pt idx="919">
                  <c:v>-3.7849175861799997</c:v>
                </c:pt>
                <c:pt idx="920">
                  <c:v>-3.7547672421900002</c:v>
                </c:pt>
                <c:pt idx="921">
                  <c:v>-3.7736910014800005</c:v>
                </c:pt>
                <c:pt idx="922">
                  <c:v>-3.7835304126800002</c:v>
                </c:pt>
                <c:pt idx="923">
                  <c:v>-3.7413459597900003</c:v>
                </c:pt>
                <c:pt idx="924">
                  <c:v>-3.6894562083400007</c:v>
                </c:pt>
                <c:pt idx="925">
                  <c:v>-3.6763818836899991</c:v>
                </c:pt>
                <c:pt idx="926">
                  <c:v>-3.7254645616099991</c:v>
                </c:pt>
                <c:pt idx="927">
                  <c:v>-3.7958262560000007</c:v>
                </c:pt>
                <c:pt idx="928">
                  <c:v>-3.7952801423900002</c:v>
                </c:pt>
                <c:pt idx="929">
                  <c:v>-3.7431417564099996</c:v>
                </c:pt>
                <c:pt idx="930">
                  <c:v>-3.6793357108500002</c:v>
                </c:pt>
                <c:pt idx="931">
                  <c:v>-3.6511796597599999</c:v>
                </c:pt>
                <c:pt idx="932">
                  <c:v>-3.6705028073699997</c:v>
                </c:pt>
                <c:pt idx="933">
                  <c:v>-3.6792738933800004</c:v>
                </c:pt>
                <c:pt idx="934">
                  <c:v>-3.6621098762700006</c:v>
                </c:pt>
                <c:pt idx="935">
                  <c:v>-3.64879531443</c:v>
                </c:pt>
                <c:pt idx="936">
                  <c:v>-3.6645306661500006</c:v>
                </c:pt>
                <c:pt idx="937">
                  <c:v>-3.7182204987999996</c:v>
                </c:pt>
                <c:pt idx="938">
                  <c:v>-3.7549566895400006</c:v>
                </c:pt>
                <c:pt idx="939">
                  <c:v>-3.7208994887399998</c:v>
                </c:pt>
                <c:pt idx="940">
                  <c:v>-3.6514560961499991</c:v>
                </c:pt>
                <c:pt idx="941">
                  <c:v>-3.6033670336699997</c:v>
                </c:pt>
                <c:pt idx="942">
                  <c:v>-3.6088956755199995</c:v>
                </c:pt>
                <c:pt idx="943">
                  <c:v>-3.6344123544000007</c:v>
                </c:pt>
                <c:pt idx="944">
                  <c:v>-3.6248112135800001</c:v>
                </c:pt>
                <c:pt idx="945">
                  <c:v>-3.5910299205899987</c:v>
                </c:pt>
                <c:pt idx="946">
                  <c:v>-3.5642107279600004</c:v>
                </c:pt>
                <c:pt idx="947">
                  <c:v>-3.5718570254099999</c:v>
                </c:pt>
                <c:pt idx="948">
                  <c:v>-3.6504732561600002</c:v>
                </c:pt>
                <c:pt idx="949">
                  <c:v>-3.6802096580999999</c:v>
                </c:pt>
                <c:pt idx="950">
                  <c:v>-3.660462606669999</c:v>
                </c:pt>
                <c:pt idx="951">
                  <c:v>-3.6072836122499998</c:v>
                </c:pt>
                <c:pt idx="952">
                  <c:v>-3.5637198055699999</c:v>
                </c:pt>
                <c:pt idx="953">
                  <c:v>-3.5653319774300005</c:v>
                </c:pt>
                <c:pt idx="954">
                  <c:v>-3.5920186535199998</c:v>
                </c:pt>
                <c:pt idx="955">
                  <c:v>-3.5998692346199994</c:v>
                </c:pt>
                <c:pt idx="956">
                  <c:v>-3.5955176627300007</c:v>
                </c:pt>
                <c:pt idx="957">
                  <c:v>-3.5955898660299996</c:v>
                </c:pt>
                <c:pt idx="958">
                  <c:v>-3.6267071373399999</c:v>
                </c:pt>
                <c:pt idx="959">
                  <c:v>-3.67833259962</c:v>
                </c:pt>
                <c:pt idx="960">
                  <c:v>-3.7059700665999995</c:v>
                </c:pt>
                <c:pt idx="961">
                  <c:v>-3.6973814698899998</c:v>
                </c:pt>
                <c:pt idx="962">
                  <c:v>-3.6725680141900003</c:v>
                </c:pt>
                <c:pt idx="963">
                  <c:v>-3.6531751507900001</c:v>
                </c:pt>
                <c:pt idx="964">
                  <c:v>-3.664703037919999</c:v>
                </c:pt>
                <c:pt idx="965">
                  <c:v>-3.6846780509899997</c:v>
                </c:pt>
                <c:pt idx="966">
                  <c:v>-3.6861817853599992</c:v>
                </c:pt>
                <c:pt idx="967">
                  <c:v>-3.6965271313800003</c:v>
                </c:pt>
                <c:pt idx="968">
                  <c:v>-3.7329093638100002</c:v>
                </c:pt>
                <c:pt idx="969">
                  <c:v>-3.7894623121</c:v>
                </c:pt>
                <c:pt idx="970">
                  <c:v>-3.8589287431799999</c:v>
                </c:pt>
                <c:pt idx="971">
                  <c:v>-3.8996691373900005</c:v>
                </c:pt>
                <c:pt idx="972">
                  <c:v>-3.9076859394800003</c:v>
                </c:pt>
                <c:pt idx="973">
                  <c:v>-3.8974101459099995</c:v>
                </c:pt>
                <c:pt idx="974">
                  <c:v>-3.8917866555299989</c:v>
                </c:pt>
                <c:pt idx="975">
                  <c:v>-3.9108048458699995</c:v>
                </c:pt>
                <c:pt idx="976">
                  <c:v>-3.9444388251200002</c:v>
                </c:pt>
                <c:pt idx="977">
                  <c:v>-3.9702659148399997</c:v>
                </c:pt>
                <c:pt idx="978">
                  <c:v>-4.0068316960200008</c:v>
                </c:pt>
                <c:pt idx="979">
                  <c:v>-4.0559138618199997</c:v>
                </c:pt>
                <c:pt idx="980">
                  <c:v>-4.1304589853099998</c:v>
                </c:pt>
                <c:pt idx="981">
                  <c:v>-4.2121442976599992</c:v>
                </c:pt>
                <c:pt idx="982">
                  <c:v>-4.2764115071599997</c:v>
                </c:pt>
                <c:pt idx="983">
                  <c:v>-4.32618931874</c:v>
                </c:pt>
                <c:pt idx="984">
                  <c:v>-4.3412556164599998</c:v>
                </c:pt>
                <c:pt idx="985">
                  <c:v>-4.345812132329999</c:v>
                </c:pt>
                <c:pt idx="986">
                  <c:v>-4.3579339467899985</c:v>
                </c:pt>
                <c:pt idx="987">
                  <c:v>-4.3616323139800004</c:v>
                </c:pt>
                <c:pt idx="988">
                  <c:v>-4.39225302981</c:v>
                </c:pt>
                <c:pt idx="989">
                  <c:v>-4.4339674680099996</c:v>
                </c:pt>
                <c:pt idx="990">
                  <c:v>-4.5052109031099992</c:v>
                </c:pt>
                <c:pt idx="991">
                  <c:v>-4.58920016143</c:v>
                </c:pt>
                <c:pt idx="992">
                  <c:v>-4.6803152030800002</c:v>
                </c:pt>
                <c:pt idx="993">
                  <c:v>-4.7683966707500005</c:v>
                </c:pt>
                <c:pt idx="994">
                  <c:v>-4.8336281174</c:v>
                </c:pt>
                <c:pt idx="995">
                  <c:v>-4.880957296510001</c:v>
                </c:pt>
                <c:pt idx="996">
                  <c:v>-4.9262642722400001</c:v>
                </c:pt>
                <c:pt idx="997">
                  <c:v>-4.9498892143400006</c:v>
                </c:pt>
                <c:pt idx="998">
                  <c:v>-4.9650435301999991</c:v>
                </c:pt>
                <c:pt idx="999">
                  <c:v>-5.001909755809999</c:v>
                </c:pt>
                <c:pt idx="1000">
                  <c:v>-5.0580513251799992</c:v>
                </c:pt>
                <c:pt idx="1001">
                  <c:v>-5.151516072759998</c:v>
                </c:pt>
                <c:pt idx="1002">
                  <c:v>-5.2682527989699999</c:v>
                </c:pt>
                <c:pt idx="1003">
                  <c:v>-5.4077333003800021</c:v>
                </c:pt>
                <c:pt idx="1004">
                  <c:v>-5.552083339980002</c:v>
                </c:pt>
                <c:pt idx="1005">
                  <c:v>-5.6826298782800002</c:v>
                </c:pt>
                <c:pt idx="1006">
                  <c:v>-5.7795268552799994</c:v>
                </c:pt>
                <c:pt idx="1007">
                  <c:v>-5.8387446968300001</c:v>
                </c:pt>
                <c:pt idx="1008">
                  <c:v>-5.8455048871499997</c:v>
                </c:pt>
                <c:pt idx="1009">
                  <c:v>-5.85841379897</c:v>
                </c:pt>
                <c:pt idx="1010">
                  <c:v>-5.8723042207400002</c:v>
                </c:pt>
                <c:pt idx="1011">
                  <c:v>-5.914741713879998</c:v>
                </c:pt>
                <c:pt idx="1012">
                  <c:v>-5.9780243461500007</c:v>
                </c:pt>
                <c:pt idx="1013">
                  <c:v>-6.0546442580599997</c:v>
                </c:pt>
                <c:pt idx="1014">
                  <c:v>-6.1398273974600004</c:v>
                </c:pt>
                <c:pt idx="1015">
                  <c:v>-6.2331618109199995</c:v>
                </c:pt>
                <c:pt idx="1016">
                  <c:v>-6.3245186218399994</c:v>
                </c:pt>
                <c:pt idx="1017">
                  <c:v>-6.3931386847700002</c:v>
                </c:pt>
                <c:pt idx="1018">
                  <c:v>-6.4112171231299993</c:v>
                </c:pt>
                <c:pt idx="1019">
                  <c:v>-6.3793981665099988</c:v>
                </c:pt>
                <c:pt idx="1020">
                  <c:v>-6.3156458052200009</c:v>
                </c:pt>
                <c:pt idx="1021">
                  <c:v>-6.2542347134900016</c:v>
                </c:pt>
                <c:pt idx="1022">
                  <c:v>-6.1950697113700004</c:v>
                </c:pt>
                <c:pt idx="1023">
                  <c:v>-6.1389783301599996</c:v>
                </c:pt>
                <c:pt idx="1024">
                  <c:v>-6.0820090380499998</c:v>
                </c:pt>
                <c:pt idx="1025">
                  <c:v>-6.05724077095</c:v>
                </c:pt>
                <c:pt idx="1026">
                  <c:v>-6.0545351610899996</c:v>
                </c:pt>
                <c:pt idx="1027">
                  <c:v>-6.0527408774500007</c:v>
                </c:pt>
                <c:pt idx="1028">
                  <c:v>-6.0534266536799999</c:v>
                </c:pt>
                <c:pt idx="1029">
                  <c:v>-6.0173433544699995</c:v>
                </c:pt>
                <c:pt idx="1030">
                  <c:v>-5.9449437837699994</c:v>
                </c:pt>
                <c:pt idx="1031">
                  <c:v>-5.85318853279</c:v>
                </c:pt>
                <c:pt idx="1032">
                  <c:v>-5.7666432206399998</c:v>
                </c:pt>
                <c:pt idx="1033">
                  <c:v>-5.6638129706000004</c:v>
                </c:pt>
                <c:pt idx="1034">
                  <c:v>-5.5370983163399998</c:v>
                </c:pt>
                <c:pt idx="1035">
                  <c:v>-5.4286206990499988</c:v>
                </c:pt>
                <c:pt idx="1036">
                  <c:v>-5.3431078762700004</c:v>
                </c:pt>
                <c:pt idx="1037">
                  <c:v>-5.2871362771300001</c:v>
                </c:pt>
                <c:pt idx="1038">
                  <c:v>-5.2617453429600003</c:v>
                </c:pt>
                <c:pt idx="1039">
                  <c:v>-5.23470770532</c:v>
                </c:pt>
                <c:pt idx="1040">
                  <c:v>-5.1966891650999987</c:v>
                </c:pt>
                <c:pt idx="1041">
                  <c:v>-5.1680014708200002</c:v>
                </c:pt>
                <c:pt idx="1042">
                  <c:v>-5.1482491436400002</c:v>
                </c:pt>
                <c:pt idx="1043">
                  <c:v>-5.1172938064800002</c:v>
                </c:pt>
                <c:pt idx="1044">
                  <c:v>-5.0623229731699997</c:v>
                </c:pt>
                <c:pt idx="1045">
                  <c:v>-4.9814944828599996</c:v>
                </c:pt>
                <c:pt idx="1046">
                  <c:v>-4.8904648432000002</c:v>
                </c:pt>
                <c:pt idx="1047">
                  <c:v>-4.8351559596499989</c:v>
                </c:pt>
                <c:pt idx="1048">
                  <c:v>-4.7996928906900012</c:v>
                </c:pt>
                <c:pt idx="1049">
                  <c:v>-4.76893890784</c:v>
                </c:pt>
                <c:pt idx="1050">
                  <c:v>-4.7513282435299997</c:v>
                </c:pt>
                <c:pt idx="1051">
                  <c:v>-4.7200728088700004</c:v>
                </c:pt>
                <c:pt idx="1052">
                  <c:v>-4.682865038200001</c:v>
                </c:pt>
                <c:pt idx="1053">
                  <c:v>-4.6656720290999996</c:v>
                </c:pt>
                <c:pt idx="1054">
                  <c:v>-4.6549665828899993</c:v>
                </c:pt>
                <c:pt idx="1055">
                  <c:v>-4.6319653310599982</c:v>
                </c:pt>
                <c:pt idx="1056">
                  <c:v>-4.5846646357899994</c:v>
                </c:pt>
                <c:pt idx="1057">
                  <c:v>-4.5199664834700011</c:v>
                </c:pt>
                <c:pt idx="1058">
                  <c:v>-4.4548707276500004</c:v>
                </c:pt>
                <c:pt idx="1059">
                  <c:v>-4.3845289645800021</c:v>
                </c:pt>
                <c:pt idx="1060">
                  <c:v>-4.3105952527400007</c:v>
                </c:pt>
                <c:pt idx="1061">
                  <c:v>-4.2358898284000004</c:v>
                </c:pt>
                <c:pt idx="1062">
                  <c:v>-4.1789929972800008</c:v>
                </c:pt>
                <c:pt idx="1063">
                  <c:v>-4.1477456216800004</c:v>
                </c:pt>
                <c:pt idx="1064">
                  <c:v>-4.14359192528</c:v>
                </c:pt>
                <c:pt idx="1065">
                  <c:v>-4.1453470344499994</c:v>
                </c:pt>
                <c:pt idx="1066">
                  <c:v>-4.1450375139700002</c:v>
                </c:pt>
                <c:pt idx="1067">
                  <c:v>-4.1345438880799996</c:v>
                </c:pt>
                <c:pt idx="1068">
                  <c:v>-4.1074796960900004</c:v>
                </c:pt>
                <c:pt idx="1069">
                  <c:v>-4.0533451844900013</c:v>
                </c:pt>
                <c:pt idx="1070">
                  <c:v>-3.9990669419699993</c:v>
                </c:pt>
                <c:pt idx="1071">
                  <c:v>-3.9261407191700002</c:v>
                </c:pt>
                <c:pt idx="1072">
                  <c:v>-3.8456862541499985</c:v>
                </c:pt>
                <c:pt idx="1073">
                  <c:v>-3.78200125073</c:v>
                </c:pt>
                <c:pt idx="1074">
                  <c:v>-3.7474076931800009</c:v>
                </c:pt>
                <c:pt idx="1075">
                  <c:v>-3.7410822817399998</c:v>
                </c:pt>
                <c:pt idx="1076">
                  <c:v>-3.7649174902799993</c:v>
                </c:pt>
                <c:pt idx="1077">
                  <c:v>-3.79667783855</c:v>
                </c:pt>
                <c:pt idx="1078">
                  <c:v>-3.8206196376100001</c:v>
                </c:pt>
                <c:pt idx="1079">
                  <c:v>-3.8307583012199991</c:v>
                </c:pt>
                <c:pt idx="1080">
                  <c:v>-3.8278337107199993</c:v>
                </c:pt>
                <c:pt idx="1081">
                  <c:v>-3.7929150870300004</c:v>
                </c:pt>
                <c:pt idx="1082">
                  <c:v>-3.7428968080500002</c:v>
                </c:pt>
                <c:pt idx="1083">
                  <c:v>-3.6729553572500007</c:v>
                </c:pt>
                <c:pt idx="1084">
                  <c:v>-3.6183897190500014</c:v>
                </c:pt>
                <c:pt idx="1085">
                  <c:v>-3.5947214668299994</c:v>
                </c:pt>
                <c:pt idx="1086">
                  <c:v>-3.5984448056899998</c:v>
                </c:pt>
                <c:pt idx="1087">
                  <c:v>-3.64213535802</c:v>
                </c:pt>
                <c:pt idx="1088">
                  <c:v>-3.6943552455300015</c:v>
                </c:pt>
                <c:pt idx="1089">
                  <c:v>-3.7535571569600008</c:v>
                </c:pt>
                <c:pt idx="1090">
                  <c:v>-3.8069739928000002</c:v>
                </c:pt>
                <c:pt idx="1091">
                  <c:v>-3.8439094033599996</c:v>
                </c:pt>
                <c:pt idx="1092">
                  <c:v>-3.8465359439900011</c:v>
                </c:pt>
                <c:pt idx="1093">
                  <c:v>-3.8289361733199998</c:v>
                </c:pt>
                <c:pt idx="1094">
                  <c:v>-3.7837139517999989</c:v>
                </c:pt>
                <c:pt idx="1095">
                  <c:v>-3.7486780306699998</c:v>
                </c:pt>
                <c:pt idx="1096">
                  <c:v>-3.7419527522399991</c:v>
                </c:pt>
                <c:pt idx="1097">
                  <c:v>-3.7717000818099997</c:v>
                </c:pt>
                <c:pt idx="1098">
                  <c:v>-3.8167743716000002</c:v>
                </c:pt>
                <c:pt idx="1099">
                  <c:v>-3.8760726792000004</c:v>
                </c:pt>
                <c:pt idx="1100">
                  <c:v>-3.9281154391499995</c:v>
                </c:pt>
                <c:pt idx="1101">
                  <c:v>-3.9901684776699997</c:v>
                </c:pt>
                <c:pt idx="1102">
                  <c:v>-4.0290065359700007</c:v>
                </c:pt>
                <c:pt idx="1103">
                  <c:v>-4.0413180979500005</c:v>
                </c:pt>
                <c:pt idx="1104">
                  <c:v>-3.9950513987199994</c:v>
                </c:pt>
                <c:pt idx="1105">
                  <c:v>-3.9113088519999999</c:v>
                </c:pt>
                <c:pt idx="1106">
                  <c:v>-3.8401517306000006</c:v>
                </c:pt>
                <c:pt idx="1107">
                  <c:v>-3.7942244132500011</c:v>
                </c:pt>
                <c:pt idx="1108">
                  <c:v>-3.7809967889299996</c:v>
                </c:pt>
                <c:pt idx="1109">
                  <c:v>-3.7822392148400001</c:v>
                </c:pt>
                <c:pt idx="1110">
                  <c:v>-3.794639158239999</c:v>
                </c:pt>
                <c:pt idx="1111">
                  <c:v>-3.7905404042200002</c:v>
                </c:pt>
                <c:pt idx="1112">
                  <c:v>-3.7755410789900008</c:v>
                </c:pt>
                <c:pt idx="1113">
                  <c:v>-3.7471971612999999</c:v>
                </c:pt>
                <c:pt idx="1114">
                  <c:v>-3.7083013077299984</c:v>
                </c:pt>
                <c:pt idx="1115">
                  <c:v>-3.6591892941099999</c:v>
                </c:pt>
                <c:pt idx="1116">
                  <c:v>-3.6007834130300003</c:v>
                </c:pt>
                <c:pt idx="1117">
                  <c:v>-3.5767833204999997</c:v>
                </c:pt>
                <c:pt idx="1118">
                  <c:v>-3.5867130537400005</c:v>
                </c:pt>
                <c:pt idx="1119">
                  <c:v>-3.6013634069299991</c:v>
                </c:pt>
                <c:pt idx="1120">
                  <c:v>-3.6163929228600007</c:v>
                </c:pt>
                <c:pt idx="1121">
                  <c:v>-3.6166190073199993</c:v>
                </c:pt>
                <c:pt idx="1122">
                  <c:v>-3.6054810186699999</c:v>
                </c:pt>
                <c:pt idx="1123">
                  <c:v>-3.6024866454100009</c:v>
                </c:pt>
                <c:pt idx="1124">
                  <c:v>-3.6107468482400003</c:v>
                </c:pt>
                <c:pt idx="1125">
                  <c:v>-3.628027931170001</c:v>
                </c:pt>
                <c:pt idx="1126">
                  <c:v>-3.6614503524700002</c:v>
                </c:pt>
                <c:pt idx="1127">
                  <c:v>-3.6968908168400008</c:v>
                </c:pt>
                <c:pt idx="1128">
                  <c:v>-3.7485865024499998</c:v>
                </c:pt>
                <c:pt idx="1129">
                  <c:v>-3.7964714179200003</c:v>
                </c:pt>
                <c:pt idx="1130">
                  <c:v>-3.8395979465000001</c:v>
                </c:pt>
                <c:pt idx="1131">
                  <c:v>-3.86371409801</c:v>
                </c:pt>
                <c:pt idx="1132">
                  <c:v>-3.8838310478100002</c:v>
                </c:pt>
                <c:pt idx="1133">
                  <c:v>-3.8967355745200001</c:v>
                </c:pt>
                <c:pt idx="1134">
                  <c:v>-3.9122113566799994</c:v>
                </c:pt>
                <c:pt idx="1135">
                  <c:v>-3.9310644478100003</c:v>
                </c:pt>
                <c:pt idx="1136">
                  <c:v>-3.9686198830300006</c:v>
                </c:pt>
                <c:pt idx="1137">
                  <c:v>-4.0341462813800009</c:v>
                </c:pt>
                <c:pt idx="1138">
                  <c:v>-4.1492450050300009</c:v>
                </c:pt>
                <c:pt idx="1139">
                  <c:v>-4.2990076740800003</c:v>
                </c:pt>
                <c:pt idx="1140">
                  <c:v>-4.4515036277700002</c:v>
                </c:pt>
                <c:pt idx="1141">
                  <c:v>-4.5656329058300011</c:v>
                </c:pt>
                <c:pt idx="1142">
                  <c:v>-4.6247806306499992</c:v>
                </c:pt>
                <c:pt idx="1143">
                  <c:v>-4.6217404095600001</c:v>
                </c:pt>
                <c:pt idx="1144">
                  <c:v>-4.6095080341500001</c:v>
                </c:pt>
                <c:pt idx="1145">
                  <c:v>-4.6170218712800022</c:v>
                </c:pt>
                <c:pt idx="1146">
                  <c:v>-4.6704079047400011</c:v>
                </c:pt>
                <c:pt idx="1147">
                  <c:v>-4.7812213600899991</c:v>
                </c:pt>
                <c:pt idx="1148">
                  <c:v>-4.9338018691700007</c:v>
                </c:pt>
                <c:pt idx="1149">
                  <c:v>-5.1110622563300003</c:v>
                </c:pt>
                <c:pt idx="1150">
                  <c:v>-5.2978339349199999</c:v>
                </c:pt>
                <c:pt idx="1151">
                  <c:v>-5.4808696783800004</c:v>
                </c:pt>
                <c:pt idx="1152">
                  <c:v>-5.6357267157000015</c:v>
                </c:pt>
                <c:pt idx="1153">
                  <c:v>-5.7493814979</c:v>
                </c:pt>
                <c:pt idx="1154">
                  <c:v>-5.8479658136400001</c:v>
                </c:pt>
                <c:pt idx="1155">
                  <c:v>-5.9119845489299996</c:v>
                </c:pt>
                <c:pt idx="1156">
                  <c:v>-5.9609939642799992</c:v>
                </c:pt>
                <c:pt idx="1157">
                  <c:v>-6.0215801507699993</c:v>
                </c:pt>
                <c:pt idx="1158">
                  <c:v>-6.0845979472599998</c:v>
                </c:pt>
                <c:pt idx="1159">
                  <c:v>-6.1624685905299987</c:v>
                </c:pt>
                <c:pt idx="1160">
                  <c:v>-6.2779425404499998</c:v>
                </c:pt>
                <c:pt idx="1161">
                  <c:v>-6.4045715223900004</c:v>
                </c:pt>
                <c:pt idx="1162">
                  <c:v>-6.5128056042300013</c:v>
                </c:pt>
                <c:pt idx="1163">
                  <c:v>-6.6098338250899999</c:v>
                </c:pt>
                <c:pt idx="1164">
                  <c:v>-6.6577212827499999</c:v>
                </c:pt>
                <c:pt idx="1165">
                  <c:v>-6.6788091222000006</c:v>
                </c:pt>
                <c:pt idx="1166">
                  <c:v>-6.6987641507100006</c:v>
                </c:pt>
                <c:pt idx="1167">
                  <c:v>-6.7019632413099988</c:v>
                </c:pt>
                <c:pt idx="1168">
                  <c:v>-6.7021164186900002</c:v>
                </c:pt>
                <c:pt idx="1169">
                  <c:v>-6.6782312545699991</c:v>
                </c:pt>
                <c:pt idx="1170">
                  <c:v>-6.6496050000999993</c:v>
                </c:pt>
                <c:pt idx="1171">
                  <c:v>-6.6230893688399997</c:v>
                </c:pt>
                <c:pt idx="1172">
                  <c:v>-6.5913961366499993</c:v>
                </c:pt>
                <c:pt idx="1173">
                  <c:v>-6.5500124215699991</c:v>
                </c:pt>
                <c:pt idx="1174">
                  <c:v>-6.5113277706700003</c:v>
                </c:pt>
                <c:pt idx="1175">
                  <c:v>-6.4805790508900003</c:v>
                </c:pt>
                <c:pt idx="1176">
                  <c:v>-6.4719696754499996</c:v>
                </c:pt>
                <c:pt idx="1177">
                  <c:v>-6.4755978939199998</c:v>
                </c:pt>
                <c:pt idx="1178">
                  <c:v>-6.5015973484699998</c:v>
                </c:pt>
                <c:pt idx="1179">
                  <c:v>-6.5457007687899988</c:v>
                </c:pt>
                <c:pt idx="1180">
                  <c:v>-6.5839479536600001</c:v>
                </c:pt>
                <c:pt idx="1181">
                  <c:v>-6.6133316581500008</c:v>
                </c:pt>
                <c:pt idx="1182">
                  <c:v>-6.5970725312000003</c:v>
                </c:pt>
                <c:pt idx="1183">
                  <c:v>-6.52910873154</c:v>
                </c:pt>
                <c:pt idx="1184">
                  <c:v>-6.4325480713200003</c:v>
                </c:pt>
                <c:pt idx="1185">
                  <c:v>-6.3170795081899991</c:v>
                </c:pt>
                <c:pt idx="1186">
                  <c:v>-6.2336347758199997</c:v>
                </c:pt>
                <c:pt idx="1187">
                  <c:v>-6.1822592743499989</c:v>
                </c:pt>
                <c:pt idx="1188">
                  <c:v>-6.143505299900001</c:v>
                </c:pt>
                <c:pt idx="1189">
                  <c:v>-6.1322925892700013</c:v>
                </c:pt>
                <c:pt idx="1190">
                  <c:v>-6.1608950444000001</c:v>
                </c:pt>
                <c:pt idx="1191">
                  <c:v>-6.2075641829999997</c:v>
                </c:pt>
                <c:pt idx="1192">
                  <c:v>-6.2301141955399997</c:v>
                </c:pt>
                <c:pt idx="1193">
                  <c:v>-6.1776906235600002</c:v>
                </c:pt>
                <c:pt idx="1194">
                  <c:v>-6.0661130972200006</c:v>
                </c:pt>
                <c:pt idx="1195">
                  <c:v>-5.908743653030001</c:v>
                </c:pt>
                <c:pt idx="1196">
                  <c:v>-5.7541206875699995</c:v>
                </c:pt>
                <c:pt idx="1197">
                  <c:v>-5.6230625909099992</c:v>
                </c:pt>
                <c:pt idx="1198">
                  <c:v>-5.5212202504000008</c:v>
                </c:pt>
                <c:pt idx="1199">
                  <c:v>-5.4209941978800007</c:v>
                </c:pt>
                <c:pt idx="1200">
                  <c:v>-5.352977780959999</c:v>
                </c:pt>
                <c:pt idx="1201">
                  <c:v>-5.3219688557399998</c:v>
                </c:pt>
                <c:pt idx="1202">
                  <c:v>-5.3356455918800005</c:v>
                </c:pt>
                <c:pt idx="1203">
                  <c:v>-5.3492474227600004</c:v>
                </c:pt>
                <c:pt idx="1204">
                  <c:v>-5.3309470364899987</c:v>
                </c:pt>
                <c:pt idx="1205">
                  <c:v>-5.26002170718</c:v>
                </c:pt>
                <c:pt idx="1206">
                  <c:v>-5.1544376232900007</c:v>
                </c:pt>
                <c:pt idx="1207">
                  <c:v>-5.045308476729998</c:v>
                </c:pt>
                <c:pt idx="1208">
                  <c:v>-4.9459577283899998</c:v>
                </c:pt>
                <c:pt idx="1209">
                  <c:v>-4.8654029320500003</c:v>
                </c:pt>
                <c:pt idx="1210">
                  <c:v>-4.7972704524899985</c:v>
                </c:pt>
                <c:pt idx="1211">
                  <c:v>-4.75592305267</c:v>
                </c:pt>
                <c:pt idx="1212">
                  <c:v>-4.7435804293099988</c:v>
                </c:pt>
                <c:pt idx="1213">
                  <c:v>-4.7460744826600001</c:v>
                </c:pt>
                <c:pt idx="1214">
                  <c:v>-4.7432172013700011</c:v>
                </c:pt>
                <c:pt idx="1215">
                  <c:v>-4.7132290596300006</c:v>
                </c:pt>
                <c:pt idx="1216">
                  <c:v>-4.6748389010900002</c:v>
                </c:pt>
                <c:pt idx="1217">
                  <c:v>-4.6276508367600009</c:v>
                </c:pt>
                <c:pt idx="1218">
                  <c:v>-4.5892862064099997</c:v>
                </c:pt>
                <c:pt idx="1219">
                  <c:v>-4.5551840154100001</c:v>
                </c:pt>
                <c:pt idx="1220">
                  <c:v>-4.5073096642300001</c:v>
                </c:pt>
                <c:pt idx="1221">
                  <c:v>-4.4769725873199997</c:v>
                </c:pt>
                <c:pt idx="1222">
                  <c:v>-4.44985977332</c:v>
                </c:pt>
                <c:pt idx="1223">
                  <c:v>-4.4499106716999997</c:v>
                </c:pt>
                <c:pt idx="1224">
                  <c:v>-4.4699984517200004</c:v>
                </c:pt>
                <c:pt idx="1225">
                  <c:v>-4.4803498444100001</c:v>
                </c:pt>
                <c:pt idx="1226">
                  <c:v>-4.4601625855699991</c:v>
                </c:pt>
                <c:pt idx="1227">
                  <c:v>-4.4245096248099998</c:v>
                </c:pt>
                <c:pt idx="1228">
                  <c:v>-4.3770017679600013</c:v>
                </c:pt>
                <c:pt idx="1229">
                  <c:v>-4.3466872560500009</c:v>
                </c:pt>
                <c:pt idx="1230">
                  <c:v>-4.3407533066599999</c:v>
                </c:pt>
                <c:pt idx="1231">
                  <c:v>-4.3518645202399995</c:v>
                </c:pt>
                <c:pt idx="1232">
                  <c:v>-4.3748772056099998</c:v>
                </c:pt>
                <c:pt idx="1233">
                  <c:v>-4.4175524990900001</c:v>
                </c:pt>
                <c:pt idx="1234">
                  <c:v>-4.4476446423299993</c:v>
                </c:pt>
                <c:pt idx="1235">
                  <c:v>-4.4596598194800006</c:v>
                </c:pt>
                <c:pt idx="1236">
                  <c:v>-4.4415033953899998</c:v>
                </c:pt>
                <c:pt idx="1237">
                  <c:v>-4.4031821776899998</c:v>
                </c:pt>
                <c:pt idx="1238">
                  <c:v>-4.36492118402</c:v>
                </c:pt>
                <c:pt idx="1239">
                  <c:v>-4.3300830395599998</c:v>
                </c:pt>
                <c:pt idx="1240">
                  <c:v>-4.3287351116100004</c:v>
                </c:pt>
                <c:pt idx="1241">
                  <c:v>-4.3313714489600006</c:v>
                </c:pt>
                <c:pt idx="1242">
                  <c:v>-4.34147752258</c:v>
                </c:pt>
                <c:pt idx="1243">
                  <c:v>-4.3555515483600002</c:v>
                </c:pt>
                <c:pt idx="1244">
                  <c:v>-4.3581128301899987</c:v>
                </c:pt>
                <c:pt idx="1245">
                  <c:v>-4.3581699036500003</c:v>
                </c:pt>
                <c:pt idx="1246">
                  <c:v>-4.3521194358599988</c:v>
                </c:pt>
                <c:pt idx="1247">
                  <c:v>-4.3262189002399989</c:v>
                </c:pt>
                <c:pt idx="1248">
                  <c:v>-4.2754693358200004</c:v>
                </c:pt>
                <c:pt idx="1249">
                  <c:v>-4.2241172713400008</c:v>
                </c:pt>
                <c:pt idx="1250">
                  <c:v>-4.1651840819700006</c:v>
                </c:pt>
                <c:pt idx="1251">
                  <c:v>-4.1178730198800002</c:v>
                </c:pt>
                <c:pt idx="1252">
                  <c:v>-4.083223682489999</c:v>
                </c:pt>
                <c:pt idx="1253">
                  <c:v>-4.0401192523299994</c:v>
                </c:pt>
                <c:pt idx="1254">
                  <c:v>-3.9994967139799997</c:v>
                </c:pt>
                <c:pt idx="1255">
                  <c:v>-3.9532368399099997</c:v>
                </c:pt>
                <c:pt idx="1256">
                  <c:v>-3.91198928761</c:v>
                </c:pt>
                <c:pt idx="1257">
                  <c:v>-3.8727368598800012</c:v>
                </c:pt>
                <c:pt idx="1258">
                  <c:v>-3.8401788798900007</c:v>
                </c:pt>
                <c:pt idx="1259">
                  <c:v>-3.7843020475399989</c:v>
                </c:pt>
                <c:pt idx="1260">
                  <c:v>-3.7247538803499998</c:v>
                </c:pt>
                <c:pt idx="1261">
                  <c:v>-3.6554142403399998</c:v>
                </c:pt>
                <c:pt idx="1262">
                  <c:v>-3.6088427690699993</c:v>
                </c:pt>
                <c:pt idx="1263">
                  <c:v>-3.5706832295899997</c:v>
                </c:pt>
                <c:pt idx="1264">
                  <c:v>-3.5385635216400004</c:v>
                </c:pt>
                <c:pt idx="1265">
                  <c:v>-3.4964096429999989</c:v>
                </c:pt>
                <c:pt idx="1266">
                  <c:v>-3.4442783242499999</c:v>
                </c:pt>
                <c:pt idx="1267">
                  <c:v>-3.3805297655300013</c:v>
                </c:pt>
                <c:pt idx="1268">
                  <c:v>-3.3311559948399996</c:v>
                </c:pt>
                <c:pt idx="1269">
                  <c:v>-3.2870118275599998</c:v>
                </c:pt>
                <c:pt idx="1270">
                  <c:v>-3.2545180781899989</c:v>
                </c:pt>
                <c:pt idx="1271">
                  <c:v>-3.209710535200001</c:v>
                </c:pt>
                <c:pt idx="1272">
                  <c:v>-3.18380476871</c:v>
                </c:pt>
                <c:pt idx="1273">
                  <c:v>-3.1679518360700003</c:v>
                </c:pt>
                <c:pt idx="1274">
                  <c:v>-3.1736413680399993</c:v>
                </c:pt>
                <c:pt idx="1275">
                  <c:v>-3.1923247738300011</c:v>
                </c:pt>
                <c:pt idx="1276">
                  <c:v>-3.1861384308500003</c:v>
                </c:pt>
                <c:pt idx="1277">
                  <c:v>-3.1702221827699995</c:v>
                </c:pt>
                <c:pt idx="1278">
                  <c:v>-3.1265899312400016</c:v>
                </c:pt>
                <c:pt idx="1279">
                  <c:v>-3.0721748528399999</c:v>
                </c:pt>
                <c:pt idx="1280">
                  <c:v>-3.0100614323100006</c:v>
                </c:pt>
                <c:pt idx="1281">
                  <c:v>-2.9443340638899995</c:v>
                </c:pt>
                <c:pt idx="1282">
                  <c:v>-2.9173772174000003</c:v>
                </c:pt>
                <c:pt idx="1283">
                  <c:v>-2.9217628284699995</c:v>
                </c:pt>
                <c:pt idx="1284">
                  <c:v>-2.9641897039199998</c:v>
                </c:pt>
                <c:pt idx="1285">
                  <c:v>-3.0252012390500003</c:v>
                </c:pt>
                <c:pt idx="1286">
                  <c:v>-3.0673100173599992</c:v>
                </c:pt>
                <c:pt idx="1287">
                  <c:v>-3.0610323258099998</c:v>
                </c:pt>
                <c:pt idx="1288">
                  <c:v>-3.0387521156399999</c:v>
                </c:pt>
                <c:pt idx="1289">
                  <c:v>-2.9810712910799997</c:v>
                </c:pt>
                <c:pt idx="1290">
                  <c:v>-2.9153808241300005</c:v>
                </c:pt>
                <c:pt idx="1291">
                  <c:v>-2.8554701477500002</c:v>
                </c:pt>
                <c:pt idx="1292">
                  <c:v>-2.8029258559399994</c:v>
                </c:pt>
                <c:pt idx="1293">
                  <c:v>-2.7637761443800013</c:v>
                </c:pt>
                <c:pt idx="1294">
                  <c:v>-2.7537580649600009</c:v>
                </c:pt>
                <c:pt idx="1295">
                  <c:v>-2.7788451826099996</c:v>
                </c:pt>
                <c:pt idx="1296">
                  <c:v>-2.8361698066600001</c:v>
                </c:pt>
                <c:pt idx="1297">
                  <c:v>-2.88180171042</c:v>
                </c:pt>
                <c:pt idx="1298">
                  <c:v>-2.92846792964</c:v>
                </c:pt>
                <c:pt idx="1299">
                  <c:v>-2.9408483251199993</c:v>
                </c:pt>
                <c:pt idx="1300">
                  <c:v>-2.9202174763799995</c:v>
                </c:pt>
                <c:pt idx="1301">
                  <c:v>-2.8691423609100006</c:v>
                </c:pt>
                <c:pt idx="1302">
                  <c:v>-2.7931485932400002</c:v>
                </c:pt>
                <c:pt idx="1303">
                  <c:v>-2.7265871187600004</c:v>
                </c:pt>
                <c:pt idx="1304">
                  <c:v>-2.6718304424900001</c:v>
                </c:pt>
                <c:pt idx="1305">
                  <c:v>-2.6553157793299995</c:v>
                </c:pt>
                <c:pt idx="1306">
                  <c:v>-2.6770781506499999</c:v>
                </c:pt>
                <c:pt idx="1307">
                  <c:v>-2.7264904108799999</c:v>
                </c:pt>
                <c:pt idx="1308">
                  <c:v>-2.7850712975600005</c:v>
                </c:pt>
                <c:pt idx="1309">
                  <c:v>-2.8423501038400003</c:v>
                </c:pt>
                <c:pt idx="1310">
                  <c:v>-2.87909853255</c:v>
                </c:pt>
                <c:pt idx="1311">
                  <c:v>-2.8807094468700005</c:v>
                </c:pt>
                <c:pt idx="1312">
                  <c:v>-2.84026427516</c:v>
                </c:pt>
                <c:pt idx="1313">
                  <c:v>-2.7883837996800005</c:v>
                </c:pt>
                <c:pt idx="1314">
                  <c:v>-2.6974412474900005</c:v>
                </c:pt>
                <c:pt idx="1315">
                  <c:v>-2.6340200035100003</c:v>
                </c:pt>
                <c:pt idx="1316">
                  <c:v>-2.6069134546799995</c:v>
                </c:pt>
                <c:pt idx="1317">
                  <c:v>-2.6141143366600001</c:v>
                </c:pt>
                <c:pt idx="1318">
                  <c:v>-2.6740783550599994</c:v>
                </c:pt>
                <c:pt idx="1319">
                  <c:v>-2.7403688808499997</c:v>
                </c:pt>
                <c:pt idx="1320">
                  <c:v>-2.80874665295</c:v>
                </c:pt>
                <c:pt idx="1321">
                  <c:v>-2.8613665645100013</c:v>
                </c:pt>
                <c:pt idx="1322">
                  <c:v>-2.8716644433299998</c:v>
                </c:pt>
                <c:pt idx="1323">
                  <c:v>-2.84714962365</c:v>
                </c:pt>
                <c:pt idx="1324">
                  <c:v>-2.7940134469600015</c:v>
                </c:pt>
                <c:pt idx="1325">
                  <c:v>-2.7278058458999999</c:v>
                </c:pt>
                <c:pt idx="1326">
                  <c:v>-2.6662980958200007</c:v>
                </c:pt>
                <c:pt idx="1327">
                  <c:v>-2.6290087695800004</c:v>
                </c:pt>
                <c:pt idx="1328">
                  <c:v>-2.6243574718699998</c:v>
                </c:pt>
                <c:pt idx="1329">
                  <c:v>-2.635674030050001</c:v>
                </c:pt>
                <c:pt idx="1330">
                  <c:v>-2.6728876980799985</c:v>
                </c:pt>
                <c:pt idx="1331">
                  <c:v>-2.729590138509999</c:v>
                </c:pt>
                <c:pt idx="1332">
                  <c:v>-2.7789680937699996</c:v>
                </c:pt>
                <c:pt idx="1333">
                  <c:v>-2.8222746084300008</c:v>
                </c:pt>
                <c:pt idx="1334">
                  <c:v>-2.8358735264799995</c:v>
                </c:pt>
                <c:pt idx="1335">
                  <c:v>-2.8157367581099995</c:v>
                </c:pt>
                <c:pt idx="1336">
                  <c:v>-2.7773245628800005</c:v>
                </c:pt>
                <c:pt idx="1337">
                  <c:v>-2.7199414751700002</c:v>
                </c:pt>
                <c:pt idx="1338">
                  <c:v>-2.6783462587799995</c:v>
                </c:pt>
                <c:pt idx="1339">
                  <c:v>-2.6717564012199997</c:v>
                </c:pt>
                <c:pt idx="1340">
                  <c:v>-2.6822987685399999</c:v>
                </c:pt>
                <c:pt idx="1341">
                  <c:v>-2.7306634386700015</c:v>
                </c:pt>
                <c:pt idx="1342">
                  <c:v>-2.7979806602299999</c:v>
                </c:pt>
                <c:pt idx="1343">
                  <c:v>-2.8764258401100005</c:v>
                </c:pt>
                <c:pt idx="1344">
                  <c:v>-2.9297549593399994</c:v>
                </c:pt>
                <c:pt idx="1345">
                  <c:v>-2.9517926135599999</c:v>
                </c:pt>
                <c:pt idx="1346">
                  <c:v>-2.95359591304</c:v>
                </c:pt>
                <c:pt idx="1347">
                  <c:v>-2.9333800264700005</c:v>
                </c:pt>
                <c:pt idx="1348">
                  <c:v>-2.9150757997899994</c:v>
                </c:pt>
                <c:pt idx="1349">
                  <c:v>-2.9223930651899996</c:v>
                </c:pt>
                <c:pt idx="1350">
                  <c:v>-2.9470597622500003</c:v>
                </c:pt>
                <c:pt idx="1351">
                  <c:v>-3.0150942597400006</c:v>
                </c:pt>
                <c:pt idx="1352">
                  <c:v>-3.0693791813699995</c:v>
                </c:pt>
                <c:pt idx="1353">
                  <c:v>-3.1619081346</c:v>
                </c:pt>
                <c:pt idx="1354">
                  <c:v>-3.2736370884500006</c:v>
                </c:pt>
                <c:pt idx="1355">
                  <c:v>-3.3629453904300002</c:v>
                </c:pt>
                <c:pt idx="1356">
                  <c:v>-3.4235832672700006</c:v>
                </c:pt>
                <c:pt idx="1357">
                  <c:v>-3.4578496030200006</c:v>
                </c:pt>
                <c:pt idx="1358">
                  <c:v>-3.45610978743</c:v>
                </c:pt>
                <c:pt idx="1359">
                  <c:v>-3.4434318767900001</c:v>
                </c:pt>
                <c:pt idx="1360">
                  <c:v>-3.4424318889999994</c:v>
                </c:pt>
                <c:pt idx="1361">
                  <c:v>-3.46676860018</c:v>
                </c:pt>
                <c:pt idx="1362">
                  <c:v>-3.5030023446000009</c:v>
                </c:pt>
                <c:pt idx="1363">
                  <c:v>-3.5575269617800003</c:v>
                </c:pt>
                <c:pt idx="1364">
                  <c:v>-3.6145130739800018</c:v>
                </c:pt>
                <c:pt idx="1365">
                  <c:v>-3.6426387203499999</c:v>
                </c:pt>
                <c:pt idx="1366">
                  <c:v>-3.6597326636599989</c:v>
                </c:pt>
                <c:pt idx="1367">
                  <c:v>-3.6447649878799999</c:v>
                </c:pt>
                <c:pt idx="1368">
                  <c:v>-3.6068949698600008</c:v>
                </c:pt>
                <c:pt idx="1369">
                  <c:v>-3.5581682654600004</c:v>
                </c:pt>
                <c:pt idx="1370">
                  <c:v>-3.4903819358400003</c:v>
                </c:pt>
                <c:pt idx="1371">
                  <c:v>-3.4413408250799993</c:v>
                </c:pt>
                <c:pt idx="1372">
                  <c:v>-3.4050018189899998</c:v>
                </c:pt>
                <c:pt idx="1373">
                  <c:v>-3.39133097213</c:v>
                </c:pt>
                <c:pt idx="1374">
                  <c:v>-3.4064014082999998</c:v>
                </c:pt>
                <c:pt idx="1375">
                  <c:v>-3.4511161022400003</c:v>
                </c:pt>
                <c:pt idx="1376">
                  <c:v>-3.4962071240600006</c:v>
                </c:pt>
                <c:pt idx="1377">
                  <c:v>-3.5345955053399996</c:v>
                </c:pt>
                <c:pt idx="1378">
                  <c:v>-3.5371745848400007</c:v>
                </c:pt>
                <c:pt idx="1379">
                  <c:v>-3.5092836553099991</c:v>
                </c:pt>
                <c:pt idx="1380">
                  <c:v>-3.44441065502</c:v>
                </c:pt>
                <c:pt idx="1381">
                  <c:v>-3.389326898299998</c:v>
                </c:pt>
                <c:pt idx="1382">
                  <c:v>-3.3487344768799998</c:v>
                </c:pt>
                <c:pt idx="1383">
                  <c:v>-3.3379737557399998</c:v>
                </c:pt>
                <c:pt idx="1384">
                  <c:v>-3.361674177429999</c:v>
                </c:pt>
                <c:pt idx="1385">
                  <c:v>-3.4011185196799998</c:v>
                </c:pt>
                <c:pt idx="1386">
                  <c:v>-3.4439259375300004</c:v>
                </c:pt>
                <c:pt idx="1387">
                  <c:v>-3.4937973527499997</c:v>
                </c:pt>
                <c:pt idx="1388">
                  <c:v>-3.5174670281399996</c:v>
                </c:pt>
                <c:pt idx="1389">
                  <c:v>-3.5324355715100006</c:v>
                </c:pt>
                <c:pt idx="1390">
                  <c:v>-3.5218184140199997</c:v>
                </c:pt>
                <c:pt idx="1391">
                  <c:v>-3.4931581206399991</c:v>
                </c:pt>
                <c:pt idx="1392">
                  <c:v>-3.4543105993799998</c:v>
                </c:pt>
                <c:pt idx="1393">
                  <c:v>-3.41100007426</c:v>
                </c:pt>
                <c:pt idx="1394">
                  <c:v>-3.3796357221300006</c:v>
                </c:pt>
                <c:pt idx="1395">
                  <c:v>-3.3878699911500005</c:v>
                </c:pt>
                <c:pt idx="1396">
                  <c:v>-3.4285216038499993</c:v>
                </c:pt>
                <c:pt idx="1397">
                  <c:v>-3.4999379878499997</c:v>
                </c:pt>
                <c:pt idx="1398">
                  <c:v>-3.5819965310799997</c:v>
                </c:pt>
                <c:pt idx="1399">
                  <c:v>-3.6363824375099996</c:v>
                </c:pt>
                <c:pt idx="1400">
                  <c:v>-3.6632525496599992</c:v>
                </c:pt>
                <c:pt idx="1401">
                  <c:v>-3.6436775142500011</c:v>
                </c:pt>
                <c:pt idx="1402">
                  <c:v>-3.6015108405799996</c:v>
                </c:pt>
                <c:pt idx="1403">
                  <c:v>-3.5463613771200011</c:v>
                </c:pt>
                <c:pt idx="1404">
                  <c:v>-3.4950987205599997</c:v>
                </c:pt>
                <c:pt idx="1405">
                  <c:v>-3.4749722903100002</c:v>
                </c:pt>
                <c:pt idx="1406">
                  <c:v>-3.4945462040799997</c:v>
                </c:pt>
                <c:pt idx="1407">
                  <c:v>-3.5324699653700002</c:v>
                </c:pt>
                <c:pt idx="1408">
                  <c:v>-3.6007515905599998</c:v>
                </c:pt>
                <c:pt idx="1409">
                  <c:v>-3.6693427425900014</c:v>
                </c:pt>
                <c:pt idx="1410">
                  <c:v>-3.7277920180999997</c:v>
                </c:pt>
                <c:pt idx="1411">
                  <c:v>-3.7665152500999999</c:v>
                </c:pt>
                <c:pt idx="1412">
                  <c:v>-3.7650766719000002</c:v>
                </c:pt>
                <c:pt idx="1413">
                  <c:v>-3.74667866917</c:v>
                </c:pt>
                <c:pt idx="1414">
                  <c:v>-3.7108116420499995</c:v>
                </c:pt>
                <c:pt idx="1415">
                  <c:v>-3.6678508547900002</c:v>
                </c:pt>
                <c:pt idx="1416">
                  <c:v>-3.6390633476800005</c:v>
                </c:pt>
                <c:pt idx="1417">
                  <c:v>-3.6287259353500003</c:v>
                </c:pt>
                <c:pt idx="1418">
                  <c:v>-3.6531860484400012</c:v>
                </c:pt>
                <c:pt idx="1419">
                  <c:v>-3.6998576553499998</c:v>
                </c:pt>
                <c:pt idx="1420">
                  <c:v>-3.7552020323900011</c:v>
                </c:pt>
                <c:pt idx="1421">
                  <c:v>-3.8003471970999976</c:v>
                </c:pt>
                <c:pt idx="1422">
                  <c:v>-3.8302948052300008</c:v>
                </c:pt>
                <c:pt idx="1423">
                  <c:v>-3.83151294374</c:v>
                </c:pt>
                <c:pt idx="1424">
                  <c:v>-3.818335070769999</c:v>
                </c:pt>
                <c:pt idx="1425">
                  <c:v>-3.7925886278199994</c:v>
                </c:pt>
                <c:pt idx="1426">
                  <c:v>-3.7564822879899995</c:v>
                </c:pt>
                <c:pt idx="1427">
                  <c:v>-3.7361201011299991</c:v>
                </c:pt>
                <c:pt idx="1428">
                  <c:v>-3.7208465263199986</c:v>
                </c:pt>
                <c:pt idx="1429">
                  <c:v>-3.7330827365800001</c:v>
                </c:pt>
                <c:pt idx="1430">
                  <c:v>-3.7580468342700009</c:v>
                </c:pt>
                <c:pt idx="1431">
                  <c:v>-3.7938669754499998</c:v>
                </c:pt>
                <c:pt idx="1432">
                  <c:v>-3.8277854140500001</c:v>
                </c:pt>
                <c:pt idx="1433">
                  <c:v>-3.8599492572900003</c:v>
                </c:pt>
                <c:pt idx="1434">
                  <c:v>-3.8784809626999994</c:v>
                </c:pt>
                <c:pt idx="1435">
                  <c:v>-3.9044096967900006</c:v>
                </c:pt>
                <c:pt idx="1436">
                  <c:v>-3.9153574724600002</c:v>
                </c:pt>
                <c:pt idx="1437">
                  <c:v>-3.9298218968900001</c:v>
                </c:pt>
                <c:pt idx="1438">
                  <c:v>-3.9456945343799985</c:v>
                </c:pt>
                <c:pt idx="1439">
                  <c:v>-3.9825742921399994</c:v>
                </c:pt>
                <c:pt idx="1440">
                  <c:v>-4.0230795196100004</c:v>
                </c:pt>
                <c:pt idx="1441">
                  <c:v>-4.07641924079</c:v>
                </c:pt>
                <c:pt idx="1442">
                  <c:v>-4.1334766913900003</c:v>
                </c:pt>
                <c:pt idx="1443">
                  <c:v>-4.19030566052</c:v>
                </c:pt>
                <c:pt idx="1444">
                  <c:v>-4.2423856116699996</c:v>
                </c:pt>
                <c:pt idx="1445">
                  <c:v>-4.2778624869100002</c:v>
                </c:pt>
                <c:pt idx="1446">
                  <c:v>-4.3071770890499996</c:v>
                </c:pt>
                <c:pt idx="1447">
                  <c:v>-4.3332377487900002</c:v>
                </c:pt>
                <c:pt idx="1448">
                  <c:v>-4.3581000063099999</c:v>
                </c:pt>
                <c:pt idx="1449">
                  <c:v>-4.3943379332300001</c:v>
                </c:pt>
                <c:pt idx="1450">
                  <c:v>-4.4364294743199997</c:v>
                </c:pt>
                <c:pt idx="1451">
                  <c:v>-4.4635790441800003</c:v>
                </c:pt>
                <c:pt idx="1452">
                  <c:v>-4.4692773154900003</c:v>
                </c:pt>
                <c:pt idx="1453">
                  <c:v>-4.448860164490001</c:v>
                </c:pt>
                <c:pt idx="1454">
                  <c:v>-4.3952509953599996</c:v>
                </c:pt>
                <c:pt idx="1455">
                  <c:v>-4.319985442470001</c:v>
                </c:pt>
                <c:pt idx="1456">
                  <c:v>-4.23292343512</c:v>
                </c:pt>
                <c:pt idx="1457">
                  <c:v>-4.1381077446700001</c:v>
                </c:pt>
                <c:pt idx="1458">
                  <c:v>-4.0656860624000002</c:v>
                </c:pt>
                <c:pt idx="1459">
                  <c:v>-4.0103082149300002</c:v>
                </c:pt>
                <c:pt idx="1460">
                  <c:v>-3.9868406910200003</c:v>
                </c:pt>
                <c:pt idx="1461">
                  <c:v>-3.9756955523499999</c:v>
                </c:pt>
                <c:pt idx="1462">
                  <c:v>-3.9635604159800004</c:v>
                </c:pt>
                <c:pt idx="1463">
                  <c:v>-3.93148333225</c:v>
                </c:pt>
                <c:pt idx="1464">
                  <c:v>-3.8797473836800007</c:v>
                </c:pt>
                <c:pt idx="1465">
                  <c:v>-3.8057346546599993</c:v>
                </c:pt>
                <c:pt idx="1466">
                  <c:v>-3.73999679837</c:v>
                </c:pt>
                <c:pt idx="1467">
                  <c:v>-3.6725060443599999</c:v>
                </c:pt>
                <c:pt idx="1468">
                  <c:v>-3.619368471720001</c:v>
                </c:pt>
                <c:pt idx="1469">
                  <c:v>-3.5851279163200003</c:v>
                </c:pt>
                <c:pt idx="1470">
                  <c:v>-3.5858522311799996</c:v>
                </c:pt>
                <c:pt idx="1471">
                  <c:v>-3.5875137311400001</c:v>
                </c:pt>
                <c:pt idx="1472">
                  <c:v>-3.6104818663699993</c:v>
                </c:pt>
                <c:pt idx="1473">
                  <c:v>-3.6115884640000004</c:v>
                </c:pt>
                <c:pt idx="1474">
                  <c:v>-3.6300733660200004</c:v>
                </c:pt>
                <c:pt idx="1475">
                  <c:v>-3.6297056973099999</c:v>
                </c:pt>
                <c:pt idx="1476">
                  <c:v>-3.6056955158899995</c:v>
                </c:pt>
                <c:pt idx="1477">
                  <c:v>-3.5708239929299994</c:v>
                </c:pt>
                <c:pt idx="1478">
                  <c:v>-3.5239767928999992</c:v>
                </c:pt>
                <c:pt idx="1479">
                  <c:v>-3.4744517425400003</c:v>
                </c:pt>
                <c:pt idx="1480">
                  <c:v>-3.4306905349499992</c:v>
                </c:pt>
                <c:pt idx="1481">
                  <c:v>-3.4241030573800026</c:v>
                </c:pt>
                <c:pt idx="1482">
                  <c:v>-3.4326556834400006</c:v>
                </c:pt>
                <c:pt idx="1483">
                  <c:v>-3.4541549451999991</c:v>
                </c:pt>
                <c:pt idx="1484">
                  <c:v>-3.4863922032999994</c:v>
                </c:pt>
                <c:pt idx="1485">
                  <c:v>-3.50325504572</c:v>
                </c:pt>
                <c:pt idx="1486">
                  <c:v>-3.5137569420699997</c:v>
                </c:pt>
                <c:pt idx="1487">
                  <c:v>-3.5096804760700007</c:v>
                </c:pt>
                <c:pt idx="1488">
                  <c:v>-3.4913391403800005</c:v>
                </c:pt>
                <c:pt idx="1489">
                  <c:v>-3.4485714667799998</c:v>
                </c:pt>
                <c:pt idx="1490">
                  <c:v>-3.4096091310699981</c:v>
                </c:pt>
                <c:pt idx="1491">
                  <c:v>-3.3638353527399998</c:v>
                </c:pt>
                <c:pt idx="1492">
                  <c:v>-3.3464702470900001</c:v>
                </c:pt>
                <c:pt idx="1493">
                  <c:v>-3.3591796137199998</c:v>
                </c:pt>
                <c:pt idx="1494">
                  <c:v>-3.3866145100399994</c:v>
                </c:pt>
                <c:pt idx="1495">
                  <c:v>-3.430400871679999</c:v>
                </c:pt>
                <c:pt idx="1496">
                  <c:v>-3.4610810110800001</c:v>
                </c:pt>
                <c:pt idx="1497">
                  <c:v>-3.4756927822800003</c:v>
                </c:pt>
                <c:pt idx="1498">
                  <c:v>-3.4606683207099991</c:v>
                </c:pt>
                <c:pt idx="1499">
                  <c:v>-3.4266971816699998</c:v>
                </c:pt>
                <c:pt idx="1500">
                  <c:v>-3.3884522952400022</c:v>
                </c:pt>
                <c:pt idx="1501">
                  <c:v>-3.3688539579899999</c:v>
                </c:pt>
                <c:pt idx="1502">
                  <c:v>-3.3656336978299999</c:v>
                </c:pt>
                <c:pt idx="1503">
                  <c:v>-3.3737765836600007</c:v>
                </c:pt>
                <c:pt idx="1504">
                  <c:v>-3.3956238454500003</c:v>
                </c:pt>
                <c:pt idx="1505">
                  <c:v>-3.4304649527499991</c:v>
                </c:pt>
                <c:pt idx="1506">
                  <c:v>-3.4515773330200004</c:v>
                </c:pt>
                <c:pt idx="1507">
                  <c:v>-3.4561292813899995</c:v>
                </c:pt>
                <c:pt idx="1508">
                  <c:v>-3.44751282517</c:v>
                </c:pt>
                <c:pt idx="1509">
                  <c:v>-3.4259698133900001</c:v>
                </c:pt>
                <c:pt idx="1510">
                  <c:v>-3.3956207965999989</c:v>
                </c:pt>
                <c:pt idx="1511">
                  <c:v>-3.3673446311000004</c:v>
                </c:pt>
                <c:pt idx="1512">
                  <c:v>-3.3426747640799999</c:v>
                </c:pt>
                <c:pt idx="1513">
                  <c:v>-3.3408342444599999</c:v>
                </c:pt>
                <c:pt idx="1514">
                  <c:v>-3.3501404211200008</c:v>
                </c:pt>
                <c:pt idx="1515">
                  <c:v>-3.3801818564299997</c:v>
                </c:pt>
                <c:pt idx="1516">
                  <c:v>-3.4242512362100004</c:v>
                </c:pt>
                <c:pt idx="1517">
                  <c:v>-3.4522954813300006</c:v>
                </c:pt>
                <c:pt idx="1518">
                  <c:v>-3.4603260355700005</c:v>
                </c:pt>
                <c:pt idx="1519">
                  <c:v>-3.4519751866999999</c:v>
                </c:pt>
                <c:pt idx="1520">
                  <c:v>-3.4206431672000006</c:v>
                </c:pt>
                <c:pt idx="1521">
                  <c:v>-3.3790874143599998</c:v>
                </c:pt>
                <c:pt idx="1522">
                  <c:v>-3.3468387482500002</c:v>
                </c:pt>
                <c:pt idx="1523">
                  <c:v>-3.3227265739700003</c:v>
                </c:pt>
                <c:pt idx="1524">
                  <c:v>-3.3148992886900022</c:v>
                </c:pt>
                <c:pt idx="1525">
                  <c:v>-3.3360304486799999</c:v>
                </c:pt>
                <c:pt idx="1526">
                  <c:v>-3.3650225842600001</c:v>
                </c:pt>
                <c:pt idx="1527">
                  <c:v>-3.4185650696799996</c:v>
                </c:pt>
                <c:pt idx="1528">
                  <c:v>-3.46912785543</c:v>
                </c:pt>
                <c:pt idx="1529">
                  <c:v>-3.5041004676299998</c:v>
                </c:pt>
                <c:pt idx="1530">
                  <c:v>-3.5090796560400008</c:v>
                </c:pt>
                <c:pt idx="1531">
                  <c:v>-3.4799043301900001</c:v>
                </c:pt>
                <c:pt idx="1532">
                  <c:v>-3.4255087695999991</c:v>
                </c:pt>
                <c:pt idx="1533">
                  <c:v>-3.35783684495</c:v>
                </c:pt>
                <c:pt idx="1534">
                  <c:v>-3.3106331549200001</c:v>
                </c:pt>
                <c:pt idx="1535">
                  <c:v>-3.299608542180001</c:v>
                </c:pt>
                <c:pt idx="1536">
                  <c:v>-3.3412106531200014</c:v>
                </c:pt>
                <c:pt idx="1537">
                  <c:v>-3.4133293816500005</c:v>
                </c:pt>
                <c:pt idx="1538">
                  <c:v>-3.5044566867799998</c:v>
                </c:pt>
                <c:pt idx="1539">
                  <c:v>-3.5762324379800003</c:v>
                </c:pt>
                <c:pt idx="1540">
                  <c:v>-3.6236501475599998</c:v>
                </c:pt>
                <c:pt idx="1541">
                  <c:v>-3.6142965473300008</c:v>
                </c:pt>
                <c:pt idx="1542">
                  <c:v>-3.5625375418999976</c:v>
                </c:pt>
                <c:pt idx="1543">
                  <c:v>-3.4874773005900019</c:v>
                </c:pt>
                <c:pt idx="1544">
                  <c:v>-3.4022625363899999</c:v>
                </c:pt>
                <c:pt idx="1545">
                  <c:v>-3.3383881037599998</c:v>
                </c:pt>
                <c:pt idx="1546">
                  <c:v>-3.318034193269999</c:v>
                </c:pt>
                <c:pt idx="1547">
                  <c:v>-3.3375726458399995</c:v>
                </c:pt>
                <c:pt idx="1548">
                  <c:v>-3.4033537338499991</c:v>
                </c:pt>
                <c:pt idx="1549">
                  <c:v>-3.4954944612099998</c:v>
                </c:pt>
                <c:pt idx="1550">
                  <c:v>-3.5829268560499994</c:v>
                </c:pt>
                <c:pt idx="1551">
                  <c:v>-3.6492222420800005</c:v>
                </c:pt>
                <c:pt idx="1552">
                  <c:v>-3.6691948199100013</c:v>
                </c:pt>
                <c:pt idx="1553">
                  <c:v>-3.6457710632800007</c:v>
                </c:pt>
                <c:pt idx="1554">
                  <c:v>-3.589389971110001</c:v>
                </c:pt>
                <c:pt idx="1555">
                  <c:v>-3.5049596348399996</c:v>
                </c:pt>
                <c:pt idx="1556">
                  <c:v>-3.4308122751299996</c:v>
                </c:pt>
                <c:pt idx="1557">
                  <c:v>-3.3866798876200006</c:v>
                </c:pt>
                <c:pt idx="1558">
                  <c:v>-3.3947259602399997</c:v>
                </c:pt>
                <c:pt idx="1559">
                  <c:v>-3.4648635828700005</c:v>
                </c:pt>
                <c:pt idx="1560">
                  <c:v>-3.561896567420002</c:v>
                </c:pt>
                <c:pt idx="1561">
                  <c:v>-3.6683230872899997</c:v>
                </c:pt>
                <c:pt idx="1562">
                  <c:v>-3.7697057986099995</c:v>
                </c:pt>
                <c:pt idx="1563">
                  <c:v>-3.8314673952199989</c:v>
                </c:pt>
                <c:pt idx="1564">
                  <c:v>-3.8463806812899994</c:v>
                </c:pt>
                <c:pt idx="1565">
                  <c:v>-3.7865265217399999</c:v>
                </c:pt>
                <c:pt idx="1566">
                  <c:v>-3.7065730677299999</c:v>
                </c:pt>
                <c:pt idx="1567">
                  <c:v>-3.6168796957599989</c:v>
                </c:pt>
                <c:pt idx="1568">
                  <c:v>-3.5506350658400003</c:v>
                </c:pt>
                <c:pt idx="1569">
                  <c:v>-3.5330011582099994</c:v>
                </c:pt>
                <c:pt idx="1570">
                  <c:v>-3.555565223519999</c:v>
                </c:pt>
                <c:pt idx="1571">
                  <c:v>-3.6306709249000018</c:v>
                </c:pt>
                <c:pt idx="1572">
                  <c:v>-3.7221609765199997</c:v>
                </c:pt>
                <c:pt idx="1573">
                  <c:v>-3.81017829988</c:v>
                </c:pt>
                <c:pt idx="1574">
                  <c:v>-3.8680816341800006</c:v>
                </c:pt>
                <c:pt idx="1575">
                  <c:v>-3.8780551599300006</c:v>
                </c:pt>
                <c:pt idx="1576">
                  <c:v>-3.8366078852000003</c:v>
                </c:pt>
                <c:pt idx="1577">
                  <c:v>-3.7557843492599998</c:v>
                </c:pt>
                <c:pt idx="1578">
                  <c:v>-3.6720646496499993</c:v>
                </c:pt>
                <c:pt idx="1579">
                  <c:v>-3.6124739047199999</c:v>
                </c:pt>
                <c:pt idx="1580">
                  <c:v>-3.5953195538699996</c:v>
                </c:pt>
                <c:pt idx="1581">
                  <c:v>-3.6348938988599997</c:v>
                </c:pt>
                <c:pt idx="1582">
                  <c:v>-3.6978865536500005</c:v>
                </c:pt>
                <c:pt idx="1583">
                  <c:v>-3.779599238709999</c:v>
                </c:pt>
                <c:pt idx="1584">
                  <c:v>-3.8535203698499982</c:v>
                </c:pt>
                <c:pt idx="1585">
                  <c:v>-3.8863070416699994</c:v>
                </c:pt>
                <c:pt idx="1586">
                  <c:v>-3.8790335866899999</c:v>
                </c:pt>
                <c:pt idx="1587">
                  <c:v>-3.8356026412099991</c:v>
                </c:pt>
                <c:pt idx="1588">
                  <c:v>-3.7765210683399997</c:v>
                </c:pt>
                <c:pt idx="1589">
                  <c:v>-3.7165385409899985</c:v>
                </c:pt>
                <c:pt idx="1590">
                  <c:v>-3.6804643042</c:v>
                </c:pt>
                <c:pt idx="1591">
                  <c:v>-3.6679520498400016</c:v>
                </c:pt>
                <c:pt idx="1592">
                  <c:v>-3.6900970715800003</c:v>
                </c:pt>
                <c:pt idx="1593">
                  <c:v>-3.7411849546299996</c:v>
                </c:pt>
                <c:pt idx="1594">
                  <c:v>-3.80739116657</c:v>
                </c:pt>
                <c:pt idx="1595">
                  <c:v>-3.8870764638899997</c:v>
                </c:pt>
                <c:pt idx="1596">
                  <c:v>-3.9308246026600009</c:v>
                </c:pt>
                <c:pt idx="1597">
                  <c:v>-3.9384875801899999</c:v>
                </c:pt>
                <c:pt idx="1598">
                  <c:v>-3.9165138764500003</c:v>
                </c:pt>
                <c:pt idx="1599">
                  <c:v>-3.8647708110699996</c:v>
                </c:pt>
                <c:pt idx="1600">
                  <c:v>-3.8236837790700005</c:v>
                </c:pt>
                <c:pt idx="1601">
                  <c:v>-3.818433058150001</c:v>
                </c:pt>
                <c:pt idx="1602">
                  <c:v>-3.8496914602300003</c:v>
                </c:pt>
                <c:pt idx="1603">
                  <c:v>-3.9141182788900011</c:v>
                </c:pt>
                <c:pt idx="1604">
                  <c:v>-4.0101546471700003</c:v>
                </c:pt>
                <c:pt idx="1605">
                  <c:v>-4.109716829349999</c:v>
                </c:pt>
                <c:pt idx="1606">
                  <c:v>-4.1833155088099998</c:v>
                </c:pt>
                <c:pt idx="1607">
                  <c:v>-4.22592375324</c:v>
                </c:pt>
                <c:pt idx="1608">
                  <c:v>-4.2184631083899991</c:v>
                </c:pt>
                <c:pt idx="1609">
                  <c:v>-4.1771237557400012</c:v>
                </c:pt>
                <c:pt idx="1610">
                  <c:v>-4.1088934727299993</c:v>
                </c:pt>
                <c:pt idx="1611">
                  <c:v>-4.0470044439899988</c:v>
                </c:pt>
                <c:pt idx="1612">
                  <c:v>-4.0205633549999984</c:v>
                </c:pt>
                <c:pt idx="1613">
                  <c:v>-4.0400216134099995</c:v>
                </c:pt>
                <c:pt idx="1614">
                  <c:v>-4.1084839022200006</c:v>
                </c:pt>
                <c:pt idx="1615">
                  <c:v>-4.20746122175</c:v>
                </c:pt>
                <c:pt idx="1616">
                  <c:v>-4.3091132594700001</c:v>
                </c:pt>
                <c:pt idx="1617">
                  <c:v>-4.3962683091599999</c:v>
                </c:pt>
                <c:pt idx="1618">
                  <c:v>-4.4396795634300004</c:v>
                </c:pt>
                <c:pt idx="1619">
                  <c:v>-4.4300273612900005</c:v>
                </c:pt>
                <c:pt idx="1620">
                  <c:v>-4.3807389360900011</c:v>
                </c:pt>
                <c:pt idx="1621">
                  <c:v>-4.3037019534300001</c:v>
                </c:pt>
                <c:pt idx="1622">
                  <c:v>-4.2493583337999983</c:v>
                </c:pt>
                <c:pt idx="1623">
                  <c:v>-4.2223451879100011</c:v>
                </c:pt>
                <c:pt idx="1624">
                  <c:v>-4.2301666411899994</c:v>
                </c:pt>
                <c:pt idx="1625">
                  <c:v>-4.2830064596299993</c:v>
                </c:pt>
                <c:pt idx="1626">
                  <c:v>-4.3600860381800004</c:v>
                </c:pt>
                <c:pt idx="1627">
                  <c:v>-4.449330516239999</c:v>
                </c:pt>
                <c:pt idx="1628">
                  <c:v>-4.5307247746299986</c:v>
                </c:pt>
                <c:pt idx="1629">
                  <c:v>-4.5780411209499992</c:v>
                </c:pt>
                <c:pt idx="1630">
                  <c:v>-4.5678450715899981</c:v>
                </c:pt>
                <c:pt idx="1631">
                  <c:v>-4.5172259437699998</c:v>
                </c:pt>
                <c:pt idx="1632">
                  <c:v>-4.4295406013200003</c:v>
                </c:pt>
                <c:pt idx="1633">
                  <c:v>-4.3530129432900013</c:v>
                </c:pt>
                <c:pt idx="1634">
                  <c:v>-4.3102033104300004</c:v>
                </c:pt>
                <c:pt idx="1635">
                  <c:v>-4.3062740285800007</c:v>
                </c:pt>
                <c:pt idx="1636">
                  <c:v>-4.3473848123899996</c:v>
                </c:pt>
                <c:pt idx="1637">
                  <c:v>-4.4185781085099993</c:v>
                </c:pt>
                <c:pt idx="1638">
                  <c:v>-4.5031473272199998</c:v>
                </c:pt>
                <c:pt idx="1639">
                  <c:v>-4.5732124612199989</c:v>
                </c:pt>
                <c:pt idx="1640">
                  <c:v>-4.6281156466600013</c:v>
                </c:pt>
                <c:pt idx="1641">
                  <c:v>-4.6379818205900012</c:v>
                </c:pt>
                <c:pt idx="1642">
                  <c:v>-4.6156811965899998</c:v>
                </c:pt>
                <c:pt idx="1643">
                  <c:v>-4.5658671978800012</c:v>
                </c:pt>
                <c:pt idx="1644">
                  <c:v>-4.5044500849799993</c:v>
                </c:pt>
                <c:pt idx="1645">
                  <c:v>-4.4705691155900009</c:v>
                </c:pt>
                <c:pt idx="1646">
                  <c:v>-4.4532293203500011</c:v>
                </c:pt>
                <c:pt idx="1647">
                  <c:v>-4.4843473772800007</c:v>
                </c:pt>
                <c:pt idx="1648">
                  <c:v>-4.55428459079</c:v>
                </c:pt>
                <c:pt idx="1649">
                  <c:v>-4.6425406488499998</c:v>
                </c:pt>
                <c:pt idx="1650">
                  <c:v>-4.7257905457999989</c:v>
                </c:pt>
                <c:pt idx="1651">
                  <c:v>-4.7708739542600007</c:v>
                </c:pt>
                <c:pt idx="1652">
                  <c:v>-4.7754382403899998</c:v>
                </c:pt>
                <c:pt idx="1653">
                  <c:v>-4.7465911096299997</c:v>
                </c:pt>
                <c:pt idx="1654">
                  <c:v>-4.68256028438</c:v>
                </c:pt>
                <c:pt idx="1655">
                  <c:v>-4.6385808533999988</c:v>
                </c:pt>
                <c:pt idx="1656">
                  <c:v>-4.6021935218200003</c:v>
                </c:pt>
                <c:pt idx="1657">
                  <c:v>-4.5881511693299997</c:v>
                </c:pt>
                <c:pt idx="1658">
                  <c:v>-4.6033065456699997</c:v>
                </c:pt>
                <c:pt idx="1659">
                  <c:v>-4.6388431384399995</c:v>
                </c:pt>
                <c:pt idx="1660">
                  <c:v>-4.6877090818799996</c:v>
                </c:pt>
                <c:pt idx="1661">
                  <c:v>-4.7500465914399994</c:v>
                </c:pt>
                <c:pt idx="1662">
                  <c:v>-4.8053899595300003</c:v>
                </c:pt>
                <c:pt idx="1663">
                  <c:v>-4.8387775161200004</c:v>
                </c:pt>
                <c:pt idx="1664">
                  <c:v>-4.8504993233700002</c:v>
                </c:pt>
                <c:pt idx="1665">
                  <c:v>-4.8387393221100004</c:v>
                </c:pt>
                <c:pt idx="1666">
                  <c:v>-4.8289146216999992</c:v>
                </c:pt>
                <c:pt idx="1667">
                  <c:v>-4.8057125952800011</c:v>
                </c:pt>
                <c:pt idx="1668">
                  <c:v>-4.7995652798700013</c:v>
                </c:pt>
                <c:pt idx="1669">
                  <c:v>-4.8120370709000007</c:v>
                </c:pt>
                <c:pt idx="1670">
                  <c:v>-4.8435049703799997</c:v>
                </c:pt>
                <c:pt idx="1671">
                  <c:v>-4.8719904016899998</c:v>
                </c:pt>
                <c:pt idx="1672">
                  <c:v>-4.9006520802100004</c:v>
                </c:pt>
                <c:pt idx="1673">
                  <c:v>-4.91970906321</c:v>
                </c:pt>
                <c:pt idx="1674">
                  <c:v>-4.9280668180299987</c:v>
                </c:pt>
                <c:pt idx="1675">
                  <c:v>-4.9372902958999996</c:v>
                </c:pt>
                <c:pt idx="1676">
                  <c:v>-4.9563140934699996</c:v>
                </c:pt>
                <c:pt idx="1677">
                  <c:v>-4.9751880724199999</c:v>
                </c:pt>
                <c:pt idx="1678">
                  <c:v>-4.9911501615200011</c:v>
                </c:pt>
                <c:pt idx="1679">
                  <c:v>-5.0081036558200012</c:v>
                </c:pt>
                <c:pt idx="1680">
                  <c:v>-5.0199874279900003</c:v>
                </c:pt>
                <c:pt idx="1681">
                  <c:v>-5.0114574989299987</c:v>
                </c:pt>
                <c:pt idx="1682">
                  <c:v>-5.0121328260000011</c:v>
                </c:pt>
                <c:pt idx="1683">
                  <c:v>-4.9999298011099995</c:v>
                </c:pt>
                <c:pt idx="1684">
                  <c:v>-4.9997757819700004</c:v>
                </c:pt>
                <c:pt idx="1685">
                  <c:v>-4.9949119096399999</c:v>
                </c:pt>
                <c:pt idx="1686">
                  <c:v>-5.0059199304599993</c:v>
                </c:pt>
                <c:pt idx="1687">
                  <c:v>-5.0384270066600028</c:v>
                </c:pt>
                <c:pt idx="1688">
                  <c:v>-5.08392806111</c:v>
                </c:pt>
                <c:pt idx="1689">
                  <c:v>-5.1371670976899999</c:v>
                </c:pt>
                <c:pt idx="1690">
                  <c:v>-5.2065801917999988</c:v>
                </c:pt>
                <c:pt idx="1691">
                  <c:v>-5.2426993403099997</c:v>
                </c:pt>
                <c:pt idx="1692">
                  <c:v>-5.2667370575800003</c:v>
                </c:pt>
                <c:pt idx="1693">
                  <c:v>-5.2438536411600003</c:v>
                </c:pt>
                <c:pt idx="1694">
                  <c:v>-5.2050204203099995</c:v>
                </c:pt>
                <c:pt idx="1695">
                  <c:v>-5.1574441148700014</c:v>
                </c:pt>
                <c:pt idx="1696">
                  <c:v>-5.1146193920100016</c:v>
                </c:pt>
                <c:pt idx="1697">
                  <c:v>-5.1115553013100001</c:v>
                </c:pt>
                <c:pt idx="1698">
                  <c:v>-5.1443750481999997</c:v>
                </c:pt>
                <c:pt idx="1699">
                  <c:v>-5.2183429064000002</c:v>
                </c:pt>
                <c:pt idx="1700">
                  <c:v>-5.3182154950200005</c:v>
                </c:pt>
                <c:pt idx="1701">
                  <c:v>-5.4266124011999999</c:v>
                </c:pt>
                <c:pt idx="1702">
                  <c:v>-5.511059567000002</c:v>
                </c:pt>
                <c:pt idx="1703">
                  <c:v>-5.5608619737300016</c:v>
                </c:pt>
                <c:pt idx="1704">
                  <c:v>-5.5577918424700004</c:v>
                </c:pt>
                <c:pt idx="1705">
                  <c:v>-5.5153761702100015</c:v>
                </c:pt>
                <c:pt idx="1706">
                  <c:v>-5.4323306107400002</c:v>
                </c:pt>
                <c:pt idx="1707">
                  <c:v>-5.3508983143900002</c:v>
                </c:pt>
                <c:pt idx="1708">
                  <c:v>-5.2912486313499993</c:v>
                </c:pt>
                <c:pt idx="1709">
                  <c:v>-5.2802102572900003</c:v>
                </c:pt>
                <c:pt idx="1710">
                  <c:v>-5.3196915493100008</c:v>
                </c:pt>
                <c:pt idx="1711">
                  <c:v>-5.4064708584299979</c:v>
                </c:pt>
                <c:pt idx="1712">
                  <c:v>-5.5420063246899982</c:v>
                </c:pt>
                <c:pt idx="1713">
                  <c:v>-5.6535025463900004</c:v>
                </c:pt>
                <c:pt idx="1714">
                  <c:v>-5.7473228432699983</c:v>
                </c:pt>
                <c:pt idx="1715">
                  <c:v>-5.7882957524900007</c:v>
                </c:pt>
                <c:pt idx="1716">
                  <c:v>-5.75843410418</c:v>
                </c:pt>
                <c:pt idx="1717">
                  <c:v>-5.6833957662400003</c:v>
                </c:pt>
                <c:pt idx="1718">
                  <c:v>-5.5807161802899987</c:v>
                </c:pt>
                <c:pt idx="1719">
                  <c:v>-5.5049786000999994</c:v>
                </c:pt>
                <c:pt idx="1720">
                  <c:v>-5.48237504023</c:v>
                </c:pt>
                <c:pt idx="1721">
                  <c:v>-5.5322945430899999</c:v>
                </c:pt>
                <c:pt idx="1722">
                  <c:v>-5.6347092086100004</c:v>
                </c:pt>
                <c:pt idx="1723">
                  <c:v>-5.7629737725599988</c:v>
                </c:pt>
                <c:pt idx="1724">
                  <c:v>-5.8923796303599998</c:v>
                </c:pt>
                <c:pt idx="1725">
                  <c:v>-5.9798732171199998</c:v>
                </c:pt>
                <c:pt idx="1726">
                  <c:v>-6.0072391599499984</c:v>
                </c:pt>
                <c:pt idx="1727">
                  <c:v>-5.9656273021299988</c:v>
                </c:pt>
                <c:pt idx="1728">
                  <c:v>-5.8489625803900003</c:v>
                </c:pt>
                <c:pt idx="1729">
                  <c:v>-5.7358883153100004</c:v>
                </c:pt>
                <c:pt idx="1730">
                  <c:v>-5.637256271770001</c:v>
                </c:pt>
                <c:pt idx="1731">
                  <c:v>-5.5778233744599994</c:v>
                </c:pt>
                <c:pt idx="1732">
                  <c:v>-5.5794669212500008</c:v>
                </c:pt>
                <c:pt idx="1733">
                  <c:v>-5.6361591536600013</c:v>
                </c:pt>
                <c:pt idx="1734">
                  <c:v>-5.7284669415500016</c:v>
                </c:pt>
                <c:pt idx="1735">
                  <c:v>-5.8436929460500009</c:v>
                </c:pt>
                <c:pt idx="1736">
                  <c:v>-5.9170210584499987</c:v>
                </c:pt>
                <c:pt idx="1737">
                  <c:v>-5.9376028320899996</c:v>
                </c:pt>
                <c:pt idx="1738">
                  <c:v>-5.8767218008000004</c:v>
                </c:pt>
                <c:pt idx="1739">
                  <c:v>-5.7566257736599997</c:v>
                </c:pt>
                <c:pt idx="1740">
                  <c:v>-5.5949565924000009</c:v>
                </c:pt>
                <c:pt idx="1741">
                  <c:v>-5.4508268667399999</c:v>
                </c:pt>
                <c:pt idx="1742">
                  <c:v>-5.3431434456000018</c:v>
                </c:pt>
                <c:pt idx="1743">
                  <c:v>-5.2978026195300014</c:v>
                </c:pt>
                <c:pt idx="1744">
                  <c:v>-5.2974995738699979</c:v>
                </c:pt>
                <c:pt idx="1745">
                  <c:v>-5.3252328420099992</c:v>
                </c:pt>
                <c:pt idx="1746">
                  <c:v>-5.3628849493099997</c:v>
                </c:pt>
                <c:pt idx="1747">
                  <c:v>-5.3856154054899994</c:v>
                </c:pt>
                <c:pt idx="1748">
                  <c:v>-5.3584749489399996</c:v>
                </c:pt>
                <c:pt idx="1749">
                  <c:v>-5.2750226758999998</c:v>
                </c:pt>
                <c:pt idx="1750">
                  <c:v>-5.1410618513100008</c:v>
                </c:pt>
                <c:pt idx="1751">
                  <c:v>-4.954925140330003</c:v>
                </c:pt>
                <c:pt idx="1752">
                  <c:v>-4.7862817065700005</c:v>
                </c:pt>
                <c:pt idx="1753">
                  <c:v>-4.65288444816</c:v>
                </c:pt>
                <c:pt idx="1754">
                  <c:v>-4.5875902578599996</c:v>
                </c:pt>
                <c:pt idx="1755">
                  <c:v>-4.5921269481500007</c:v>
                </c:pt>
                <c:pt idx="1756">
                  <c:v>-4.6401603671800009</c:v>
                </c:pt>
                <c:pt idx="1757">
                  <c:v>-4.7182021264799987</c:v>
                </c:pt>
                <c:pt idx="1758">
                  <c:v>-4.7800181041799998</c:v>
                </c:pt>
                <c:pt idx="1759">
                  <c:v>-4.7993787555100011</c:v>
                </c:pt>
                <c:pt idx="1760">
                  <c:v>-4.7527436151700018</c:v>
                </c:pt>
                <c:pt idx="1761">
                  <c:v>-4.6500202302799991</c:v>
                </c:pt>
                <c:pt idx="1762">
                  <c:v>-4.5196320921300002</c:v>
                </c:pt>
                <c:pt idx="1763">
                  <c:v>-4.4047619583099999</c:v>
                </c:pt>
                <c:pt idx="1764">
                  <c:v>-4.3334195607499995</c:v>
                </c:pt>
                <c:pt idx="1765">
                  <c:v>-4.3131294769900004</c:v>
                </c:pt>
                <c:pt idx="1766">
                  <c:v>-4.3446152481699993</c:v>
                </c:pt>
                <c:pt idx="1767">
                  <c:v>-4.4355543097999988</c:v>
                </c:pt>
                <c:pt idx="1768">
                  <c:v>-4.5426344319100007</c:v>
                </c:pt>
                <c:pt idx="1769">
                  <c:v>-4.6339820794900008</c:v>
                </c:pt>
                <c:pt idx="1770">
                  <c:v>-4.6653457776599989</c:v>
                </c:pt>
                <c:pt idx="1771">
                  <c:v>-4.6257536143400007</c:v>
                </c:pt>
                <c:pt idx="1772">
                  <c:v>-4.521207358209999</c:v>
                </c:pt>
                <c:pt idx="1773">
                  <c:v>-4.3940273362399997</c:v>
                </c:pt>
                <c:pt idx="1774">
                  <c:v>-4.2872569810299996</c:v>
                </c:pt>
                <c:pt idx="1775">
                  <c:v>-4.2365150947599997</c:v>
                </c:pt>
                <c:pt idx="1776">
                  <c:v>-4.2489823816799994</c:v>
                </c:pt>
                <c:pt idx="1777">
                  <c:v>-4.3270171178200005</c:v>
                </c:pt>
                <c:pt idx="1778">
                  <c:v>-4.4522628332499998</c:v>
                </c:pt>
                <c:pt idx="1779">
                  <c:v>-4.5875981122700003</c:v>
                </c:pt>
                <c:pt idx="1780">
                  <c:v>-4.7162294358100008</c:v>
                </c:pt>
                <c:pt idx="1781">
                  <c:v>-4.7896670322399997</c:v>
                </c:pt>
                <c:pt idx="1782">
                  <c:v>-4.7976999823700002</c:v>
                </c:pt>
                <c:pt idx="1783">
                  <c:v>-4.7396475419299993</c:v>
                </c:pt>
                <c:pt idx="1784">
                  <c:v>-4.6330255977900006</c:v>
                </c:pt>
                <c:pt idx="1785">
                  <c:v>-4.533697856489999</c:v>
                </c:pt>
                <c:pt idx="1786">
                  <c:v>-4.4601728552300006</c:v>
                </c:pt>
                <c:pt idx="1787">
                  <c:v>-4.431399655329999</c:v>
                </c:pt>
                <c:pt idx="1788">
                  <c:v>-4.4772390546499992</c:v>
                </c:pt>
                <c:pt idx="1789">
                  <c:v>-4.5753471250200013</c:v>
                </c:pt>
                <c:pt idx="1790">
                  <c:v>-4.7131867017899989</c:v>
                </c:pt>
                <c:pt idx="1791">
                  <c:v>-4.8259900690100013</c:v>
                </c:pt>
                <c:pt idx="1792">
                  <c:v>-4.90356481328</c:v>
                </c:pt>
                <c:pt idx="1793">
                  <c:v>-4.9061585475899996</c:v>
                </c:pt>
                <c:pt idx="1794">
                  <c:v>-4.8437723728600011</c:v>
                </c:pt>
                <c:pt idx="1795">
                  <c:v>-4.7422009150199989</c:v>
                </c:pt>
                <c:pt idx="1796">
                  <c:v>-4.6447680506100006</c:v>
                </c:pt>
                <c:pt idx="1797">
                  <c:v>-4.5716914688200001</c:v>
                </c:pt>
                <c:pt idx="1798">
                  <c:v>-4.5459402643699995</c:v>
                </c:pt>
                <c:pt idx="1799">
                  <c:v>-4.5869534691400009</c:v>
                </c:pt>
                <c:pt idx="1800">
                  <c:v>-4.687013770330001</c:v>
                </c:pt>
                <c:pt idx="1801">
                  <c:v>-4.8119943385899999</c:v>
                </c:pt>
                <c:pt idx="1802">
                  <c:v>-4.9524613965600004</c:v>
                </c:pt>
                <c:pt idx="1803">
                  <c:v>-5.0428782502099985</c:v>
                </c:pt>
                <c:pt idx="1804">
                  <c:v>-5.0671911728800003</c:v>
                </c:pt>
                <c:pt idx="1805">
                  <c:v>-5.0272730003500001</c:v>
                </c:pt>
                <c:pt idx="1806">
                  <c:v>-4.9364212260799993</c:v>
                </c:pt>
                <c:pt idx="1807">
                  <c:v>-4.8282368516700007</c:v>
                </c:pt>
                <c:pt idx="1808">
                  <c:v>-4.7498453147499999</c:v>
                </c:pt>
                <c:pt idx="1809">
                  <c:v>-4.7182575864600009</c:v>
                </c:pt>
                <c:pt idx="1810">
                  <c:v>-4.7504674008799999</c:v>
                </c:pt>
                <c:pt idx="1811">
                  <c:v>-4.8274446072100012</c:v>
                </c:pt>
                <c:pt idx="1812">
                  <c:v>-4.9235509232399997</c:v>
                </c:pt>
                <c:pt idx="1813">
                  <c:v>-5.0332166336699995</c:v>
                </c:pt>
                <c:pt idx="1814">
                  <c:v>-5.1046263513800003</c:v>
                </c:pt>
                <c:pt idx="1815">
                  <c:v>-5.1377872954899999</c:v>
                </c:pt>
                <c:pt idx="1816">
                  <c:v>-5.1154991596000023</c:v>
                </c:pt>
                <c:pt idx="1817">
                  <c:v>-5.068659306659999</c:v>
                </c:pt>
                <c:pt idx="1818">
                  <c:v>-5.0193054186200001</c:v>
                </c:pt>
                <c:pt idx="1819">
                  <c:v>-4.9770300601900006</c:v>
                </c:pt>
                <c:pt idx="1820">
                  <c:v>-4.9542805221900013</c:v>
                </c:pt>
                <c:pt idx="1821">
                  <c:v>-4.96918553213</c:v>
                </c:pt>
                <c:pt idx="1822">
                  <c:v>-5.0166466314399996</c:v>
                </c:pt>
                <c:pt idx="1823">
                  <c:v>-5.1034375567200012</c:v>
                </c:pt>
                <c:pt idx="1824">
                  <c:v>-5.1837225115800001</c:v>
                </c:pt>
                <c:pt idx="1825">
                  <c:v>-5.2355736370000008</c:v>
                </c:pt>
                <c:pt idx="1826">
                  <c:v>-5.2644858067099989</c:v>
                </c:pt>
                <c:pt idx="1827">
                  <c:v>-5.2569556254999998</c:v>
                </c:pt>
                <c:pt idx="1828">
                  <c:v>-5.2351512063700003</c:v>
                </c:pt>
                <c:pt idx="1829">
                  <c:v>-5.2077250753500017</c:v>
                </c:pt>
                <c:pt idx="1830">
                  <c:v>-5.1895172865900001</c:v>
                </c:pt>
                <c:pt idx="1831">
                  <c:v>-5.1983181335099999</c:v>
                </c:pt>
                <c:pt idx="1832">
                  <c:v>-5.2247745341099989</c:v>
                </c:pt>
                <c:pt idx="1833">
                  <c:v>-5.2622711986300015</c:v>
                </c:pt>
                <c:pt idx="1834">
                  <c:v>-5.295390826300002</c:v>
                </c:pt>
                <c:pt idx="1835">
                  <c:v>-5.3324037929899992</c:v>
                </c:pt>
                <c:pt idx="1836">
                  <c:v>-5.3425914088399988</c:v>
                </c:pt>
                <c:pt idx="1837">
                  <c:v>-5.3404208628500029</c:v>
                </c:pt>
                <c:pt idx="1838">
                  <c:v>-5.3346963456099994</c:v>
                </c:pt>
                <c:pt idx="1839">
                  <c:v>-5.3326359824500003</c:v>
                </c:pt>
                <c:pt idx="1840">
                  <c:v>-5.3461181865500009</c:v>
                </c:pt>
                <c:pt idx="1841">
                  <c:v>-5.3918955698899982</c:v>
                </c:pt>
                <c:pt idx="1842">
                  <c:v>-5.4496922643799994</c:v>
                </c:pt>
                <c:pt idx="1843">
                  <c:v>-5.5315842636199992</c:v>
                </c:pt>
                <c:pt idx="1844">
                  <c:v>-5.5955886925799998</c:v>
                </c:pt>
                <c:pt idx="1845">
                  <c:v>-5.642590296609999</c:v>
                </c:pt>
                <c:pt idx="1846">
                  <c:v>-5.6467044679800011</c:v>
                </c:pt>
                <c:pt idx="1847">
                  <c:v>-5.6047033991099982</c:v>
                </c:pt>
                <c:pt idx="1848">
                  <c:v>-5.5315580891300007</c:v>
                </c:pt>
                <c:pt idx="1849">
                  <c:v>-5.4722821316400001</c:v>
                </c:pt>
                <c:pt idx="1850">
                  <c:v>-5.443629563800001</c:v>
                </c:pt>
                <c:pt idx="1851">
                  <c:v>-5.4654269639699997</c:v>
                </c:pt>
                <c:pt idx="1852">
                  <c:v>-5.5501378613999988</c:v>
                </c:pt>
                <c:pt idx="1853">
                  <c:v>-5.6807770198799998</c:v>
                </c:pt>
                <c:pt idx="1854">
                  <c:v>-5.8357924750599999</c:v>
                </c:pt>
                <c:pt idx="1855">
                  <c:v>-5.9657628685899997</c:v>
                </c:pt>
                <c:pt idx="1856">
                  <c:v>-6.0180148316500013</c:v>
                </c:pt>
                <c:pt idx="1857">
                  <c:v>-6.0246354088999983</c:v>
                </c:pt>
                <c:pt idx="1858">
                  <c:v>-5.9375833510499998</c:v>
                </c:pt>
                <c:pt idx="1859">
                  <c:v>-5.8202567737499997</c:v>
                </c:pt>
                <c:pt idx="1860">
                  <c:v>-5.7121152018699997</c:v>
                </c:pt>
                <c:pt idx="1861">
                  <c:v>-5.6414045818299989</c:v>
                </c:pt>
                <c:pt idx="1862">
                  <c:v>-5.6576548169500001</c:v>
                </c:pt>
                <c:pt idx="1863">
                  <c:v>-5.7486156625099971</c:v>
                </c:pt>
                <c:pt idx="1864">
                  <c:v>-5.9117499373199998</c:v>
                </c:pt>
                <c:pt idx="1865">
                  <c:v>-6.1165591626899998</c:v>
                </c:pt>
                <c:pt idx="1866">
                  <c:v>-6.31117173206</c:v>
                </c:pt>
                <c:pt idx="1867">
                  <c:v>-6.4154457356099996</c:v>
                </c:pt>
                <c:pt idx="1868">
                  <c:v>-6.448960103610001</c:v>
                </c:pt>
                <c:pt idx="1869">
                  <c:v>-6.3514472671599993</c:v>
                </c:pt>
                <c:pt idx="1870">
                  <c:v>-6.2024802411299991</c:v>
                </c:pt>
                <c:pt idx="1871">
                  <c:v>-6.0591972104199998</c:v>
                </c:pt>
                <c:pt idx="1872">
                  <c:v>-5.9528639930200002</c:v>
                </c:pt>
                <c:pt idx="1873">
                  <c:v>-5.9266982420600005</c:v>
                </c:pt>
                <c:pt idx="1874">
                  <c:v>-6.0016362295600008</c:v>
                </c:pt>
                <c:pt idx="1875">
                  <c:v>-6.1645298660600005</c:v>
                </c:pt>
                <c:pt idx="1876">
                  <c:v>-6.3978528356400011</c:v>
                </c:pt>
                <c:pt idx="1877">
                  <c:v>-6.6340238792899999</c:v>
                </c:pt>
                <c:pt idx="1878">
                  <c:v>-6.8105135184099996</c:v>
                </c:pt>
                <c:pt idx="1879">
                  <c:v>-6.90060430618</c:v>
                </c:pt>
                <c:pt idx="1880">
                  <c:v>-6.8483331614999994</c:v>
                </c:pt>
                <c:pt idx="1881">
                  <c:v>-6.7156403025799989</c:v>
                </c:pt>
                <c:pt idx="1882">
                  <c:v>-6.5548716088300001</c:v>
                </c:pt>
                <c:pt idx="1883">
                  <c:v>-6.4223871169499986</c:v>
                </c:pt>
                <c:pt idx="1884">
                  <c:v>-6.35310448175</c:v>
                </c:pt>
                <c:pt idx="1885">
                  <c:v>-6.4154458541100006</c:v>
                </c:pt>
                <c:pt idx="1886">
                  <c:v>-6.5548551158899997</c:v>
                </c:pt>
                <c:pt idx="1887">
                  <c:v>-6.7768016165200002</c:v>
                </c:pt>
                <c:pt idx="1888">
                  <c:v>-7.0188792529999997</c:v>
                </c:pt>
                <c:pt idx="1889">
                  <c:v>-7.2232889414399999</c:v>
                </c:pt>
                <c:pt idx="1890">
                  <c:v>-7.3298958687100004</c:v>
                </c:pt>
                <c:pt idx="1891">
                  <c:v>-7.2966530217500001</c:v>
                </c:pt>
                <c:pt idx="1892">
                  <c:v>-7.1724562168200006</c:v>
                </c:pt>
                <c:pt idx="1893">
                  <c:v>-6.9996370997600001</c:v>
                </c:pt>
                <c:pt idx="1894">
                  <c:v>-6.8720832837600003</c:v>
                </c:pt>
                <c:pt idx="1895">
                  <c:v>-6.7789372382499993</c:v>
                </c:pt>
                <c:pt idx="1896">
                  <c:v>-6.8219443736900001</c:v>
                </c:pt>
                <c:pt idx="1897">
                  <c:v>-6.9733936811300001</c:v>
                </c:pt>
                <c:pt idx="1898">
                  <c:v>-7.1870574872600006</c:v>
                </c:pt>
                <c:pt idx="1899">
                  <c:v>-7.4457194391400003</c:v>
                </c:pt>
                <c:pt idx="1900">
                  <c:v>-7.6836275938499998</c:v>
                </c:pt>
                <c:pt idx="1901">
                  <c:v>-7.8314540307199989</c:v>
                </c:pt>
                <c:pt idx="1902">
                  <c:v>-7.8420760356199999</c:v>
                </c:pt>
                <c:pt idx="1903">
                  <c:v>-7.7656073391099998</c:v>
                </c:pt>
                <c:pt idx="1904">
                  <c:v>-7.6225977675500003</c:v>
                </c:pt>
                <c:pt idx="1905">
                  <c:v>-7.4848250810400021</c:v>
                </c:pt>
                <c:pt idx="1906">
                  <c:v>-7.43528983738</c:v>
                </c:pt>
                <c:pt idx="1907">
                  <c:v>-7.4420931817100016</c:v>
                </c:pt>
                <c:pt idx="1908">
                  <c:v>-7.5410245006099998</c:v>
                </c:pt>
                <c:pt idx="1909">
                  <c:v>-7.7072961038599992</c:v>
                </c:pt>
                <c:pt idx="1910">
                  <c:v>-7.9267227173999988</c:v>
                </c:pt>
                <c:pt idx="1911">
                  <c:v>-8.0770471127900016</c:v>
                </c:pt>
                <c:pt idx="1912">
                  <c:v>-8.1541533092999998</c:v>
                </c:pt>
                <c:pt idx="1913">
                  <c:v>-8.1321654893000002</c:v>
                </c:pt>
                <c:pt idx="1914">
                  <c:v>-8.0112495906200003</c:v>
                </c:pt>
                <c:pt idx="1915">
                  <c:v>-7.8523977704599996</c:v>
                </c:pt>
                <c:pt idx="1916">
                  <c:v>-7.7259459418100001</c:v>
                </c:pt>
                <c:pt idx="1917">
                  <c:v>-7.6418210669800004</c:v>
                </c:pt>
                <c:pt idx="1918">
                  <c:v>-7.6747820402800002</c:v>
                </c:pt>
                <c:pt idx="1919">
                  <c:v>-7.7892403333100004</c:v>
                </c:pt>
                <c:pt idx="1920">
                  <c:v>-7.9719848307100003</c:v>
                </c:pt>
                <c:pt idx="1921">
                  <c:v>-8.2073365999999996</c:v>
                </c:pt>
                <c:pt idx="1922">
                  <c:v>-8.3868642897099992</c:v>
                </c:pt>
                <c:pt idx="1923">
                  <c:v>-8.4900270942600002</c:v>
                </c:pt>
                <c:pt idx="1924">
                  <c:v>-8.4660477020799991</c:v>
                </c:pt>
                <c:pt idx="1925">
                  <c:v>-8.3396048699699996</c:v>
                </c:pt>
                <c:pt idx="1926">
                  <c:v>-8.1597993272299991</c:v>
                </c:pt>
                <c:pt idx="1927">
                  <c:v>-8.0055212888699998</c:v>
                </c:pt>
                <c:pt idx="1928">
                  <c:v>-7.9203763790400004</c:v>
                </c:pt>
                <c:pt idx="1929">
                  <c:v>-7.9507508402800013</c:v>
                </c:pt>
                <c:pt idx="1930">
                  <c:v>-8.0845879415600006</c:v>
                </c:pt>
                <c:pt idx="1931">
                  <c:v>-8.3009571259200001</c:v>
                </c:pt>
                <c:pt idx="1932">
                  <c:v>-8.5529188444699979</c:v>
                </c:pt>
                <c:pt idx="1933">
                  <c:v>-8.7735117826400018</c:v>
                </c:pt>
                <c:pt idx="1934">
                  <c:v>-8.8625608141000001</c:v>
                </c:pt>
                <c:pt idx="1935">
                  <c:v>-8.8045555497199999</c:v>
                </c:pt>
                <c:pt idx="1936">
                  <c:v>-8.6588606165499993</c:v>
                </c:pt>
                <c:pt idx="1937">
                  <c:v>-8.4361050870799978</c:v>
                </c:pt>
                <c:pt idx="1938">
                  <c:v>-8.2473064927199999</c:v>
                </c:pt>
                <c:pt idx="1939">
                  <c:v>-8.1562255978400007</c:v>
                </c:pt>
                <c:pt idx="1940">
                  <c:v>-8.16552675364</c:v>
                </c:pt>
                <c:pt idx="1941">
                  <c:v>-8.3188677248200005</c:v>
                </c:pt>
                <c:pt idx="1942">
                  <c:v>-8.5746238936000001</c:v>
                </c:pt>
                <c:pt idx="1943">
                  <c:v>-8.9008570796499988</c:v>
                </c:pt>
                <c:pt idx="1944">
                  <c:v>-9.1581286826599992</c:v>
                </c:pt>
                <c:pt idx="1945">
                  <c:v>-9.3208807198999999</c:v>
                </c:pt>
                <c:pt idx="1946">
                  <c:v>-9.3072804672699991</c:v>
                </c:pt>
                <c:pt idx="1947">
                  <c:v>-9.1356959746600008</c:v>
                </c:pt>
                <c:pt idx="1948">
                  <c:v>-8.8581042108100014</c:v>
                </c:pt>
                <c:pt idx="1949">
                  <c:v>-8.57706484719</c:v>
                </c:pt>
                <c:pt idx="1950">
                  <c:v>-8.3946008532899992</c:v>
                </c:pt>
                <c:pt idx="1951">
                  <c:v>-8.29965547738</c:v>
                </c:pt>
                <c:pt idx="1952">
                  <c:v>-8.3615363789800021</c:v>
                </c:pt>
                <c:pt idx="1953">
                  <c:v>-8.5067144224099991</c:v>
                </c:pt>
                <c:pt idx="1954">
                  <c:v>-8.7464101692800007</c:v>
                </c:pt>
                <c:pt idx="1955">
                  <c:v>-8.9985237447799999</c:v>
                </c:pt>
                <c:pt idx="1956">
                  <c:v>-9.1344268036800003</c:v>
                </c:pt>
                <c:pt idx="1957">
                  <c:v>-9.1197752522899993</c:v>
                </c:pt>
                <c:pt idx="1958">
                  <c:v>-8.9371589788100003</c:v>
                </c:pt>
                <c:pt idx="1959">
                  <c:v>-8.6375640787400023</c:v>
                </c:pt>
                <c:pt idx="1960">
                  <c:v>-8.3522295524299999</c:v>
                </c:pt>
                <c:pt idx="1961">
                  <c:v>-8.08791916865</c:v>
                </c:pt>
                <c:pt idx="1962">
                  <c:v>-7.9632160859999992</c:v>
                </c:pt>
                <c:pt idx="1963">
                  <c:v>-8.0092674398499994</c:v>
                </c:pt>
                <c:pt idx="1964">
                  <c:v>-8.2083368242900008</c:v>
                </c:pt>
                <c:pt idx="1965">
                  <c:v>-8.4665700659700001</c:v>
                </c:pt>
                <c:pt idx="1966">
                  <c:v>-8.7740258140900025</c:v>
                </c:pt>
                <c:pt idx="1967">
                  <c:v>-8.9852596649500001</c:v>
                </c:pt>
                <c:pt idx="1968">
                  <c:v>-9.07351100104</c:v>
                </c:pt>
                <c:pt idx="1969">
                  <c:v>-8.9994436304800001</c:v>
                </c:pt>
                <c:pt idx="1970">
                  <c:v>-8.7982591354499977</c:v>
                </c:pt>
                <c:pt idx="1971">
                  <c:v>-8.5599034148800008</c:v>
                </c:pt>
                <c:pt idx="1972">
                  <c:v>-8.3699864071600008</c:v>
                </c:pt>
                <c:pt idx="1973">
                  <c:v>-8.2738797401799999</c:v>
                </c:pt>
                <c:pt idx="1974">
                  <c:v>-8.3060985307100008</c:v>
                </c:pt>
                <c:pt idx="1975">
                  <c:v>-8.4344702603900004</c:v>
                </c:pt>
                <c:pt idx="1976">
                  <c:v>-8.6824809195400015</c:v>
                </c:pt>
                <c:pt idx="1977">
                  <c:v>-8.9555514218300001</c:v>
                </c:pt>
                <c:pt idx="1978">
                  <c:v>-9.2026008200499998</c:v>
                </c:pt>
                <c:pt idx="1979">
                  <c:v>-9.3043197379499993</c:v>
                </c:pt>
                <c:pt idx="1980">
                  <c:v>-9.3003255728200003</c:v>
                </c:pt>
                <c:pt idx="1981">
                  <c:v>-9.1918540573699996</c:v>
                </c:pt>
                <c:pt idx="1982">
                  <c:v>-9.0010968094900026</c:v>
                </c:pt>
                <c:pt idx="1983">
                  <c:v>-8.8593029804699999</c:v>
                </c:pt>
                <c:pt idx="1984">
                  <c:v>-8.8110214061099992</c:v>
                </c:pt>
                <c:pt idx="1985">
                  <c:v>-8.8560281665699989</c:v>
                </c:pt>
                <c:pt idx="1986">
                  <c:v>-9.0135128218700018</c:v>
                </c:pt>
                <c:pt idx="1987">
                  <c:v>-9.2393284214199998</c:v>
                </c:pt>
                <c:pt idx="1988">
                  <c:v>-9.4830671497800001</c:v>
                </c:pt>
                <c:pt idx="1989">
                  <c:v>-9.6934930717000007</c:v>
                </c:pt>
                <c:pt idx="1990">
                  <c:v>-9.8154356402200005</c:v>
                </c:pt>
                <c:pt idx="1991">
                  <c:v>-9.8094538052800004</c:v>
                </c:pt>
                <c:pt idx="1992">
                  <c:v>-9.702132488540002</c:v>
                </c:pt>
                <c:pt idx="1993">
                  <c:v>-9.5450590135100004</c:v>
                </c:pt>
                <c:pt idx="1994">
                  <c:v>-9.4235973454300002</c:v>
                </c:pt>
                <c:pt idx="1995">
                  <c:v>-9.3851547077399999</c:v>
                </c:pt>
                <c:pt idx="1996">
                  <c:v>-9.4179564081000002</c:v>
                </c:pt>
                <c:pt idx="1997">
                  <c:v>-9.5643371308899976</c:v>
                </c:pt>
                <c:pt idx="1998">
                  <c:v>-9.7794687572600001</c:v>
                </c:pt>
                <c:pt idx="1999">
                  <c:v>-10.011706497200002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349-4FB6-AB79-F73BB77C54BE}"/>
            </c:ext>
          </c:extLst>
        </c:ser>
        <c:ser>
          <c:idx val="0"/>
          <c:order val="1"/>
          <c:tx>
            <c:strRef>
              <c:f>Лист1!$C$45</c:f>
              <c:strCache>
                <c:ptCount val="1"/>
                <c:pt idx="0">
                  <c:v>Uуп1=-40 В</c:v>
                </c:pt>
              </c:strCache>
            </c:strRef>
          </c:tx>
          <c:spPr>
            <a:ln w="12700" cap="rnd" cmpd="sng" algn="ctr">
              <a:solidFill>
                <a:srgbClr val="ED7D3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Лист1!$C$46:$C$2045</c:f>
              <c:numCache>
                <c:formatCode>0.000</c:formatCode>
                <c:ptCount val="2000"/>
                <c:pt idx="0">
                  <c:v>-29.682549019299998</c:v>
                </c:pt>
                <c:pt idx="1">
                  <c:v>-29.285082184300002</c:v>
                </c:pt>
                <c:pt idx="2">
                  <c:v>-29.400383079200001</c:v>
                </c:pt>
                <c:pt idx="3">
                  <c:v>-31.191665259699999</c:v>
                </c:pt>
                <c:pt idx="4">
                  <c:v>-32.238916256300001</c:v>
                </c:pt>
                <c:pt idx="5">
                  <c:v>-30.285236806499999</c:v>
                </c:pt>
                <c:pt idx="6">
                  <c:v>-30.122547363400002</c:v>
                </c:pt>
                <c:pt idx="7">
                  <c:v>-31.083266881500002</c:v>
                </c:pt>
                <c:pt idx="8">
                  <c:v>-32.687015242100003</c:v>
                </c:pt>
                <c:pt idx="9">
                  <c:v>-32.4745269095</c:v>
                </c:pt>
                <c:pt idx="10">
                  <c:v>-31.815091359899998</c:v>
                </c:pt>
                <c:pt idx="11">
                  <c:v>-30.084775972799996</c:v>
                </c:pt>
                <c:pt idx="12">
                  <c:v>-30.298165789199999</c:v>
                </c:pt>
                <c:pt idx="13">
                  <c:v>-31.430274343800001</c:v>
                </c:pt>
                <c:pt idx="14">
                  <c:v>-33.0930294108</c:v>
                </c:pt>
                <c:pt idx="15">
                  <c:v>-31.993677116199997</c:v>
                </c:pt>
                <c:pt idx="16">
                  <c:v>-29.8485189847</c:v>
                </c:pt>
                <c:pt idx="17">
                  <c:v>-29.883965810799999</c:v>
                </c:pt>
                <c:pt idx="18">
                  <c:v>-31.106884895499999</c:v>
                </c:pt>
                <c:pt idx="19">
                  <c:v>-32.6915625902</c:v>
                </c:pt>
                <c:pt idx="20">
                  <c:v>-33.441941982899998</c:v>
                </c:pt>
                <c:pt idx="21">
                  <c:v>-31.650653156299995</c:v>
                </c:pt>
                <c:pt idx="22">
                  <c:v>-30.482097493400001</c:v>
                </c:pt>
                <c:pt idx="23">
                  <c:v>-30.436733510500002</c:v>
                </c:pt>
                <c:pt idx="24">
                  <c:v>-30.651414737300001</c:v>
                </c:pt>
                <c:pt idx="25">
                  <c:v>-31.524114803300002</c:v>
                </c:pt>
                <c:pt idx="26">
                  <c:v>-30.511410327899998</c:v>
                </c:pt>
                <c:pt idx="27">
                  <c:v>-29.1589970044</c:v>
                </c:pt>
                <c:pt idx="28">
                  <c:v>-28.6976073057</c:v>
                </c:pt>
                <c:pt idx="29">
                  <c:v>-29.269407778000001</c:v>
                </c:pt>
                <c:pt idx="30">
                  <c:v>-31.187674163899999</c:v>
                </c:pt>
                <c:pt idx="31">
                  <c:v>-32.615476241499998</c:v>
                </c:pt>
                <c:pt idx="32">
                  <c:v>-31.307896256300005</c:v>
                </c:pt>
                <c:pt idx="33">
                  <c:v>-29.644523478700002</c:v>
                </c:pt>
                <c:pt idx="34">
                  <c:v>-28.200220654500001</c:v>
                </c:pt>
                <c:pt idx="35">
                  <c:v>-29.249207283899999</c:v>
                </c:pt>
                <c:pt idx="36">
                  <c:v>-30.2584534402</c:v>
                </c:pt>
                <c:pt idx="37">
                  <c:v>-29.629469585799999</c:v>
                </c:pt>
                <c:pt idx="38">
                  <c:v>-28.124873675500002</c:v>
                </c:pt>
                <c:pt idx="39">
                  <c:v>-28.161293743000002</c:v>
                </c:pt>
                <c:pt idx="40">
                  <c:v>-29.764071922999999</c:v>
                </c:pt>
                <c:pt idx="41">
                  <c:v>-31.896381449899998</c:v>
                </c:pt>
                <c:pt idx="42">
                  <c:v>-31.8307442463</c:v>
                </c:pt>
                <c:pt idx="43">
                  <c:v>-29.5443853672</c:v>
                </c:pt>
                <c:pt idx="44">
                  <c:v>-28.399448058899999</c:v>
                </c:pt>
                <c:pt idx="45">
                  <c:v>-28.479209240599999</c:v>
                </c:pt>
                <c:pt idx="46">
                  <c:v>-29.246205099600001</c:v>
                </c:pt>
                <c:pt idx="47">
                  <c:v>-28.5710659543</c:v>
                </c:pt>
                <c:pt idx="48">
                  <c:v>-27.124667962800004</c:v>
                </c:pt>
                <c:pt idx="49">
                  <c:v>-26.513759220899999</c:v>
                </c:pt>
                <c:pt idx="50">
                  <c:v>-27.332998964700003</c:v>
                </c:pt>
                <c:pt idx="51">
                  <c:v>-28.472228505299995</c:v>
                </c:pt>
                <c:pt idx="52">
                  <c:v>-29.2306057047</c:v>
                </c:pt>
                <c:pt idx="53">
                  <c:v>-28.6830236019</c:v>
                </c:pt>
                <c:pt idx="54">
                  <c:v>-27.634815136699999</c:v>
                </c:pt>
                <c:pt idx="55">
                  <c:v>-26.829653795199995</c:v>
                </c:pt>
                <c:pt idx="56">
                  <c:v>-26.634873087500001</c:v>
                </c:pt>
                <c:pt idx="57">
                  <c:v>-27.199645783400001</c:v>
                </c:pt>
                <c:pt idx="58">
                  <c:v>-27.238641612599999</c:v>
                </c:pt>
                <c:pt idx="59">
                  <c:v>-26.331622811199999</c:v>
                </c:pt>
                <c:pt idx="60">
                  <c:v>-25.325731557699996</c:v>
                </c:pt>
                <c:pt idx="61">
                  <c:v>-24.768329854600001</c:v>
                </c:pt>
                <c:pt idx="62">
                  <c:v>-25.622783587699999</c:v>
                </c:pt>
                <c:pt idx="63">
                  <c:v>-26.481319195799998</c:v>
                </c:pt>
                <c:pt idx="64">
                  <c:v>-26.621669291</c:v>
                </c:pt>
                <c:pt idx="65">
                  <c:v>-25.708173214599999</c:v>
                </c:pt>
                <c:pt idx="66">
                  <c:v>-25.193156419600001</c:v>
                </c:pt>
                <c:pt idx="67">
                  <c:v>-25.359831546599999</c:v>
                </c:pt>
                <c:pt idx="68">
                  <c:v>-26.340708057699999</c:v>
                </c:pt>
                <c:pt idx="69">
                  <c:v>-26.5933374974</c:v>
                </c:pt>
                <c:pt idx="70">
                  <c:v>-25.8032530893</c:v>
                </c:pt>
                <c:pt idx="71">
                  <c:v>-24.7092415702</c:v>
                </c:pt>
                <c:pt idx="72">
                  <c:v>-24.745796751499999</c:v>
                </c:pt>
                <c:pt idx="73">
                  <c:v>-25.3776786018</c:v>
                </c:pt>
                <c:pt idx="74">
                  <c:v>-25.843261377800001</c:v>
                </c:pt>
                <c:pt idx="75">
                  <c:v>-25.4845296019</c:v>
                </c:pt>
                <c:pt idx="76">
                  <c:v>-24.931442119700002</c:v>
                </c:pt>
                <c:pt idx="77">
                  <c:v>-24.721517155699999</c:v>
                </c:pt>
                <c:pt idx="78">
                  <c:v>-25.085197314699997</c:v>
                </c:pt>
                <c:pt idx="79">
                  <c:v>-25.704752518399999</c:v>
                </c:pt>
                <c:pt idx="80">
                  <c:v>-25.464779585599999</c:v>
                </c:pt>
                <c:pt idx="81">
                  <c:v>-24.350708284</c:v>
                </c:pt>
                <c:pt idx="82">
                  <c:v>-23.653182472299999</c:v>
                </c:pt>
                <c:pt idx="83">
                  <c:v>-23.6870781804</c:v>
                </c:pt>
                <c:pt idx="84">
                  <c:v>-24.1121413732</c:v>
                </c:pt>
                <c:pt idx="85">
                  <c:v>-24.526890786399996</c:v>
                </c:pt>
                <c:pt idx="86">
                  <c:v>-24.220170114799998</c:v>
                </c:pt>
                <c:pt idx="87">
                  <c:v>-23.848472514500003</c:v>
                </c:pt>
                <c:pt idx="88">
                  <c:v>-24.046294344500005</c:v>
                </c:pt>
                <c:pt idx="89">
                  <c:v>-24.5456170229</c:v>
                </c:pt>
                <c:pt idx="90">
                  <c:v>-25.1149645494</c:v>
                </c:pt>
                <c:pt idx="91">
                  <c:v>-24.917558735999997</c:v>
                </c:pt>
                <c:pt idx="92">
                  <c:v>-24.157336532599999</c:v>
                </c:pt>
                <c:pt idx="93">
                  <c:v>-23.593275294200001</c:v>
                </c:pt>
                <c:pt idx="94">
                  <c:v>-23.520821245400001</c:v>
                </c:pt>
                <c:pt idx="95">
                  <c:v>-24.070387454500001</c:v>
                </c:pt>
                <c:pt idx="96">
                  <c:v>-24.252185476299999</c:v>
                </c:pt>
                <c:pt idx="97">
                  <c:v>-24.006843707800002</c:v>
                </c:pt>
                <c:pt idx="98">
                  <c:v>-23.5954012045</c:v>
                </c:pt>
                <c:pt idx="99">
                  <c:v>-23.614114594</c:v>
                </c:pt>
                <c:pt idx="100">
                  <c:v>-24.099606229300001</c:v>
                </c:pt>
                <c:pt idx="101">
                  <c:v>-24.485262042700001</c:v>
                </c:pt>
                <c:pt idx="102">
                  <c:v>-24.133960498699999</c:v>
                </c:pt>
                <c:pt idx="103">
                  <c:v>-23.607877327899999</c:v>
                </c:pt>
                <c:pt idx="104">
                  <c:v>-23.270847416199999</c:v>
                </c:pt>
                <c:pt idx="105">
                  <c:v>-23.5539269201</c:v>
                </c:pt>
                <c:pt idx="106">
                  <c:v>-24.022574317099998</c:v>
                </c:pt>
                <c:pt idx="107">
                  <c:v>-24.327269613799999</c:v>
                </c:pt>
                <c:pt idx="108">
                  <c:v>-23.889517215299996</c:v>
                </c:pt>
                <c:pt idx="109">
                  <c:v>-23.413661677699999</c:v>
                </c:pt>
                <c:pt idx="110">
                  <c:v>-23.539185262299998</c:v>
                </c:pt>
                <c:pt idx="111">
                  <c:v>-24.015058558900002</c:v>
                </c:pt>
                <c:pt idx="112">
                  <c:v>-24.449412907199999</c:v>
                </c:pt>
                <c:pt idx="113">
                  <c:v>-24.131363731099999</c:v>
                </c:pt>
                <c:pt idx="114">
                  <c:v>-23.4096766053</c:v>
                </c:pt>
                <c:pt idx="115">
                  <c:v>-23.1963259881</c:v>
                </c:pt>
                <c:pt idx="116">
                  <c:v>-23.3206227933</c:v>
                </c:pt>
                <c:pt idx="117">
                  <c:v>-23.548936763</c:v>
                </c:pt>
                <c:pt idx="118">
                  <c:v>-23.3308117013</c:v>
                </c:pt>
                <c:pt idx="119">
                  <c:v>-22.7751089253</c:v>
                </c:pt>
                <c:pt idx="120">
                  <c:v>-22.480285112699999</c:v>
                </c:pt>
                <c:pt idx="121">
                  <c:v>-22.715248834600001</c:v>
                </c:pt>
                <c:pt idx="122">
                  <c:v>-23.1786156535</c:v>
                </c:pt>
                <c:pt idx="123">
                  <c:v>-23.251452584300001</c:v>
                </c:pt>
                <c:pt idx="124">
                  <c:v>-22.6849746396</c:v>
                </c:pt>
                <c:pt idx="125">
                  <c:v>-22.312146654999999</c:v>
                </c:pt>
                <c:pt idx="126">
                  <c:v>-22.222580463500002</c:v>
                </c:pt>
                <c:pt idx="127">
                  <c:v>-22.646765113699999</c:v>
                </c:pt>
                <c:pt idx="128">
                  <c:v>-22.8793940029</c:v>
                </c:pt>
                <c:pt idx="129">
                  <c:v>-22.588865327299999</c:v>
                </c:pt>
                <c:pt idx="130">
                  <c:v>-22.042716673200001</c:v>
                </c:pt>
                <c:pt idx="131">
                  <c:v>-21.7198013406</c:v>
                </c:pt>
                <c:pt idx="132">
                  <c:v>-21.923295317099999</c:v>
                </c:pt>
                <c:pt idx="133">
                  <c:v>-22.248002240799998</c:v>
                </c:pt>
                <c:pt idx="134">
                  <c:v>-22.1074476784</c:v>
                </c:pt>
                <c:pt idx="135">
                  <c:v>-21.702645158999999</c:v>
                </c:pt>
                <c:pt idx="136">
                  <c:v>-21.357004366000002</c:v>
                </c:pt>
                <c:pt idx="137">
                  <c:v>-21.5100466592</c:v>
                </c:pt>
                <c:pt idx="138">
                  <c:v>-21.865583884799999</c:v>
                </c:pt>
                <c:pt idx="139">
                  <c:v>-22.040442276</c:v>
                </c:pt>
                <c:pt idx="140">
                  <c:v>-21.630621882900002</c:v>
                </c:pt>
                <c:pt idx="141">
                  <c:v>-21.057013492799999</c:v>
                </c:pt>
                <c:pt idx="142">
                  <c:v>-20.929382362700004</c:v>
                </c:pt>
                <c:pt idx="143">
                  <c:v>-21.141764191699998</c:v>
                </c:pt>
                <c:pt idx="144">
                  <c:v>-21.480505532800002</c:v>
                </c:pt>
                <c:pt idx="145">
                  <c:v>-21.4415167768</c:v>
                </c:pt>
                <c:pt idx="146">
                  <c:v>-21.021585611399999</c:v>
                </c:pt>
                <c:pt idx="147">
                  <c:v>-20.8091825837</c:v>
                </c:pt>
                <c:pt idx="148">
                  <c:v>-20.885135007399999</c:v>
                </c:pt>
                <c:pt idx="149">
                  <c:v>-21.400516344900002</c:v>
                </c:pt>
                <c:pt idx="150">
                  <c:v>-21.6837104351</c:v>
                </c:pt>
                <c:pt idx="151">
                  <c:v>-21.354489598800001</c:v>
                </c:pt>
                <c:pt idx="152">
                  <c:v>-20.8568938923</c:v>
                </c:pt>
                <c:pt idx="153">
                  <c:v>-20.627003875500002</c:v>
                </c:pt>
                <c:pt idx="154">
                  <c:v>-20.8126133803</c:v>
                </c:pt>
                <c:pt idx="155">
                  <c:v>-20.9905363337</c:v>
                </c:pt>
                <c:pt idx="156">
                  <c:v>-20.830904021599999</c:v>
                </c:pt>
                <c:pt idx="157">
                  <c:v>-20.516556527900001</c:v>
                </c:pt>
                <c:pt idx="158">
                  <c:v>-20.400316957899996</c:v>
                </c:pt>
                <c:pt idx="159">
                  <c:v>-20.681313985399999</c:v>
                </c:pt>
                <c:pt idx="160">
                  <c:v>-21.037517790999999</c:v>
                </c:pt>
                <c:pt idx="161">
                  <c:v>-21.018850839500001</c:v>
                </c:pt>
                <c:pt idx="162">
                  <c:v>-20.605968894499998</c:v>
                </c:pt>
                <c:pt idx="163">
                  <c:v>-20.267165196199997</c:v>
                </c:pt>
                <c:pt idx="164">
                  <c:v>-20.227667771899998</c:v>
                </c:pt>
                <c:pt idx="165">
                  <c:v>-20.410663531499999</c:v>
                </c:pt>
                <c:pt idx="166">
                  <c:v>-20.6306414011</c:v>
                </c:pt>
                <c:pt idx="167">
                  <c:v>-20.525112750200002</c:v>
                </c:pt>
                <c:pt idx="168">
                  <c:v>-20.238636728800003</c:v>
                </c:pt>
                <c:pt idx="169">
                  <c:v>-20.147574522100001</c:v>
                </c:pt>
                <c:pt idx="170">
                  <c:v>-20.359463516800002</c:v>
                </c:pt>
                <c:pt idx="171">
                  <c:v>-20.572925870100001</c:v>
                </c:pt>
                <c:pt idx="172">
                  <c:v>-20.424954543399998</c:v>
                </c:pt>
                <c:pt idx="173">
                  <c:v>-20.172298997399999</c:v>
                </c:pt>
                <c:pt idx="174">
                  <c:v>-20.045483389800005</c:v>
                </c:pt>
                <c:pt idx="175">
                  <c:v>-20.211282153100001</c:v>
                </c:pt>
                <c:pt idx="176">
                  <c:v>-20.481017471099999</c:v>
                </c:pt>
                <c:pt idx="177">
                  <c:v>-20.506766838699999</c:v>
                </c:pt>
                <c:pt idx="178">
                  <c:v>-20.282412487399995</c:v>
                </c:pt>
                <c:pt idx="179">
                  <c:v>-20.095870142100001</c:v>
                </c:pt>
                <c:pt idx="180">
                  <c:v>-20.151859617</c:v>
                </c:pt>
                <c:pt idx="181">
                  <c:v>-20.317707458299999</c:v>
                </c:pt>
                <c:pt idx="182">
                  <c:v>-20.4338129532</c:v>
                </c:pt>
                <c:pt idx="183">
                  <c:v>-20.257659115199999</c:v>
                </c:pt>
                <c:pt idx="184">
                  <c:v>-19.962809842799995</c:v>
                </c:pt>
                <c:pt idx="185">
                  <c:v>-19.972976463399998</c:v>
                </c:pt>
                <c:pt idx="186">
                  <c:v>-20.182270489099999</c:v>
                </c:pt>
                <c:pt idx="187">
                  <c:v>-20.390065595100001</c:v>
                </c:pt>
                <c:pt idx="188">
                  <c:v>-20.309911181800004</c:v>
                </c:pt>
                <c:pt idx="189">
                  <c:v>-19.956932673699999</c:v>
                </c:pt>
                <c:pt idx="190">
                  <c:v>-19.778217919399999</c:v>
                </c:pt>
                <c:pt idx="191">
                  <c:v>-19.838719417299998</c:v>
                </c:pt>
                <c:pt idx="192">
                  <c:v>-20.144062552400001</c:v>
                </c:pt>
                <c:pt idx="193">
                  <c:v>-20.2643560944</c:v>
                </c:pt>
                <c:pt idx="194">
                  <c:v>-20.090651494999999</c:v>
                </c:pt>
                <c:pt idx="195">
                  <c:v>-19.8568873157</c:v>
                </c:pt>
                <c:pt idx="196">
                  <c:v>-19.860281092899999</c:v>
                </c:pt>
                <c:pt idx="197">
                  <c:v>-20.132983412800002</c:v>
                </c:pt>
                <c:pt idx="198">
                  <c:v>-20.313410729499999</c:v>
                </c:pt>
                <c:pt idx="199">
                  <c:v>-20.1951215757</c:v>
                </c:pt>
                <c:pt idx="200">
                  <c:v>-19.854702522699998</c:v>
                </c:pt>
                <c:pt idx="201">
                  <c:v>-19.696184804800001</c:v>
                </c:pt>
                <c:pt idx="202">
                  <c:v>-19.855574258200001</c:v>
                </c:pt>
                <c:pt idx="203">
                  <c:v>-20.030633265300001</c:v>
                </c:pt>
                <c:pt idx="204">
                  <c:v>-20.018870875000001</c:v>
                </c:pt>
                <c:pt idx="205">
                  <c:v>-19.724205792800003</c:v>
                </c:pt>
                <c:pt idx="206">
                  <c:v>-19.451994813900001</c:v>
                </c:pt>
                <c:pt idx="207">
                  <c:v>-19.4610526116</c:v>
                </c:pt>
                <c:pt idx="208">
                  <c:v>-19.7032824377</c:v>
                </c:pt>
                <c:pt idx="209">
                  <c:v>-19.966574296600001</c:v>
                </c:pt>
                <c:pt idx="210">
                  <c:v>-19.912967928299999</c:v>
                </c:pt>
                <c:pt idx="211">
                  <c:v>-19.671145384700001</c:v>
                </c:pt>
                <c:pt idx="212">
                  <c:v>-19.501447275499999</c:v>
                </c:pt>
                <c:pt idx="213">
                  <c:v>-19.470946406300001</c:v>
                </c:pt>
                <c:pt idx="214">
                  <c:v>-19.578050849</c:v>
                </c:pt>
                <c:pt idx="215">
                  <c:v>-19.4705877693</c:v>
                </c:pt>
                <c:pt idx="216">
                  <c:v>-19.184347108899999</c:v>
                </c:pt>
                <c:pt idx="217">
                  <c:v>-19.0712503078</c:v>
                </c:pt>
                <c:pt idx="218">
                  <c:v>-19.173430527800001</c:v>
                </c:pt>
                <c:pt idx="219">
                  <c:v>-19.393029161199998</c:v>
                </c:pt>
                <c:pt idx="220">
                  <c:v>-19.501549597</c:v>
                </c:pt>
                <c:pt idx="221">
                  <c:v>-19.312134821099999</c:v>
                </c:pt>
                <c:pt idx="222">
                  <c:v>-19.089625231999999</c:v>
                </c:pt>
                <c:pt idx="223">
                  <c:v>-19.0921521643</c:v>
                </c:pt>
                <c:pt idx="224">
                  <c:v>-19.326392972600001</c:v>
                </c:pt>
                <c:pt idx="225">
                  <c:v>-19.545774538900002</c:v>
                </c:pt>
                <c:pt idx="226">
                  <c:v>-19.445877245399998</c:v>
                </c:pt>
                <c:pt idx="227">
                  <c:v>-19.111188876</c:v>
                </c:pt>
                <c:pt idx="228">
                  <c:v>-18.885083957799999</c:v>
                </c:pt>
                <c:pt idx="229">
                  <c:v>-18.870068621000001</c:v>
                </c:pt>
                <c:pt idx="230">
                  <c:v>-19.064250898699999</c:v>
                </c:pt>
                <c:pt idx="231">
                  <c:v>-19.057378417399999</c:v>
                </c:pt>
                <c:pt idx="232">
                  <c:v>-18.870014034699999</c:v>
                </c:pt>
                <c:pt idx="233">
                  <c:v>-18.6604873048</c:v>
                </c:pt>
                <c:pt idx="234">
                  <c:v>-18.757879295199999</c:v>
                </c:pt>
                <c:pt idx="235">
                  <c:v>-18.987167856599999</c:v>
                </c:pt>
                <c:pt idx="236">
                  <c:v>-19.048953631100002</c:v>
                </c:pt>
                <c:pt idx="237">
                  <c:v>-18.8784891438</c:v>
                </c:pt>
                <c:pt idx="238">
                  <c:v>-18.6285187155</c:v>
                </c:pt>
                <c:pt idx="239">
                  <c:v>-18.508731723699999</c:v>
                </c:pt>
                <c:pt idx="240">
                  <c:v>-18.660495237399999</c:v>
                </c:pt>
                <c:pt idx="241">
                  <c:v>-18.752553324399997</c:v>
                </c:pt>
                <c:pt idx="242">
                  <c:v>-18.627220314900001</c:v>
                </c:pt>
                <c:pt idx="243">
                  <c:v>-18.353788701199999</c:v>
                </c:pt>
                <c:pt idx="244">
                  <c:v>-18.272277933400002</c:v>
                </c:pt>
                <c:pt idx="245">
                  <c:v>-18.390417125799999</c:v>
                </c:pt>
                <c:pt idx="246">
                  <c:v>-18.590401857500002</c:v>
                </c:pt>
                <c:pt idx="247">
                  <c:v>-18.701449347600001</c:v>
                </c:pt>
                <c:pt idx="248">
                  <c:v>-18.490501015300001</c:v>
                </c:pt>
                <c:pt idx="249">
                  <c:v>-18.209308480299999</c:v>
                </c:pt>
                <c:pt idx="250">
                  <c:v>-18.044821607300001</c:v>
                </c:pt>
                <c:pt idx="251">
                  <c:v>-18.077016293900002</c:v>
                </c:pt>
                <c:pt idx="252">
                  <c:v>-18.149481571599999</c:v>
                </c:pt>
                <c:pt idx="253">
                  <c:v>-18.075320807299999</c:v>
                </c:pt>
                <c:pt idx="254">
                  <c:v>-17.975696319899999</c:v>
                </c:pt>
                <c:pt idx="255">
                  <c:v>-17.954957694400001</c:v>
                </c:pt>
                <c:pt idx="256">
                  <c:v>-18.094058385699999</c:v>
                </c:pt>
                <c:pt idx="257">
                  <c:v>-18.289940585299998</c:v>
                </c:pt>
                <c:pt idx="258">
                  <c:v>-18.304818104599999</c:v>
                </c:pt>
                <c:pt idx="259">
                  <c:v>-18.174371047699999</c:v>
                </c:pt>
                <c:pt idx="260">
                  <c:v>-17.973104542000002</c:v>
                </c:pt>
                <c:pt idx="261">
                  <c:v>-17.9229844119</c:v>
                </c:pt>
                <c:pt idx="262">
                  <c:v>-18.0001569846</c:v>
                </c:pt>
                <c:pt idx="263">
                  <c:v>-18.102007518400001</c:v>
                </c:pt>
                <c:pt idx="264">
                  <c:v>-18.026976055700001</c:v>
                </c:pt>
                <c:pt idx="265">
                  <c:v>-17.849075881000001</c:v>
                </c:pt>
                <c:pt idx="266">
                  <c:v>-17.823095460099999</c:v>
                </c:pt>
                <c:pt idx="267">
                  <c:v>-17.9242875033</c:v>
                </c:pt>
                <c:pt idx="268">
                  <c:v>-18.0915786228</c:v>
                </c:pt>
                <c:pt idx="269">
                  <c:v>-18.1478223244</c:v>
                </c:pt>
                <c:pt idx="270">
                  <c:v>-18.062023359299999</c:v>
                </c:pt>
                <c:pt idx="271">
                  <c:v>-17.969468238800001</c:v>
                </c:pt>
                <c:pt idx="272">
                  <c:v>-18.007486202900001</c:v>
                </c:pt>
                <c:pt idx="273">
                  <c:v>-18.0801366014</c:v>
                </c:pt>
                <c:pt idx="274">
                  <c:v>-18.127785410200001</c:v>
                </c:pt>
                <c:pt idx="275">
                  <c:v>-17.930976945699999</c:v>
                </c:pt>
                <c:pt idx="276">
                  <c:v>-17.717714974</c:v>
                </c:pt>
                <c:pt idx="277">
                  <c:v>-17.649693925800001</c:v>
                </c:pt>
                <c:pt idx="278">
                  <c:v>-17.7393505342</c:v>
                </c:pt>
                <c:pt idx="279">
                  <c:v>-17.921739922299999</c:v>
                </c:pt>
                <c:pt idx="280">
                  <c:v>-17.9511276243</c:v>
                </c:pt>
                <c:pt idx="281">
                  <c:v>-17.870896188900002</c:v>
                </c:pt>
                <c:pt idx="282">
                  <c:v>-17.801692368099999</c:v>
                </c:pt>
                <c:pt idx="283">
                  <c:v>-17.8928687071</c:v>
                </c:pt>
                <c:pt idx="284">
                  <c:v>-17.968378261000002</c:v>
                </c:pt>
                <c:pt idx="285">
                  <c:v>-17.950474759399999</c:v>
                </c:pt>
                <c:pt idx="286">
                  <c:v>-17.739966885899999</c:v>
                </c:pt>
                <c:pt idx="287">
                  <c:v>-17.553586261100001</c:v>
                </c:pt>
                <c:pt idx="288">
                  <c:v>-17.529532490800001</c:v>
                </c:pt>
                <c:pt idx="289">
                  <c:v>-17.6721920705</c:v>
                </c:pt>
                <c:pt idx="290">
                  <c:v>-17.766358584100001</c:v>
                </c:pt>
                <c:pt idx="291">
                  <c:v>-17.665871234600001</c:v>
                </c:pt>
                <c:pt idx="292">
                  <c:v>-17.510773515699999</c:v>
                </c:pt>
                <c:pt idx="293">
                  <c:v>-17.4454602703</c:v>
                </c:pt>
                <c:pt idx="294">
                  <c:v>-17.554457967499999</c:v>
                </c:pt>
                <c:pt idx="295">
                  <c:v>-17.713549136899999</c:v>
                </c:pt>
                <c:pt idx="296">
                  <c:v>-17.696369600600001</c:v>
                </c:pt>
                <c:pt idx="297">
                  <c:v>-17.495669775500001</c:v>
                </c:pt>
                <c:pt idx="298">
                  <c:v>-17.317967981300001</c:v>
                </c:pt>
                <c:pt idx="299">
                  <c:v>-17.2635110925</c:v>
                </c:pt>
                <c:pt idx="300">
                  <c:v>-17.357399776499999</c:v>
                </c:pt>
                <c:pt idx="301">
                  <c:v>-17.400505088700001</c:v>
                </c:pt>
                <c:pt idx="302">
                  <c:v>-17.3059760465</c:v>
                </c:pt>
                <c:pt idx="303">
                  <c:v>-17.195302597200001</c:v>
                </c:pt>
                <c:pt idx="304">
                  <c:v>-17.282053697799999</c:v>
                </c:pt>
                <c:pt idx="305">
                  <c:v>-17.434370370300002</c:v>
                </c:pt>
                <c:pt idx="306">
                  <c:v>-17.614042751700001</c:v>
                </c:pt>
                <c:pt idx="307">
                  <c:v>-17.567062541599999</c:v>
                </c:pt>
                <c:pt idx="308">
                  <c:v>-17.373495523199999</c:v>
                </c:pt>
                <c:pt idx="309">
                  <c:v>-17.202768398900002</c:v>
                </c:pt>
                <c:pt idx="310">
                  <c:v>-17.177174966599999</c:v>
                </c:pt>
                <c:pt idx="311">
                  <c:v>-17.109353215399999</c:v>
                </c:pt>
                <c:pt idx="312">
                  <c:v>-16.996707271199998</c:v>
                </c:pt>
                <c:pt idx="313">
                  <c:v>-16.808070881900001</c:v>
                </c:pt>
                <c:pt idx="314">
                  <c:v>-16.741794624699999</c:v>
                </c:pt>
                <c:pt idx="315">
                  <c:v>-16.8262456233</c:v>
                </c:pt>
                <c:pt idx="316">
                  <c:v>-17.0575635995</c:v>
                </c:pt>
                <c:pt idx="317">
                  <c:v>-17.216616696100001</c:v>
                </c:pt>
                <c:pt idx="318">
                  <c:v>-17.186688273400001</c:v>
                </c:pt>
                <c:pt idx="319">
                  <c:v>-17.060471337799999</c:v>
                </c:pt>
                <c:pt idx="320">
                  <c:v>-16.958144909000001</c:v>
                </c:pt>
                <c:pt idx="321">
                  <c:v>-16.827913104299995</c:v>
                </c:pt>
                <c:pt idx="322">
                  <c:v>-16.7338954505</c:v>
                </c:pt>
                <c:pt idx="323">
                  <c:v>-16.5619203551</c:v>
                </c:pt>
                <c:pt idx="324">
                  <c:v>-16.457992219699999</c:v>
                </c:pt>
                <c:pt idx="325">
                  <c:v>-16.4946021274</c:v>
                </c:pt>
                <c:pt idx="326">
                  <c:v>-16.664848011899998</c:v>
                </c:pt>
                <c:pt idx="327">
                  <c:v>-16.837761488200002</c:v>
                </c:pt>
                <c:pt idx="328">
                  <c:v>-16.9369996663</c:v>
                </c:pt>
                <c:pt idx="329">
                  <c:v>-16.746952135699999</c:v>
                </c:pt>
                <c:pt idx="330">
                  <c:v>-16.611564539700002</c:v>
                </c:pt>
                <c:pt idx="331">
                  <c:v>-16.535601404600001</c:v>
                </c:pt>
                <c:pt idx="332">
                  <c:v>-16.5092850594</c:v>
                </c:pt>
                <c:pt idx="333">
                  <c:v>-16.437189925399998</c:v>
                </c:pt>
                <c:pt idx="334">
                  <c:v>-16.369640618799998</c:v>
                </c:pt>
                <c:pt idx="335">
                  <c:v>-16.258457238399998</c:v>
                </c:pt>
                <c:pt idx="336">
                  <c:v>-16.274931799800001</c:v>
                </c:pt>
                <c:pt idx="337">
                  <c:v>-16.311295320300001</c:v>
                </c:pt>
                <c:pt idx="338">
                  <c:v>-16.3874318821</c:v>
                </c:pt>
                <c:pt idx="339">
                  <c:v>-16.412431260000002</c:v>
                </c:pt>
                <c:pt idx="340">
                  <c:v>-16.366503548000001</c:v>
                </c:pt>
                <c:pt idx="341">
                  <c:v>-16.286877410900001</c:v>
                </c:pt>
                <c:pt idx="342">
                  <c:v>-16.335785427399998</c:v>
                </c:pt>
                <c:pt idx="343">
                  <c:v>-16.3431211447</c:v>
                </c:pt>
                <c:pt idx="344">
                  <c:v>-16.263863994000001</c:v>
                </c:pt>
                <c:pt idx="345">
                  <c:v>-16.140201507299999</c:v>
                </c:pt>
                <c:pt idx="346">
                  <c:v>-16.0316251518</c:v>
                </c:pt>
                <c:pt idx="347">
                  <c:v>-15.9596925966</c:v>
                </c:pt>
                <c:pt idx="348">
                  <c:v>-16.0337871736</c:v>
                </c:pt>
                <c:pt idx="349">
                  <c:v>-16.117535220200001</c:v>
                </c:pt>
                <c:pt idx="350">
                  <c:v>-16.1621912202</c:v>
                </c:pt>
                <c:pt idx="351">
                  <c:v>-16.183887250400002</c:v>
                </c:pt>
                <c:pt idx="352">
                  <c:v>-16.1851926967</c:v>
                </c:pt>
                <c:pt idx="353">
                  <c:v>-16.1716116881</c:v>
                </c:pt>
                <c:pt idx="354">
                  <c:v>-16.200945577399999</c:v>
                </c:pt>
                <c:pt idx="355">
                  <c:v>-16.1072490673</c:v>
                </c:pt>
                <c:pt idx="356">
                  <c:v>-15.9686661907</c:v>
                </c:pt>
                <c:pt idx="357">
                  <c:v>-15.85527948</c:v>
                </c:pt>
                <c:pt idx="358">
                  <c:v>-15.8469199673</c:v>
                </c:pt>
                <c:pt idx="359">
                  <c:v>-15.871094151699999</c:v>
                </c:pt>
                <c:pt idx="360">
                  <c:v>-15.892184419299999</c:v>
                </c:pt>
                <c:pt idx="361">
                  <c:v>-15.920672230099999</c:v>
                </c:pt>
                <c:pt idx="362">
                  <c:v>-15.899362631100001</c:v>
                </c:pt>
                <c:pt idx="363">
                  <c:v>-15.9594767724</c:v>
                </c:pt>
                <c:pt idx="364">
                  <c:v>-16.0331396172</c:v>
                </c:pt>
                <c:pt idx="365">
                  <c:v>-16.030453318999999</c:v>
                </c:pt>
                <c:pt idx="366">
                  <c:v>-15.974177649199998</c:v>
                </c:pt>
                <c:pt idx="367">
                  <c:v>-15.858065513</c:v>
                </c:pt>
                <c:pt idx="368">
                  <c:v>-15.720002749800003</c:v>
                </c:pt>
                <c:pt idx="369">
                  <c:v>-15.755291225900001</c:v>
                </c:pt>
                <c:pt idx="370">
                  <c:v>-15.741157083899999</c:v>
                </c:pt>
                <c:pt idx="371">
                  <c:v>-15.7829764084</c:v>
                </c:pt>
                <c:pt idx="372">
                  <c:v>-15.74137095</c:v>
                </c:pt>
                <c:pt idx="373">
                  <c:v>-15.8067722107</c:v>
                </c:pt>
                <c:pt idx="374">
                  <c:v>-15.8376532605</c:v>
                </c:pt>
                <c:pt idx="375">
                  <c:v>-15.860335279299999</c:v>
                </c:pt>
                <c:pt idx="376">
                  <c:v>-15.8468532818</c:v>
                </c:pt>
                <c:pt idx="377">
                  <c:v>-15.753119008400001</c:v>
                </c:pt>
                <c:pt idx="378">
                  <c:v>-15.663033309999999</c:v>
                </c:pt>
                <c:pt idx="379">
                  <c:v>-15.5619458416</c:v>
                </c:pt>
                <c:pt idx="380">
                  <c:v>-15.556157724399998</c:v>
                </c:pt>
                <c:pt idx="381">
                  <c:v>-15.555225933399999</c:v>
                </c:pt>
                <c:pt idx="382">
                  <c:v>-15.5543348317</c:v>
                </c:pt>
                <c:pt idx="383">
                  <c:v>-15.5282813906</c:v>
                </c:pt>
                <c:pt idx="384">
                  <c:v>-15.502845472499999</c:v>
                </c:pt>
                <c:pt idx="385">
                  <c:v>-15.550045753099999</c:v>
                </c:pt>
                <c:pt idx="386">
                  <c:v>-15.5740760827</c:v>
                </c:pt>
                <c:pt idx="387">
                  <c:v>-15.574506188100001</c:v>
                </c:pt>
                <c:pt idx="388">
                  <c:v>-15.527690309999997</c:v>
                </c:pt>
                <c:pt idx="389">
                  <c:v>-15.4332672545</c:v>
                </c:pt>
                <c:pt idx="390">
                  <c:v>-15.3483466354</c:v>
                </c:pt>
                <c:pt idx="391">
                  <c:v>-15.3353638416</c:v>
                </c:pt>
                <c:pt idx="392">
                  <c:v>-15.371663186899999</c:v>
                </c:pt>
                <c:pt idx="393">
                  <c:v>-15.4013643773</c:v>
                </c:pt>
                <c:pt idx="394">
                  <c:v>-15.347040614300001</c:v>
                </c:pt>
                <c:pt idx="395">
                  <c:v>-15.272932679</c:v>
                </c:pt>
                <c:pt idx="396">
                  <c:v>-15.1959837542</c:v>
                </c:pt>
                <c:pt idx="397">
                  <c:v>-15.191822493300002</c:v>
                </c:pt>
                <c:pt idx="398">
                  <c:v>-15.2303923635</c:v>
                </c:pt>
                <c:pt idx="399">
                  <c:v>-15.1868632671</c:v>
                </c:pt>
                <c:pt idx="400">
                  <c:v>-15.136412675800003</c:v>
                </c:pt>
                <c:pt idx="401">
                  <c:v>-15.1064793161</c:v>
                </c:pt>
                <c:pt idx="402">
                  <c:v>-15.121899781899998</c:v>
                </c:pt>
                <c:pt idx="403">
                  <c:v>-15.1915973947</c:v>
                </c:pt>
                <c:pt idx="404">
                  <c:v>-15.167919832700001</c:v>
                </c:pt>
                <c:pt idx="405">
                  <c:v>-15.0821449511</c:v>
                </c:pt>
                <c:pt idx="406">
                  <c:v>-14.953885320500003</c:v>
                </c:pt>
                <c:pt idx="407">
                  <c:v>-14.856427960100003</c:v>
                </c:pt>
                <c:pt idx="408">
                  <c:v>-14.898542753499999</c:v>
                </c:pt>
                <c:pt idx="409">
                  <c:v>-14.938948054500001</c:v>
                </c:pt>
                <c:pt idx="410">
                  <c:v>-14.9634245793</c:v>
                </c:pt>
                <c:pt idx="411">
                  <c:v>-14.964210451300001</c:v>
                </c:pt>
                <c:pt idx="412">
                  <c:v>-14.9980699487</c:v>
                </c:pt>
                <c:pt idx="413">
                  <c:v>-15.0043983884</c:v>
                </c:pt>
                <c:pt idx="414">
                  <c:v>-14.931969413299999</c:v>
                </c:pt>
                <c:pt idx="415">
                  <c:v>-14.8758701426</c:v>
                </c:pt>
                <c:pt idx="416">
                  <c:v>-14.778534865599999</c:v>
                </c:pt>
                <c:pt idx="417">
                  <c:v>-14.7152062951</c:v>
                </c:pt>
                <c:pt idx="418">
                  <c:v>-14.6615501074</c:v>
                </c:pt>
                <c:pt idx="419">
                  <c:v>-14.710355458900001</c:v>
                </c:pt>
                <c:pt idx="420">
                  <c:v>-14.719326603100003</c:v>
                </c:pt>
                <c:pt idx="421">
                  <c:v>-14.722095052</c:v>
                </c:pt>
                <c:pt idx="422">
                  <c:v>-14.663084461200002</c:v>
                </c:pt>
                <c:pt idx="423">
                  <c:v>-14.603567471400002</c:v>
                </c:pt>
                <c:pt idx="424">
                  <c:v>-14.5903878025</c:v>
                </c:pt>
                <c:pt idx="425">
                  <c:v>-14.581611279299999</c:v>
                </c:pt>
                <c:pt idx="426">
                  <c:v>-14.5650614115</c:v>
                </c:pt>
                <c:pt idx="427">
                  <c:v>-14.480326313100001</c:v>
                </c:pt>
                <c:pt idx="428">
                  <c:v>-14.4497266021</c:v>
                </c:pt>
                <c:pt idx="429">
                  <c:v>-14.414214678</c:v>
                </c:pt>
                <c:pt idx="430">
                  <c:v>-14.3752441011</c:v>
                </c:pt>
                <c:pt idx="431">
                  <c:v>-14.378236199700002</c:v>
                </c:pt>
                <c:pt idx="432">
                  <c:v>-14.3452343281</c:v>
                </c:pt>
                <c:pt idx="433">
                  <c:v>-14.325813570599999</c:v>
                </c:pt>
                <c:pt idx="434">
                  <c:v>-14.3493908593</c:v>
                </c:pt>
                <c:pt idx="435">
                  <c:v>-14.4222118506</c:v>
                </c:pt>
                <c:pt idx="436">
                  <c:v>-14.4928849232</c:v>
                </c:pt>
                <c:pt idx="437">
                  <c:v>-14.5261387332</c:v>
                </c:pt>
                <c:pt idx="438">
                  <c:v>-14.444347104799999</c:v>
                </c:pt>
                <c:pt idx="439">
                  <c:v>-14.3259036633</c:v>
                </c:pt>
                <c:pt idx="440">
                  <c:v>-14.2484245793</c:v>
                </c:pt>
                <c:pt idx="441">
                  <c:v>-14.228013578300001</c:v>
                </c:pt>
                <c:pt idx="442">
                  <c:v>-14.2330294255</c:v>
                </c:pt>
                <c:pt idx="443">
                  <c:v>-14.250229017100001</c:v>
                </c:pt>
                <c:pt idx="444">
                  <c:v>-14.250076954499999</c:v>
                </c:pt>
                <c:pt idx="445">
                  <c:v>-14.295253970799999</c:v>
                </c:pt>
                <c:pt idx="446">
                  <c:v>-14.3348193724</c:v>
                </c:pt>
                <c:pt idx="447">
                  <c:v>-14.371580100099999</c:v>
                </c:pt>
                <c:pt idx="448">
                  <c:v>-14.3640679849</c:v>
                </c:pt>
                <c:pt idx="449">
                  <c:v>-14.279534830599998</c:v>
                </c:pt>
                <c:pt idx="450">
                  <c:v>-14.274730912399999</c:v>
                </c:pt>
                <c:pt idx="451">
                  <c:v>-14.2532228446</c:v>
                </c:pt>
                <c:pt idx="452">
                  <c:v>-14.261469466600001</c:v>
                </c:pt>
                <c:pt idx="453">
                  <c:v>-14.188946979800001</c:v>
                </c:pt>
                <c:pt idx="454">
                  <c:v>-14.1038266292</c:v>
                </c:pt>
                <c:pt idx="455">
                  <c:v>-14.087553531599999</c:v>
                </c:pt>
                <c:pt idx="456">
                  <c:v>-14.121853404099999</c:v>
                </c:pt>
                <c:pt idx="457">
                  <c:v>-14.188076025999997</c:v>
                </c:pt>
                <c:pt idx="458">
                  <c:v>-14.281579522600001</c:v>
                </c:pt>
                <c:pt idx="459">
                  <c:v>-14.3330622584</c:v>
                </c:pt>
                <c:pt idx="460">
                  <c:v>-14.350757404199999</c:v>
                </c:pt>
                <c:pt idx="461">
                  <c:v>-14.3531417031</c:v>
                </c:pt>
                <c:pt idx="462">
                  <c:v>-14.298307508900001</c:v>
                </c:pt>
                <c:pt idx="463">
                  <c:v>-14.255432925400001</c:v>
                </c:pt>
                <c:pt idx="464">
                  <c:v>-14.1912123804</c:v>
                </c:pt>
                <c:pt idx="465">
                  <c:v>-14.124035694099998</c:v>
                </c:pt>
                <c:pt idx="466">
                  <c:v>-14.077515548200001</c:v>
                </c:pt>
                <c:pt idx="467">
                  <c:v>-14.1215149558</c:v>
                </c:pt>
                <c:pt idx="468">
                  <c:v>-14.121152752300002</c:v>
                </c:pt>
                <c:pt idx="469">
                  <c:v>-14.120971071100001</c:v>
                </c:pt>
                <c:pt idx="470">
                  <c:v>-14.126550014999999</c:v>
                </c:pt>
                <c:pt idx="471">
                  <c:v>-14.155062683500002</c:v>
                </c:pt>
                <c:pt idx="472">
                  <c:v>-14.2181103884</c:v>
                </c:pt>
                <c:pt idx="473">
                  <c:v>-14.250323196100002</c:v>
                </c:pt>
                <c:pt idx="474">
                  <c:v>-14.2170547861</c:v>
                </c:pt>
                <c:pt idx="475">
                  <c:v>-14.107297663400001</c:v>
                </c:pt>
                <c:pt idx="476">
                  <c:v>-13.979776337800001</c:v>
                </c:pt>
                <c:pt idx="477">
                  <c:v>-13.976236593099999</c:v>
                </c:pt>
                <c:pt idx="478">
                  <c:v>-14.0372474023</c:v>
                </c:pt>
                <c:pt idx="479">
                  <c:v>-14.1399745513</c:v>
                </c:pt>
                <c:pt idx="480">
                  <c:v>-14.2156844776</c:v>
                </c:pt>
                <c:pt idx="481">
                  <c:v>-14.2208942896</c:v>
                </c:pt>
                <c:pt idx="482">
                  <c:v>-14.2188593258</c:v>
                </c:pt>
                <c:pt idx="483">
                  <c:v>-14.239839074400001</c:v>
                </c:pt>
                <c:pt idx="484">
                  <c:v>-14.2825038147</c:v>
                </c:pt>
                <c:pt idx="485">
                  <c:v>-14.261199531999999</c:v>
                </c:pt>
                <c:pt idx="486">
                  <c:v>-14.2171988391</c:v>
                </c:pt>
                <c:pt idx="487">
                  <c:v>-14.1239408456</c:v>
                </c:pt>
                <c:pt idx="488">
                  <c:v>-14.095899961100001</c:v>
                </c:pt>
                <c:pt idx="489">
                  <c:v>-14.100851566199999</c:v>
                </c:pt>
                <c:pt idx="490">
                  <c:v>-14.109907850200001</c:v>
                </c:pt>
                <c:pt idx="491">
                  <c:v>-14.0826632068</c:v>
                </c:pt>
                <c:pt idx="492">
                  <c:v>-14.078179110899999</c:v>
                </c:pt>
                <c:pt idx="493">
                  <c:v>-14.0597588372</c:v>
                </c:pt>
                <c:pt idx="494">
                  <c:v>-14.094838772900001</c:v>
                </c:pt>
                <c:pt idx="495">
                  <c:v>-14.1555029149</c:v>
                </c:pt>
                <c:pt idx="496">
                  <c:v>-14.170101430200003</c:v>
                </c:pt>
                <c:pt idx="497">
                  <c:v>-14.102661252600001</c:v>
                </c:pt>
                <c:pt idx="498">
                  <c:v>-14.026670037300001</c:v>
                </c:pt>
                <c:pt idx="499">
                  <c:v>-13.977064970500003</c:v>
                </c:pt>
                <c:pt idx="500">
                  <c:v>-13.989022905300001</c:v>
                </c:pt>
                <c:pt idx="501">
                  <c:v>-13.977321413400002</c:v>
                </c:pt>
                <c:pt idx="502">
                  <c:v>-13.94382811</c:v>
                </c:pt>
                <c:pt idx="503">
                  <c:v>-13.905003653600001</c:v>
                </c:pt>
                <c:pt idx="504">
                  <c:v>-13.8793743596</c:v>
                </c:pt>
                <c:pt idx="505">
                  <c:v>-13.905720946500001</c:v>
                </c:pt>
                <c:pt idx="506">
                  <c:v>-13.955037365800001</c:v>
                </c:pt>
                <c:pt idx="507">
                  <c:v>-13.9637274487</c:v>
                </c:pt>
                <c:pt idx="508">
                  <c:v>-13.962869610100002</c:v>
                </c:pt>
                <c:pt idx="509">
                  <c:v>-13.9564374168</c:v>
                </c:pt>
                <c:pt idx="510">
                  <c:v>-13.957502538199996</c:v>
                </c:pt>
                <c:pt idx="511">
                  <c:v>-13.968991540299999</c:v>
                </c:pt>
                <c:pt idx="512">
                  <c:v>-13.9659246481</c:v>
                </c:pt>
                <c:pt idx="513">
                  <c:v>-13.8716819972</c:v>
                </c:pt>
                <c:pt idx="514">
                  <c:v>-13.803158733099998</c:v>
                </c:pt>
                <c:pt idx="515">
                  <c:v>-13.798154852200001</c:v>
                </c:pt>
                <c:pt idx="516">
                  <c:v>-13.804234568299998</c:v>
                </c:pt>
                <c:pt idx="517">
                  <c:v>-13.836363948700001</c:v>
                </c:pt>
                <c:pt idx="518">
                  <c:v>-13.8244985615</c:v>
                </c:pt>
                <c:pt idx="519">
                  <c:v>-13.8025618901</c:v>
                </c:pt>
                <c:pt idx="520">
                  <c:v>-13.7671661991</c:v>
                </c:pt>
                <c:pt idx="521">
                  <c:v>-13.805166265</c:v>
                </c:pt>
                <c:pt idx="522">
                  <c:v>-13.836651209799999</c:v>
                </c:pt>
                <c:pt idx="523">
                  <c:v>-13.8573107495</c:v>
                </c:pt>
                <c:pt idx="524">
                  <c:v>-13.818166516399998</c:v>
                </c:pt>
                <c:pt idx="525">
                  <c:v>-13.764225268100001</c:v>
                </c:pt>
                <c:pt idx="526">
                  <c:v>-13.756428620599998</c:v>
                </c:pt>
                <c:pt idx="527">
                  <c:v>-13.7078943088</c:v>
                </c:pt>
                <c:pt idx="528">
                  <c:v>-13.705247242400002</c:v>
                </c:pt>
                <c:pt idx="529">
                  <c:v>-13.716018888900001</c:v>
                </c:pt>
                <c:pt idx="530">
                  <c:v>-13.693223438</c:v>
                </c:pt>
                <c:pt idx="531">
                  <c:v>-13.7317875711</c:v>
                </c:pt>
                <c:pt idx="532">
                  <c:v>-13.742322723899999</c:v>
                </c:pt>
                <c:pt idx="533">
                  <c:v>-13.758417279</c:v>
                </c:pt>
                <c:pt idx="534">
                  <c:v>-13.762249437400001</c:v>
                </c:pt>
                <c:pt idx="535">
                  <c:v>-13.750700741799999</c:v>
                </c:pt>
                <c:pt idx="536">
                  <c:v>-13.708444226700001</c:v>
                </c:pt>
                <c:pt idx="537">
                  <c:v>-13.6918417707</c:v>
                </c:pt>
                <c:pt idx="538">
                  <c:v>-13.700125876799998</c:v>
                </c:pt>
                <c:pt idx="539">
                  <c:v>-13.707274219000002</c:v>
                </c:pt>
                <c:pt idx="540">
                  <c:v>-13.698718180799998</c:v>
                </c:pt>
                <c:pt idx="541">
                  <c:v>-13.725633719399999</c:v>
                </c:pt>
                <c:pt idx="542">
                  <c:v>-13.777122649900001</c:v>
                </c:pt>
                <c:pt idx="543">
                  <c:v>-13.844367375099999</c:v>
                </c:pt>
                <c:pt idx="544">
                  <c:v>-13.902029255699999</c:v>
                </c:pt>
                <c:pt idx="545">
                  <c:v>-13.9096114466</c:v>
                </c:pt>
                <c:pt idx="546">
                  <c:v>-13.922746825200001</c:v>
                </c:pt>
                <c:pt idx="547">
                  <c:v>-13.9232869284</c:v>
                </c:pt>
                <c:pt idx="548">
                  <c:v>-13.953313011800002</c:v>
                </c:pt>
                <c:pt idx="549">
                  <c:v>-13.965089270999997</c:v>
                </c:pt>
                <c:pt idx="550">
                  <c:v>-13.916841955200001</c:v>
                </c:pt>
                <c:pt idx="551">
                  <c:v>-13.883450045499998</c:v>
                </c:pt>
                <c:pt idx="552">
                  <c:v>-13.855605583099999</c:v>
                </c:pt>
                <c:pt idx="553">
                  <c:v>-13.864027885400002</c:v>
                </c:pt>
                <c:pt idx="554">
                  <c:v>-13.8760152332</c:v>
                </c:pt>
                <c:pt idx="555">
                  <c:v>-13.911128252299999</c:v>
                </c:pt>
                <c:pt idx="556">
                  <c:v>-13.917916504800001</c:v>
                </c:pt>
                <c:pt idx="557">
                  <c:v>-13.912335149300002</c:v>
                </c:pt>
                <c:pt idx="558">
                  <c:v>-13.8880306647</c:v>
                </c:pt>
                <c:pt idx="559">
                  <c:v>-13.888373424800001</c:v>
                </c:pt>
                <c:pt idx="560">
                  <c:v>-13.8843212799</c:v>
                </c:pt>
                <c:pt idx="561">
                  <c:v>-13.808313078499999</c:v>
                </c:pt>
                <c:pt idx="562">
                  <c:v>-13.755624983400001</c:v>
                </c:pt>
                <c:pt idx="563">
                  <c:v>-13.707937758299998</c:v>
                </c:pt>
                <c:pt idx="564">
                  <c:v>-13.7454198093</c:v>
                </c:pt>
                <c:pt idx="565">
                  <c:v>-13.813681986500001</c:v>
                </c:pt>
                <c:pt idx="566">
                  <c:v>-13.889552265100001</c:v>
                </c:pt>
                <c:pt idx="567">
                  <c:v>-13.914431618200002</c:v>
                </c:pt>
                <c:pt idx="568">
                  <c:v>-13.899262638299998</c:v>
                </c:pt>
                <c:pt idx="569">
                  <c:v>-13.8990963406</c:v>
                </c:pt>
                <c:pt idx="570">
                  <c:v>-13.903799808300001</c:v>
                </c:pt>
                <c:pt idx="571">
                  <c:v>-13.886283565299998</c:v>
                </c:pt>
                <c:pt idx="572">
                  <c:v>-13.876676104599998</c:v>
                </c:pt>
                <c:pt idx="573">
                  <c:v>-13.844361625900001</c:v>
                </c:pt>
                <c:pt idx="574">
                  <c:v>-13.8092017365</c:v>
                </c:pt>
                <c:pt idx="575">
                  <c:v>-13.809409612099998</c:v>
                </c:pt>
                <c:pt idx="576">
                  <c:v>-13.855902973799999</c:v>
                </c:pt>
                <c:pt idx="577">
                  <c:v>-13.907307535099999</c:v>
                </c:pt>
                <c:pt idx="578">
                  <c:v>-13.915243440499999</c:v>
                </c:pt>
                <c:pt idx="579">
                  <c:v>-13.908938509999999</c:v>
                </c:pt>
                <c:pt idx="580">
                  <c:v>-13.925413259300004</c:v>
                </c:pt>
                <c:pt idx="581">
                  <c:v>-13.954081965</c:v>
                </c:pt>
                <c:pt idx="582">
                  <c:v>-13.9380162834</c:v>
                </c:pt>
                <c:pt idx="583">
                  <c:v>-13.919661621499998</c:v>
                </c:pt>
                <c:pt idx="584">
                  <c:v>-13.860837201100001</c:v>
                </c:pt>
                <c:pt idx="585">
                  <c:v>-13.796779654</c:v>
                </c:pt>
                <c:pt idx="586">
                  <c:v>-13.824460456399999</c:v>
                </c:pt>
                <c:pt idx="587">
                  <c:v>-13.8518619068</c:v>
                </c:pt>
                <c:pt idx="588">
                  <c:v>-13.899877779500001</c:v>
                </c:pt>
                <c:pt idx="589">
                  <c:v>-13.895603430399998</c:v>
                </c:pt>
                <c:pt idx="590">
                  <c:v>-13.9200918678</c:v>
                </c:pt>
                <c:pt idx="591">
                  <c:v>-13.949379670699999</c:v>
                </c:pt>
                <c:pt idx="592">
                  <c:v>-13.948064048199999</c:v>
                </c:pt>
                <c:pt idx="593">
                  <c:v>-13.9474296691</c:v>
                </c:pt>
                <c:pt idx="594">
                  <c:v>-13.9023317437</c:v>
                </c:pt>
                <c:pt idx="595">
                  <c:v>-13.783383158199999</c:v>
                </c:pt>
                <c:pt idx="596">
                  <c:v>-13.7223324069</c:v>
                </c:pt>
                <c:pt idx="597">
                  <c:v>-13.700554220600001</c:v>
                </c:pt>
                <c:pt idx="598">
                  <c:v>-13.668079801399999</c:v>
                </c:pt>
                <c:pt idx="599">
                  <c:v>-13.716949266</c:v>
                </c:pt>
                <c:pt idx="600">
                  <c:v>-13.734771208600002</c:v>
                </c:pt>
                <c:pt idx="601">
                  <c:v>-13.7620325145</c:v>
                </c:pt>
                <c:pt idx="602">
                  <c:v>-13.834699051599999</c:v>
                </c:pt>
                <c:pt idx="603">
                  <c:v>-13.847148346000001</c:v>
                </c:pt>
                <c:pt idx="604">
                  <c:v>-13.8113087274</c:v>
                </c:pt>
                <c:pt idx="605">
                  <c:v>-13.788601075100001</c:v>
                </c:pt>
                <c:pt idx="606">
                  <c:v>-13.703832671400001</c:v>
                </c:pt>
                <c:pt idx="607">
                  <c:v>-13.6527001205</c:v>
                </c:pt>
                <c:pt idx="608">
                  <c:v>-13.648152556399999</c:v>
                </c:pt>
                <c:pt idx="609">
                  <c:v>-13.624159648599999</c:v>
                </c:pt>
                <c:pt idx="610">
                  <c:v>-13.6217809075</c:v>
                </c:pt>
                <c:pt idx="611">
                  <c:v>-13.655404815500001</c:v>
                </c:pt>
                <c:pt idx="612">
                  <c:v>-13.717472506099998</c:v>
                </c:pt>
                <c:pt idx="613">
                  <c:v>-13.774675595799998</c:v>
                </c:pt>
                <c:pt idx="614">
                  <c:v>-13.823468537900002</c:v>
                </c:pt>
                <c:pt idx="615">
                  <c:v>-13.814999844599999</c:v>
                </c:pt>
                <c:pt idx="616">
                  <c:v>-13.790614082799999</c:v>
                </c:pt>
                <c:pt idx="617">
                  <c:v>-13.714543481699998</c:v>
                </c:pt>
                <c:pt idx="618">
                  <c:v>-13.662209578799999</c:v>
                </c:pt>
                <c:pt idx="619">
                  <c:v>-13.664738163599999</c:v>
                </c:pt>
                <c:pt idx="620">
                  <c:v>-13.644092822799998</c:v>
                </c:pt>
                <c:pt idx="621">
                  <c:v>-13.639196239600002</c:v>
                </c:pt>
                <c:pt idx="622">
                  <c:v>-13.6511267566</c:v>
                </c:pt>
                <c:pt idx="623">
                  <c:v>-13.6477139122</c:v>
                </c:pt>
                <c:pt idx="624">
                  <c:v>-13.671627063499997</c:v>
                </c:pt>
                <c:pt idx="625">
                  <c:v>-13.711715722199999</c:v>
                </c:pt>
                <c:pt idx="626">
                  <c:v>-13.7949659473</c:v>
                </c:pt>
                <c:pt idx="627">
                  <c:v>-13.7979244887</c:v>
                </c:pt>
                <c:pt idx="628">
                  <c:v>-13.787585471100002</c:v>
                </c:pt>
                <c:pt idx="629">
                  <c:v>-13.7542129118</c:v>
                </c:pt>
                <c:pt idx="630">
                  <c:v>-13.714017572099999</c:v>
                </c:pt>
                <c:pt idx="631">
                  <c:v>-13.7088761121</c:v>
                </c:pt>
                <c:pt idx="632">
                  <c:v>-13.6654897218</c:v>
                </c:pt>
                <c:pt idx="633">
                  <c:v>-13.651207622599999</c:v>
                </c:pt>
                <c:pt idx="634">
                  <c:v>-13.654773395699999</c:v>
                </c:pt>
                <c:pt idx="635">
                  <c:v>-13.693224192799999</c:v>
                </c:pt>
                <c:pt idx="636">
                  <c:v>-13.719787241000001</c:v>
                </c:pt>
                <c:pt idx="637">
                  <c:v>-13.7763400276</c:v>
                </c:pt>
                <c:pt idx="638">
                  <c:v>-13.792087565799999</c:v>
                </c:pt>
                <c:pt idx="639">
                  <c:v>-13.744324714200001</c:v>
                </c:pt>
                <c:pt idx="640">
                  <c:v>-13.7483184389</c:v>
                </c:pt>
                <c:pt idx="641">
                  <c:v>-13.722784862000001</c:v>
                </c:pt>
                <c:pt idx="642">
                  <c:v>-13.708230668700001</c:v>
                </c:pt>
                <c:pt idx="643">
                  <c:v>-13.7011489299</c:v>
                </c:pt>
                <c:pt idx="644">
                  <c:v>-13.637153188499999</c:v>
                </c:pt>
                <c:pt idx="645">
                  <c:v>-13.629021649199998</c:v>
                </c:pt>
                <c:pt idx="646">
                  <c:v>-13.6170289248</c:v>
                </c:pt>
                <c:pt idx="647">
                  <c:v>-13.616357369399999</c:v>
                </c:pt>
                <c:pt idx="648">
                  <c:v>-13.615970937099998</c:v>
                </c:pt>
                <c:pt idx="649">
                  <c:v>-13.5823024842</c:v>
                </c:pt>
                <c:pt idx="650">
                  <c:v>-13.5595600754</c:v>
                </c:pt>
                <c:pt idx="651">
                  <c:v>-13.5483979019</c:v>
                </c:pt>
                <c:pt idx="652">
                  <c:v>-13.540334444699999</c:v>
                </c:pt>
                <c:pt idx="653">
                  <c:v>-13.5269474039</c:v>
                </c:pt>
                <c:pt idx="654">
                  <c:v>-13.492353748799999</c:v>
                </c:pt>
                <c:pt idx="655">
                  <c:v>-13.4520891005</c:v>
                </c:pt>
                <c:pt idx="656">
                  <c:v>-13.395658951900003</c:v>
                </c:pt>
                <c:pt idx="657">
                  <c:v>-13.412163775299998</c:v>
                </c:pt>
                <c:pt idx="658">
                  <c:v>-13.432674564300001</c:v>
                </c:pt>
                <c:pt idx="659">
                  <c:v>-13.438624391999998</c:v>
                </c:pt>
                <c:pt idx="660">
                  <c:v>-13.4422392686</c:v>
                </c:pt>
                <c:pt idx="661">
                  <c:v>-13.4209032723</c:v>
                </c:pt>
                <c:pt idx="662">
                  <c:v>-13.407418490899998</c:v>
                </c:pt>
                <c:pt idx="663">
                  <c:v>-13.4267316645</c:v>
                </c:pt>
                <c:pt idx="664">
                  <c:v>-13.3759446003</c:v>
                </c:pt>
                <c:pt idx="665">
                  <c:v>-13.312203955699999</c:v>
                </c:pt>
                <c:pt idx="666">
                  <c:v>-13.224124466399999</c:v>
                </c:pt>
                <c:pt idx="667">
                  <c:v>-13.1428368887</c:v>
                </c:pt>
                <c:pt idx="668">
                  <c:v>-13.1087432337</c:v>
                </c:pt>
                <c:pt idx="669">
                  <c:v>-13.153901339500001</c:v>
                </c:pt>
                <c:pt idx="670">
                  <c:v>-13.168330470100001</c:v>
                </c:pt>
                <c:pt idx="671">
                  <c:v>-13.184073056000001</c:v>
                </c:pt>
                <c:pt idx="672">
                  <c:v>-13.164500780399999</c:v>
                </c:pt>
                <c:pt idx="673">
                  <c:v>-13.1369247864</c:v>
                </c:pt>
                <c:pt idx="674">
                  <c:v>-13.156645120300002</c:v>
                </c:pt>
                <c:pt idx="675">
                  <c:v>-13.137698358800002</c:v>
                </c:pt>
                <c:pt idx="676">
                  <c:v>-13.1206307478</c:v>
                </c:pt>
                <c:pt idx="677">
                  <c:v>-13.0725811771</c:v>
                </c:pt>
                <c:pt idx="678">
                  <c:v>-13.0182549793</c:v>
                </c:pt>
                <c:pt idx="679">
                  <c:v>-12.980078065700003</c:v>
                </c:pt>
                <c:pt idx="680">
                  <c:v>-12.986226607999999</c:v>
                </c:pt>
                <c:pt idx="681">
                  <c:v>-12.9571923299</c:v>
                </c:pt>
                <c:pt idx="682">
                  <c:v>-12.949915965000001</c:v>
                </c:pt>
                <c:pt idx="683">
                  <c:v>-12.9267692291</c:v>
                </c:pt>
                <c:pt idx="684">
                  <c:v>-12.8911613241</c:v>
                </c:pt>
                <c:pt idx="685">
                  <c:v>-12.9342825257</c:v>
                </c:pt>
                <c:pt idx="686">
                  <c:v>-12.9314117168</c:v>
                </c:pt>
                <c:pt idx="687">
                  <c:v>-12.8755001699</c:v>
                </c:pt>
                <c:pt idx="688">
                  <c:v>-12.8525573761</c:v>
                </c:pt>
                <c:pt idx="689">
                  <c:v>-12.787374122699999</c:v>
                </c:pt>
                <c:pt idx="690">
                  <c:v>-12.761230467699999</c:v>
                </c:pt>
                <c:pt idx="691">
                  <c:v>-12.742293461799999</c:v>
                </c:pt>
                <c:pt idx="692">
                  <c:v>-12.7008782057</c:v>
                </c:pt>
                <c:pt idx="693">
                  <c:v>-12.655574639800001</c:v>
                </c:pt>
                <c:pt idx="694">
                  <c:v>-12.6551177016</c:v>
                </c:pt>
                <c:pt idx="695">
                  <c:v>-12.617291959699999</c:v>
                </c:pt>
                <c:pt idx="696">
                  <c:v>-12.6409964591</c:v>
                </c:pt>
                <c:pt idx="697">
                  <c:v>-12.657295083799999</c:v>
                </c:pt>
                <c:pt idx="698">
                  <c:v>-12.643055289799999</c:v>
                </c:pt>
                <c:pt idx="699">
                  <c:v>-12.638599319500001</c:v>
                </c:pt>
                <c:pt idx="700">
                  <c:v>-12.6115579719</c:v>
                </c:pt>
                <c:pt idx="701">
                  <c:v>-12.5403228637</c:v>
                </c:pt>
                <c:pt idx="702">
                  <c:v>-12.476906146399998</c:v>
                </c:pt>
                <c:pt idx="703">
                  <c:v>-12.414392592</c:v>
                </c:pt>
                <c:pt idx="704">
                  <c:v>-12.3580901166</c:v>
                </c:pt>
                <c:pt idx="705">
                  <c:v>-12.3794544246</c:v>
                </c:pt>
                <c:pt idx="706">
                  <c:v>-12.407724781200001</c:v>
                </c:pt>
                <c:pt idx="707">
                  <c:v>-12.436199653999999</c:v>
                </c:pt>
                <c:pt idx="708">
                  <c:v>-12.4221780174</c:v>
                </c:pt>
                <c:pt idx="709">
                  <c:v>-12.3765304397</c:v>
                </c:pt>
                <c:pt idx="710">
                  <c:v>-12.343104201899999</c:v>
                </c:pt>
                <c:pt idx="711">
                  <c:v>-12.330051759700002</c:v>
                </c:pt>
                <c:pt idx="712">
                  <c:v>-12.2940382959</c:v>
                </c:pt>
                <c:pt idx="713">
                  <c:v>-12.283219834100001</c:v>
                </c:pt>
                <c:pt idx="714">
                  <c:v>-12.2349214547</c:v>
                </c:pt>
                <c:pt idx="715">
                  <c:v>-12.1888963496</c:v>
                </c:pt>
                <c:pt idx="716">
                  <c:v>-12.144550133399999</c:v>
                </c:pt>
                <c:pt idx="717">
                  <c:v>-12.140153304200002</c:v>
                </c:pt>
                <c:pt idx="718">
                  <c:v>-12.143072019600002</c:v>
                </c:pt>
                <c:pt idx="719">
                  <c:v>-12.174386828299999</c:v>
                </c:pt>
                <c:pt idx="720">
                  <c:v>-12.159869063199999</c:v>
                </c:pt>
                <c:pt idx="721">
                  <c:v>-12.150566619499998</c:v>
                </c:pt>
                <c:pt idx="722">
                  <c:v>-12.1380875736</c:v>
                </c:pt>
                <c:pt idx="723">
                  <c:v>-12.117086201500001</c:v>
                </c:pt>
                <c:pt idx="724">
                  <c:v>-12.062547838700002</c:v>
                </c:pt>
                <c:pt idx="725">
                  <c:v>-12.005773576299998</c:v>
                </c:pt>
                <c:pt idx="726">
                  <c:v>-11.927108846499998</c:v>
                </c:pt>
                <c:pt idx="727">
                  <c:v>-11.879151632500001</c:v>
                </c:pt>
                <c:pt idx="728">
                  <c:v>-11.892025590999999</c:v>
                </c:pt>
                <c:pt idx="729">
                  <c:v>-11.9034803805</c:v>
                </c:pt>
                <c:pt idx="730">
                  <c:v>-11.9150195047</c:v>
                </c:pt>
                <c:pt idx="731">
                  <c:v>-11.893900523699998</c:v>
                </c:pt>
                <c:pt idx="732">
                  <c:v>-11.840957424200001</c:v>
                </c:pt>
                <c:pt idx="733">
                  <c:v>-11.802586683099999</c:v>
                </c:pt>
                <c:pt idx="734">
                  <c:v>-11.767108282300001</c:v>
                </c:pt>
                <c:pt idx="735">
                  <c:v>-11.700030288900001</c:v>
                </c:pt>
                <c:pt idx="736">
                  <c:v>-11.588654611300001</c:v>
                </c:pt>
                <c:pt idx="737">
                  <c:v>-11.4761246349</c:v>
                </c:pt>
                <c:pt idx="738">
                  <c:v>-11.385546609200002</c:v>
                </c:pt>
                <c:pt idx="739">
                  <c:v>-11.3668167538</c:v>
                </c:pt>
                <c:pt idx="740">
                  <c:v>-11.370542697299999</c:v>
                </c:pt>
                <c:pt idx="741">
                  <c:v>-11.3531790552</c:v>
                </c:pt>
                <c:pt idx="742">
                  <c:v>-11.324863041899999</c:v>
                </c:pt>
                <c:pt idx="743">
                  <c:v>-11.250473398600001</c:v>
                </c:pt>
                <c:pt idx="744">
                  <c:v>-11.197232942199999</c:v>
                </c:pt>
                <c:pt idx="745">
                  <c:v>-11.163277855800001</c:v>
                </c:pt>
                <c:pt idx="746">
                  <c:v>-11.086530346</c:v>
                </c:pt>
                <c:pt idx="747">
                  <c:v>-11.017433833200002</c:v>
                </c:pt>
                <c:pt idx="748">
                  <c:v>-10.944056331400001</c:v>
                </c:pt>
                <c:pt idx="749">
                  <c:v>-10.929429088199999</c:v>
                </c:pt>
                <c:pt idx="750">
                  <c:v>-10.9058940032</c:v>
                </c:pt>
                <c:pt idx="751">
                  <c:v>-10.9093366205</c:v>
                </c:pt>
                <c:pt idx="752">
                  <c:v>-10.871953244199998</c:v>
                </c:pt>
                <c:pt idx="753">
                  <c:v>-10.781585698500001</c:v>
                </c:pt>
                <c:pt idx="754">
                  <c:v>-10.7165979031</c:v>
                </c:pt>
                <c:pt idx="755">
                  <c:v>-10.667348453900001</c:v>
                </c:pt>
                <c:pt idx="756">
                  <c:v>-10.644590516999999</c:v>
                </c:pt>
                <c:pt idx="757">
                  <c:v>-10.608851378400001</c:v>
                </c:pt>
                <c:pt idx="758">
                  <c:v>-10.5350299471</c:v>
                </c:pt>
                <c:pt idx="759">
                  <c:v>-10.452616338</c:v>
                </c:pt>
                <c:pt idx="760">
                  <c:v>-10.372639457400002</c:v>
                </c:pt>
                <c:pt idx="761">
                  <c:v>-10.3704663117</c:v>
                </c:pt>
                <c:pt idx="762">
                  <c:v>-10.376467223800001</c:v>
                </c:pt>
                <c:pt idx="763">
                  <c:v>-10.3594256071</c:v>
                </c:pt>
                <c:pt idx="764">
                  <c:v>-10.3298919191</c:v>
                </c:pt>
                <c:pt idx="765">
                  <c:v>-10.3076337413</c:v>
                </c:pt>
                <c:pt idx="766">
                  <c:v>-10.290515170200001</c:v>
                </c:pt>
                <c:pt idx="767">
                  <c:v>-10.242873563699998</c:v>
                </c:pt>
                <c:pt idx="768">
                  <c:v>-10.156159119399998</c:v>
                </c:pt>
                <c:pt idx="769">
                  <c:v>-10.065925676000001</c:v>
                </c:pt>
                <c:pt idx="770">
                  <c:v>-9.9879124587000003</c:v>
                </c:pt>
                <c:pt idx="771">
                  <c:v>-9.956537749489998</c:v>
                </c:pt>
                <c:pt idx="772">
                  <c:v>-9.9664688154899981</c:v>
                </c:pt>
                <c:pt idx="773">
                  <c:v>-10.000406205499999</c:v>
                </c:pt>
                <c:pt idx="774">
                  <c:v>-9.9752000120499993</c:v>
                </c:pt>
                <c:pt idx="775">
                  <c:v>-9.9410010824500024</c:v>
                </c:pt>
                <c:pt idx="776">
                  <c:v>-9.93495927779</c:v>
                </c:pt>
                <c:pt idx="777">
                  <c:v>-9.9305145713500007</c:v>
                </c:pt>
                <c:pt idx="778">
                  <c:v>-9.9136133333500016</c:v>
                </c:pt>
                <c:pt idx="779">
                  <c:v>-9.8187336416100006</c:v>
                </c:pt>
                <c:pt idx="780">
                  <c:v>-9.70393202102</c:v>
                </c:pt>
                <c:pt idx="781">
                  <c:v>-9.6576398291699999</c:v>
                </c:pt>
                <c:pt idx="782">
                  <c:v>-9.6114580420200006</c:v>
                </c:pt>
                <c:pt idx="783">
                  <c:v>-9.6403628070200007</c:v>
                </c:pt>
                <c:pt idx="784">
                  <c:v>-9.6570204489999973</c:v>
                </c:pt>
                <c:pt idx="785">
                  <c:v>-9.6340455462699985</c:v>
                </c:pt>
                <c:pt idx="786">
                  <c:v>-9.6070947081</c:v>
                </c:pt>
                <c:pt idx="787">
                  <c:v>-9.5879837883600008</c:v>
                </c:pt>
                <c:pt idx="788">
                  <c:v>-9.5894953939400001</c:v>
                </c:pt>
                <c:pt idx="789">
                  <c:v>-9.5396002527899988</c:v>
                </c:pt>
                <c:pt idx="790">
                  <c:v>-9.4687862335699986</c:v>
                </c:pt>
                <c:pt idx="791">
                  <c:v>-9.383195476700001</c:v>
                </c:pt>
                <c:pt idx="792">
                  <c:v>-9.3242654160700003</c:v>
                </c:pt>
                <c:pt idx="793">
                  <c:v>-9.2962506708399992</c:v>
                </c:pt>
                <c:pt idx="794">
                  <c:v>-9.25916330059</c:v>
                </c:pt>
                <c:pt idx="795">
                  <c:v>-9.2016829735000005</c:v>
                </c:pt>
                <c:pt idx="796">
                  <c:v>-9.1752093209800005</c:v>
                </c:pt>
                <c:pt idx="797">
                  <c:v>-9.1766346865599999</c:v>
                </c:pt>
                <c:pt idx="798">
                  <c:v>-9.2170831299200024</c:v>
                </c:pt>
                <c:pt idx="799">
                  <c:v>-9.1781143836199988</c:v>
                </c:pt>
                <c:pt idx="800">
                  <c:v>-9.0841570941600018</c:v>
                </c:pt>
                <c:pt idx="801">
                  <c:v>-8.9942867355900002</c:v>
                </c:pt>
                <c:pt idx="802">
                  <c:v>-8.9351259066600015</c:v>
                </c:pt>
                <c:pt idx="803">
                  <c:v>-8.9179055295499996</c:v>
                </c:pt>
                <c:pt idx="804">
                  <c:v>-8.8971210289100018</c:v>
                </c:pt>
                <c:pt idx="805">
                  <c:v>-8.8316083283900007</c:v>
                </c:pt>
                <c:pt idx="806">
                  <c:v>-8.7383584362200022</c:v>
                </c:pt>
                <c:pt idx="807">
                  <c:v>-8.6984841758400027</c:v>
                </c:pt>
                <c:pt idx="808">
                  <c:v>-8.7418259168300008</c:v>
                </c:pt>
                <c:pt idx="809">
                  <c:v>-8.7810461953899992</c:v>
                </c:pt>
                <c:pt idx="810">
                  <c:v>-8.7545065183900004</c:v>
                </c:pt>
                <c:pt idx="811">
                  <c:v>-8.6470937150699996</c:v>
                </c:pt>
                <c:pt idx="812">
                  <c:v>-8.5435512052899991</c:v>
                </c:pt>
                <c:pt idx="813">
                  <c:v>-8.4978756421699995</c:v>
                </c:pt>
                <c:pt idx="814">
                  <c:v>-8.5045352923700026</c:v>
                </c:pt>
                <c:pt idx="815">
                  <c:v>-8.5035504124399992</c:v>
                </c:pt>
                <c:pt idx="816">
                  <c:v>-8.4194205426500002</c:v>
                </c:pt>
                <c:pt idx="817">
                  <c:v>-8.3315875666799997</c:v>
                </c:pt>
                <c:pt idx="818">
                  <c:v>-8.3189878187600002</c:v>
                </c:pt>
                <c:pt idx="819">
                  <c:v>-8.362628825969999</c:v>
                </c:pt>
                <c:pt idx="820">
                  <c:v>-8.3446109969200002</c:v>
                </c:pt>
                <c:pt idx="821">
                  <c:v>-8.2633648467300009</c:v>
                </c:pt>
                <c:pt idx="822">
                  <c:v>-8.1528040191799995</c:v>
                </c:pt>
                <c:pt idx="823">
                  <c:v>-8.0947440666099997</c:v>
                </c:pt>
                <c:pt idx="824">
                  <c:v>-8.1421780237999997</c:v>
                </c:pt>
                <c:pt idx="825">
                  <c:v>-8.1742023075399981</c:v>
                </c:pt>
                <c:pt idx="826">
                  <c:v>-8.0985024495500006</c:v>
                </c:pt>
                <c:pt idx="827">
                  <c:v>-7.997415880550002</c:v>
                </c:pt>
                <c:pt idx="828">
                  <c:v>-7.9018687047199982</c:v>
                </c:pt>
                <c:pt idx="829">
                  <c:v>-7.9068643743799996</c:v>
                </c:pt>
                <c:pt idx="830">
                  <c:v>-8.0068942070900011</c:v>
                </c:pt>
                <c:pt idx="831">
                  <c:v>-7.9905354518399996</c:v>
                </c:pt>
                <c:pt idx="832">
                  <c:v>-7.8804840575000004</c:v>
                </c:pt>
                <c:pt idx="833">
                  <c:v>-7.7449633197900001</c:v>
                </c:pt>
                <c:pt idx="834">
                  <c:v>-7.723598206610002</c:v>
                </c:pt>
                <c:pt idx="835">
                  <c:v>-7.7895415515100002</c:v>
                </c:pt>
                <c:pt idx="836">
                  <c:v>-7.8024681959100004</c:v>
                </c:pt>
                <c:pt idx="837">
                  <c:v>-7.6922521723300008</c:v>
                </c:pt>
                <c:pt idx="838">
                  <c:v>-7.5504394110500002</c:v>
                </c:pt>
                <c:pt idx="839">
                  <c:v>-7.4908881931</c:v>
                </c:pt>
                <c:pt idx="840">
                  <c:v>-7.5635559267600003</c:v>
                </c:pt>
                <c:pt idx="841">
                  <c:v>-7.6731650125000002</c:v>
                </c:pt>
                <c:pt idx="842">
                  <c:v>-7.6517324464899978</c:v>
                </c:pt>
                <c:pt idx="843">
                  <c:v>-7.5024276851200025</c:v>
                </c:pt>
                <c:pt idx="844">
                  <c:v>-7.3651183383899994</c:v>
                </c:pt>
                <c:pt idx="845">
                  <c:v>-7.3425940871700002</c:v>
                </c:pt>
                <c:pt idx="846">
                  <c:v>-7.4122103768299983</c:v>
                </c:pt>
                <c:pt idx="847">
                  <c:v>-7.3775041699300008</c:v>
                </c:pt>
                <c:pt idx="848">
                  <c:v>-7.2575632782599993</c:v>
                </c:pt>
                <c:pt idx="849">
                  <c:v>-7.1412612413999996</c:v>
                </c:pt>
                <c:pt idx="850">
                  <c:v>-7.096023764099999</c:v>
                </c:pt>
                <c:pt idx="851">
                  <c:v>-7.2197131549000009</c:v>
                </c:pt>
                <c:pt idx="852">
                  <c:v>-7.2748936674199989</c:v>
                </c:pt>
                <c:pt idx="853">
                  <c:v>-7.1963384058699988</c:v>
                </c:pt>
                <c:pt idx="854">
                  <c:v>-7.0242641823300005</c:v>
                </c:pt>
                <c:pt idx="855">
                  <c:v>-6.8943271236700001</c:v>
                </c:pt>
                <c:pt idx="856">
                  <c:v>-6.91642188408</c:v>
                </c:pt>
                <c:pt idx="857">
                  <c:v>-6.9928559086700002</c:v>
                </c:pt>
                <c:pt idx="858">
                  <c:v>-6.9831858874700004</c:v>
                </c:pt>
                <c:pt idx="859">
                  <c:v>-6.8594835389200002</c:v>
                </c:pt>
                <c:pt idx="860">
                  <c:v>-6.7352764923699997</c:v>
                </c:pt>
                <c:pt idx="861">
                  <c:v>-6.7511309987699999</c:v>
                </c:pt>
                <c:pt idx="862">
                  <c:v>-6.8394891389000003</c:v>
                </c:pt>
                <c:pt idx="863">
                  <c:v>-6.8553492545000001</c:v>
                </c:pt>
                <c:pt idx="864">
                  <c:v>-6.7535442236999996</c:v>
                </c:pt>
                <c:pt idx="865">
                  <c:v>-6.5909764928900021</c:v>
                </c:pt>
                <c:pt idx="866">
                  <c:v>-6.5091096615300001</c:v>
                </c:pt>
                <c:pt idx="867">
                  <c:v>-6.5705770540500001</c:v>
                </c:pt>
                <c:pt idx="868">
                  <c:v>-6.6640349715199996</c:v>
                </c:pt>
                <c:pt idx="869">
                  <c:v>-6.6239430290100003</c:v>
                </c:pt>
                <c:pt idx="870">
                  <c:v>-6.4898649410400004</c:v>
                </c:pt>
                <c:pt idx="871">
                  <c:v>-6.4018069567799998</c:v>
                </c:pt>
                <c:pt idx="872">
                  <c:v>-6.4234208228799989</c:v>
                </c:pt>
                <c:pt idx="873">
                  <c:v>-6.5303252723099998</c:v>
                </c:pt>
                <c:pt idx="874">
                  <c:v>-6.5298412617699997</c:v>
                </c:pt>
                <c:pt idx="875">
                  <c:v>-6.4153154895900002</c:v>
                </c:pt>
                <c:pt idx="876">
                  <c:v>-6.2899787372000002</c:v>
                </c:pt>
                <c:pt idx="877">
                  <c:v>-6.2811245849099997</c:v>
                </c:pt>
                <c:pt idx="878">
                  <c:v>-6.3826254984800004</c:v>
                </c:pt>
                <c:pt idx="879">
                  <c:v>-6.3976565794899996</c:v>
                </c:pt>
                <c:pt idx="880">
                  <c:v>-6.2959484198500002</c:v>
                </c:pt>
                <c:pt idx="881">
                  <c:v>-6.1622183214799993</c:v>
                </c:pt>
                <c:pt idx="882">
                  <c:v>-6.0873483958800012</c:v>
                </c:pt>
                <c:pt idx="883">
                  <c:v>-6.1811249317100003</c:v>
                </c:pt>
                <c:pt idx="884">
                  <c:v>-6.2778570086599998</c:v>
                </c:pt>
                <c:pt idx="885">
                  <c:v>-6.2341394156399996</c:v>
                </c:pt>
                <c:pt idx="886">
                  <c:v>-6.0814664777500003</c:v>
                </c:pt>
                <c:pt idx="887">
                  <c:v>-5.9563104327999987</c:v>
                </c:pt>
                <c:pt idx="888">
                  <c:v>-5.9805829172300005</c:v>
                </c:pt>
                <c:pt idx="889">
                  <c:v>-6.0865860595800019</c:v>
                </c:pt>
                <c:pt idx="890">
                  <c:v>-6.1040007281499982</c:v>
                </c:pt>
                <c:pt idx="891">
                  <c:v>-6.0045120614799998</c:v>
                </c:pt>
                <c:pt idx="892">
                  <c:v>-5.8692844783599991</c:v>
                </c:pt>
                <c:pt idx="893">
                  <c:v>-5.8456091232600009</c:v>
                </c:pt>
                <c:pt idx="894">
                  <c:v>-5.9550987454399991</c:v>
                </c:pt>
                <c:pt idx="895">
                  <c:v>-6.0541670919199984</c:v>
                </c:pt>
                <c:pt idx="896">
                  <c:v>-5.9708759321400002</c:v>
                </c:pt>
                <c:pt idx="897">
                  <c:v>-5.8288994680600013</c:v>
                </c:pt>
                <c:pt idx="898">
                  <c:v>-5.7191337124899997</c:v>
                </c:pt>
                <c:pt idx="899">
                  <c:v>-5.762714141850001</c:v>
                </c:pt>
                <c:pt idx="900">
                  <c:v>-5.8783145074699981</c:v>
                </c:pt>
                <c:pt idx="901">
                  <c:v>-5.8839748024400009</c:v>
                </c:pt>
                <c:pt idx="902">
                  <c:v>-5.7812996661899998</c:v>
                </c:pt>
                <c:pt idx="903">
                  <c:v>-5.6801769113900002</c:v>
                </c:pt>
                <c:pt idx="904">
                  <c:v>-5.663292307939999</c:v>
                </c:pt>
                <c:pt idx="905">
                  <c:v>-5.7764787784999996</c:v>
                </c:pt>
                <c:pt idx="906">
                  <c:v>-5.8587926575199987</c:v>
                </c:pt>
                <c:pt idx="907">
                  <c:v>-5.7648512402299987</c:v>
                </c:pt>
                <c:pt idx="908">
                  <c:v>-5.6228373007899997</c:v>
                </c:pt>
                <c:pt idx="909">
                  <c:v>-5.5279529714700013</c:v>
                </c:pt>
                <c:pt idx="910">
                  <c:v>-5.5834609841000002</c:v>
                </c:pt>
                <c:pt idx="911">
                  <c:v>-5.7038671742799991</c:v>
                </c:pt>
                <c:pt idx="912">
                  <c:v>-5.6938253349699988</c:v>
                </c:pt>
                <c:pt idx="913">
                  <c:v>-5.5958695423800009</c:v>
                </c:pt>
                <c:pt idx="914">
                  <c:v>-5.503457523169998</c:v>
                </c:pt>
                <c:pt idx="915">
                  <c:v>-5.4884556395700015</c:v>
                </c:pt>
                <c:pt idx="916">
                  <c:v>-5.5815241109600002</c:v>
                </c:pt>
                <c:pt idx="917">
                  <c:v>-5.6300360816899992</c:v>
                </c:pt>
                <c:pt idx="918">
                  <c:v>-5.5411345179899998</c:v>
                </c:pt>
                <c:pt idx="919">
                  <c:v>-5.4295173630800004</c:v>
                </c:pt>
                <c:pt idx="920">
                  <c:v>-5.3630122127000011</c:v>
                </c:pt>
                <c:pt idx="921">
                  <c:v>-5.3970887445700004</c:v>
                </c:pt>
                <c:pt idx="922">
                  <c:v>-5.4106523943699978</c:v>
                </c:pt>
                <c:pt idx="923">
                  <c:v>-5.3316547241100007</c:v>
                </c:pt>
                <c:pt idx="924">
                  <c:v>-5.2120198697399998</c:v>
                </c:pt>
                <c:pt idx="925">
                  <c:v>-5.1590288319500015</c:v>
                </c:pt>
                <c:pt idx="926">
                  <c:v>-5.20959633923</c:v>
                </c:pt>
                <c:pt idx="927">
                  <c:v>-5.3257954465400008</c:v>
                </c:pt>
                <c:pt idx="928">
                  <c:v>-5.3275688925100004</c:v>
                </c:pt>
                <c:pt idx="929">
                  <c:v>-5.2402957210800007</c:v>
                </c:pt>
                <c:pt idx="930">
                  <c:v>-5.1173327974000005</c:v>
                </c:pt>
                <c:pt idx="931">
                  <c:v>-5.05486947182</c:v>
                </c:pt>
                <c:pt idx="932">
                  <c:v>-5.0808884478300005</c:v>
                </c:pt>
                <c:pt idx="933">
                  <c:v>-5.0804564252100004</c:v>
                </c:pt>
                <c:pt idx="934">
                  <c:v>-5.03248367574</c:v>
                </c:pt>
                <c:pt idx="935">
                  <c:v>-4.9705225134700015</c:v>
                </c:pt>
                <c:pt idx="936">
                  <c:v>-4.9699632354800007</c:v>
                </c:pt>
                <c:pt idx="937">
                  <c:v>-5.05230174198</c:v>
                </c:pt>
                <c:pt idx="938">
                  <c:v>-5.1269419752800003</c:v>
                </c:pt>
                <c:pt idx="939">
                  <c:v>-5.086024215010001</c:v>
                </c:pt>
                <c:pt idx="940">
                  <c:v>-4.9813076868200001</c:v>
                </c:pt>
                <c:pt idx="941">
                  <c:v>-4.9010110568499989</c:v>
                </c:pt>
                <c:pt idx="942">
                  <c:v>-4.9107055561299999</c:v>
                </c:pt>
                <c:pt idx="943">
                  <c:v>-4.9639402541499997</c:v>
                </c:pt>
                <c:pt idx="944">
                  <c:v>-4.948181471279999</c:v>
                </c:pt>
                <c:pt idx="945">
                  <c:v>-4.8893900820300003</c:v>
                </c:pt>
                <c:pt idx="946">
                  <c:v>-4.821212803139999</c:v>
                </c:pt>
                <c:pt idx="947">
                  <c:v>-4.822911694190001</c:v>
                </c:pt>
                <c:pt idx="948">
                  <c:v>-4.9357009740499995</c:v>
                </c:pt>
                <c:pt idx="949">
                  <c:v>-5.0082077107099998</c:v>
                </c:pt>
                <c:pt idx="950">
                  <c:v>-4.98013291015</c:v>
                </c:pt>
                <c:pt idx="951">
                  <c:v>-4.9017592521900006</c:v>
                </c:pt>
                <c:pt idx="952">
                  <c:v>-4.8375228104499994</c:v>
                </c:pt>
                <c:pt idx="953">
                  <c:v>-4.840676361029999</c:v>
                </c:pt>
                <c:pt idx="954">
                  <c:v>-4.8894998335700004</c:v>
                </c:pt>
                <c:pt idx="955">
                  <c:v>-4.8952657660199996</c:v>
                </c:pt>
                <c:pt idx="956">
                  <c:v>-4.876018968050003</c:v>
                </c:pt>
                <c:pt idx="957">
                  <c:v>-4.8626807998000006</c:v>
                </c:pt>
                <c:pt idx="958">
                  <c:v>-4.9045904500299988</c:v>
                </c:pt>
                <c:pt idx="959">
                  <c:v>-4.9969682546599987</c:v>
                </c:pt>
                <c:pt idx="960">
                  <c:v>-5.0461230736499987</c:v>
                </c:pt>
                <c:pt idx="961">
                  <c:v>-5.0280861670499997</c:v>
                </c:pt>
                <c:pt idx="962">
                  <c:v>-4.9879283788599995</c:v>
                </c:pt>
                <c:pt idx="963">
                  <c:v>-4.96247736773</c:v>
                </c:pt>
                <c:pt idx="964">
                  <c:v>-4.9818247718399995</c:v>
                </c:pt>
                <c:pt idx="965">
                  <c:v>-5.0338158924899989</c:v>
                </c:pt>
                <c:pt idx="966">
                  <c:v>-5.0437080323499988</c:v>
                </c:pt>
                <c:pt idx="967">
                  <c:v>-5.0431862855200018</c:v>
                </c:pt>
                <c:pt idx="968">
                  <c:v>-5.071875807789997</c:v>
                </c:pt>
                <c:pt idx="969">
                  <c:v>-5.1401133364299998</c:v>
                </c:pt>
                <c:pt idx="970">
                  <c:v>-5.2341960390300004</c:v>
                </c:pt>
                <c:pt idx="971">
                  <c:v>-5.2982738747399996</c:v>
                </c:pt>
                <c:pt idx="972">
                  <c:v>-5.3139112361000009</c:v>
                </c:pt>
                <c:pt idx="973">
                  <c:v>-5.296304032440001</c:v>
                </c:pt>
                <c:pt idx="974">
                  <c:v>-5.2898093110100008</c:v>
                </c:pt>
                <c:pt idx="975">
                  <c:v>-5.3208869542799988</c:v>
                </c:pt>
                <c:pt idx="976">
                  <c:v>-5.3699671526900019</c:v>
                </c:pt>
                <c:pt idx="977">
                  <c:v>-5.3994451261999998</c:v>
                </c:pt>
                <c:pt idx="978">
                  <c:v>-5.4408711073599996</c:v>
                </c:pt>
                <c:pt idx="979">
                  <c:v>-5.4932045705900014</c:v>
                </c:pt>
                <c:pt idx="980">
                  <c:v>-5.5810546597600013</c:v>
                </c:pt>
                <c:pt idx="981">
                  <c:v>-5.6970887219099993</c:v>
                </c:pt>
                <c:pt idx="982">
                  <c:v>-5.7814875516799997</c:v>
                </c:pt>
                <c:pt idx="983">
                  <c:v>-5.8330109382500019</c:v>
                </c:pt>
                <c:pt idx="984">
                  <c:v>-5.8397099729200006</c:v>
                </c:pt>
                <c:pt idx="985">
                  <c:v>-5.8342693487500021</c:v>
                </c:pt>
                <c:pt idx="986">
                  <c:v>-5.8362397630699991</c:v>
                </c:pt>
                <c:pt idx="987">
                  <c:v>-5.8252618404799996</c:v>
                </c:pt>
                <c:pt idx="988">
                  <c:v>-5.8285649426399999</c:v>
                </c:pt>
                <c:pt idx="989">
                  <c:v>-5.8560928712999996</c:v>
                </c:pt>
                <c:pt idx="990">
                  <c:v>-5.912377059129998</c:v>
                </c:pt>
                <c:pt idx="991">
                  <c:v>-5.9928201499100009</c:v>
                </c:pt>
                <c:pt idx="992">
                  <c:v>-6.0830414451799992</c:v>
                </c:pt>
                <c:pt idx="993">
                  <c:v>-6.1574699900600018</c:v>
                </c:pt>
                <c:pt idx="994">
                  <c:v>-6.2197409547100015</c:v>
                </c:pt>
                <c:pt idx="995">
                  <c:v>-6.2603204028699997</c:v>
                </c:pt>
                <c:pt idx="996">
                  <c:v>-6.2909375466700004</c:v>
                </c:pt>
                <c:pt idx="997">
                  <c:v>-6.2982754279499984</c:v>
                </c:pt>
                <c:pt idx="998">
                  <c:v>-6.2913445469099996</c:v>
                </c:pt>
                <c:pt idx="999">
                  <c:v>-6.3016421251199981</c:v>
                </c:pt>
                <c:pt idx="1000">
                  <c:v>-6.3355777497999988</c:v>
                </c:pt>
                <c:pt idx="1001">
                  <c:v>-6.4053568170100004</c:v>
                </c:pt>
                <c:pt idx="1002">
                  <c:v>-6.4980888524199996</c:v>
                </c:pt>
                <c:pt idx="1003">
                  <c:v>-6.6125938921099987</c:v>
                </c:pt>
                <c:pt idx="1004">
                  <c:v>-6.7431537856799997</c:v>
                </c:pt>
                <c:pt idx="1005">
                  <c:v>-6.8583466984200001</c:v>
                </c:pt>
                <c:pt idx="1006">
                  <c:v>-6.9394391415200012</c:v>
                </c:pt>
                <c:pt idx="1007">
                  <c:v>-6.975620097000002</c:v>
                </c:pt>
                <c:pt idx="1008">
                  <c:v>-6.947038666440001</c:v>
                </c:pt>
                <c:pt idx="1009">
                  <c:v>-6.9260994206399999</c:v>
                </c:pt>
                <c:pt idx="1010">
                  <c:v>-6.9234016591299996</c:v>
                </c:pt>
                <c:pt idx="1011">
                  <c:v>-6.9577805402199999</c:v>
                </c:pt>
                <c:pt idx="1012">
                  <c:v>-7.0248140922899989</c:v>
                </c:pt>
                <c:pt idx="1013">
                  <c:v>-7.1095914394000008</c:v>
                </c:pt>
                <c:pt idx="1014">
                  <c:v>-7.2125546980499999</c:v>
                </c:pt>
                <c:pt idx="1015">
                  <c:v>-7.3310629061399997</c:v>
                </c:pt>
                <c:pt idx="1016">
                  <c:v>-7.4675962079300007</c:v>
                </c:pt>
                <c:pt idx="1017">
                  <c:v>-7.592885368610002</c:v>
                </c:pt>
                <c:pt idx="1018">
                  <c:v>-7.6659390354199992</c:v>
                </c:pt>
                <c:pt idx="1019">
                  <c:v>-7.6845038020500009</c:v>
                </c:pt>
                <c:pt idx="1020">
                  <c:v>-7.6713547770199995</c:v>
                </c:pt>
                <c:pt idx="1021">
                  <c:v>-7.6525109275799998</c:v>
                </c:pt>
                <c:pt idx="1022">
                  <c:v>-7.6565381329499989</c:v>
                </c:pt>
                <c:pt idx="1023">
                  <c:v>-7.6669771185999993</c:v>
                </c:pt>
                <c:pt idx="1024">
                  <c:v>-7.6612094001299997</c:v>
                </c:pt>
                <c:pt idx="1025">
                  <c:v>-7.7021279483700003</c:v>
                </c:pt>
                <c:pt idx="1026">
                  <c:v>-7.7634797177000001</c:v>
                </c:pt>
                <c:pt idx="1027">
                  <c:v>-7.8349563695900004</c:v>
                </c:pt>
                <c:pt idx="1028">
                  <c:v>-7.8872489795299998</c:v>
                </c:pt>
                <c:pt idx="1029">
                  <c:v>-7.8846635488199999</c:v>
                </c:pt>
                <c:pt idx="1030">
                  <c:v>-7.834665012590003</c:v>
                </c:pt>
                <c:pt idx="1031">
                  <c:v>-7.7551982948299978</c:v>
                </c:pt>
                <c:pt idx="1032">
                  <c:v>-7.6729809804600002</c:v>
                </c:pt>
                <c:pt idx="1033">
                  <c:v>-7.5573565109899992</c:v>
                </c:pt>
                <c:pt idx="1034">
                  <c:v>-7.4083925825200003</c:v>
                </c:pt>
                <c:pt idx="1035">
                  <c:v>-7.2391766149799999</c:v>
                </c:pt>
                <c:pt idx="1036">
                  <c:v>-7.10413427727</c:v>
                </c:pt>
                <c:pt idx="1037">
                  <c:v>-7.0092318633400001</c:v>
                </c:pt>
                <c:pt idx="1038">
                  <c:v>-6.9401137299900011</c:v>
                </c:pt>
                <c:pt idx="1039">
                  <c:v>-6.8646699251099994</c:v>
                </c:pt>
                <c:pt idx="1040">
                  <c:v>-6.7742141941999998</c:v>
                </c:pt>
                <c:pt idx="1041">
                  <c:v>-6.6983661906699998</c:v>
                </c:pt>
                <c:pt idx="1042">
                  <c:v>-6.6259028628200003</c:v>
                </c:pt>
                <c:pt idx="1043">
                  <c:v>-6.5519211139299998</c:v>
                </c:pt>
                <c:pt idx="1044">
                  <c:v>-6.4557412625900001</c:v>
                </c:pt>
                <c:pt idx="1045">
                  <c:v>-6.3012187748600015</c:v>
                </c:pt>
                <c:pt idx="1046">
                  <c:v>-6.13104027337</c:v>
                </c:pt>
                <c:pt idx="1047">
                  <c:v>-6.0140579699599979</c:v>
                </c:pt>
                <c:pt idx="1048">
                  <c:v>-5.9232401390099998</c:v>
                </c:pt>
                <c:pt idx="1049">
                  <c:v>-5.8517105762900012</c:v>
                </c:pt>
                <c:pt idx="1050">
                  <c:v>-5.7921856611899987</c:v>
                </c:pt>
                <c:pt idx="1051">
                  <c:v>-5.7241868129999993</c:v>
                </c:pt>
                <c:pt idx="1052">
                  <c:v>-5.6706887879099996</c:v>
                </c:pt>
                <c:pt idx="1053">
                  <c:v>-5.6266946632000012</c:v>
                </c:pt>
                <c:pt idx="1054">
                  <c:v>-5.6026681234899991</c:v>
                </c:pt>
                <c:pt idx="1055">
                  <c:v>-5.56706650898</c:v>
                </c:pt>
                <c:pt idx="1056">
                  <c:v>-5.5081669924199979</c:v>
                </c:pt>
                <c:pt idx="1057">
                  <c:v>-5.4301747486499998</c:v>
                </c:pt>
                <c:pt idx="1058">
                  <c:v>-5.3614540905099997</c:v>
                </c:pt>
                <c:pt idx="1059">
                  <c:v>-5.2953301432300002</c:v>
                </c:pt>
                <c:pt idx="1060">
                  <c:v>-5.2185224413800002</c:v>
                </c:pt>
                <c:pt idx="1061">
                  <c:v>-5.1503913947399997</c:v>
                </c:pt>
                <c:pt idx="1062">
                  <c:v>-5.0868395929400005</c:v>
                </c:pt>
                <c:pt idx="1063">
                  <c:v>-5.0504632487499999</c:v>
                </c:pt>
                <c:pt idx="1064">
                  <c:v>-5.0549921504200004</c:v>
                </c:pt>
                <c:pt idx="1065">
                  <c:v>-5.0746728557100003</c:v>
                </c:pt>
                <c:pt idx="1066">
                  <c:v>-5.1016691190600003</c:v>
                </c:pt>
                <c:pt idx="1067">
                  <c:v>-5.111068927839999</c:v>
                </c:pt>
                <c:pt idx="1068">
                  <c:v>-5.1171887197100006</c:v>
                </c:pt>
                <c:pt idx="1069">
                  <c:v>-5.0974173355799994</c:v>
                </c:pt>
                <c:pt idx="1070">
                  <c:v>-5.0753105647600014</c:v>
                </c:pt>
                <c:pt idx="1071">
                  <c:v>-5.0335485661000012</c:v>
                </c:pt>
                <c:pt idx="1072">
                  <c:v>-4.9750663504200006</c:v>
                </c:pt>
                <c:pt idx="1073">
                  <c:v>-4.9330088450899998</c:v>
                </c:pt>
                <c:pt idx="1074">
                  <c:v>-4.9179878342700007</c:v>
                </c:pt>
                <c:pt idx="1075">
                  <c:v>-4.9510741300399994</c:v>
                </c:pt>
                <c:pt idx="1076">
                  <c:v>-5.0125571873099979</c:v>
                </c:pt>
                <c:pt idx="1077">
                  <c:v>-5.0707320900899999</c:v>
                </c:pt>
                <c:pt idx="1078">
                  <c:v>-5.1301455284999999</c:v>
                </c:pt>
                <c:pt idx="1079">
                  <c:v>-5.1867271509000004</c:v>
                </c:pt>
                <c:pt idx="1080">
                  <c:v>-5.217188634310002</c:v>
                </c:pt>
                <c:pt idx="1081">
                  <c:v>-5.2170043798799988</c:v>
                </c:pt>
                <c:pt idx="1082">
                  <c:v>-5.1800471123399996</c:v>
                </c:pt>
                <c:pt idx="1083">
                  <c:v>-5.0960093537299986</c:v>
                </c:pt>
                <c:pt idx="1084">
                  <c:v>-5.0286119473699991</c:v>
                </c:pt>
                <c:pt idx="1085">
                  <c:v>-4.9885485100600011</c:v>
                </c:pt>
                <c:pt idx="1086">
                  <c:v>-4.9708459405099994</c:v>
                </c:pt>
                <c:pt idx="1087">
                  <c:v>-4.999041966380001</c:v>
                </c:pt>
                <c:pt idx="1088">
                  <c:v>-5.0300253848700009</c:v>
                </c:pt>
                <c:pt idx="1089">
                  <c:v>-5.0685354837999999</c:v>
                </c:pt>
                <c:pt idx="1090">
                  <c:v>-5.1119887033799971</c:v>
                </c:pt>
                <c:pt idx="1091">
                  <c:v>-5.1486082810799996</c:v>
                </c:pt>
                <c:pt idx="1092">
                  <c:v>-5.1465608530399996</c:v>
                </c:pt>
                <c:pt idx="1093">
                  <c:v>-5.1040575298300004</c:v>
                </c:pt>
                <c:pt idx="1094">
                  <c:v>-5.0262523193400002</c:v>
                </c:pt>
                <c:pt idx="1095">
                  <c:v>-4.9589963998900002</c:v>
                </c:pt>
                <c:pt idx="1096">
                  <c:v>-4.9260234655200001</c:v>
                </c:pt>
                <c:pt idx="1097">
                  <c:v>-4.9509982264900012</c:v>
                </c:pt>
                <c:pt idx="1098">
                  <c:v>-4.9917087156699989</c:v>
                </c:pt>
                <c:pt idx="1099">
                  <c:v>-5.0516952134499995</c:v>
                </c:pt>
                <c:pt idx="1100">
                  <c:v>-5.0990616004299998</c:v>
                </c:pt>
                <c:pt idx="1101">
                  <c:v>-5.1809334836299978</c:v>
                </c:pt>
                <c:pt idx="1102">
                  <c:v>-5.2495526194800011</c:v>
                </c:pt>
                <c:pt idx="1103">
                  <c:v>-5.2858848187399996</c:v>
                </c:pt>
                <c:pt idx="1104">
                  <c:v>-5.2545596153600007</c:v>
                </c:pt>
                <c:pt idx="1105">
                  <c:v>-5.1636789985600009</c:v>
                </c:pt>
                <c:pt idx="1106">
                  <c:v>-5.082722125740001</c:v>
                </c:pt>
                <c:pt idx="1107">
                  <c:v>-5.0312559927500011</c:v>
                </c:pt>
                <c:pt idx="1108">
                  <c:v>-5.0102608209500001</c:v>
                </c:pt>
                <c:pt idx="1109">
                  <c:v>-5.0039425018399992</c:v>
                </c:pt>
                <c:pt idx="1110">
                  <c:v>-4.9884310715</c:v>
                </c:pt>
                <c:pt idx="1111">
                  <c:v>-4.9643250673699999</c:v>
                </c:pt>
                <c:pt idx="1112">
                  <c:v>-4.9321830178100008</c:v>
                </c:pt>
                <c:pt idx="1113">
                  <c:v>-4.8998339088299998</c:v>
                </c:pt>
                <c:pt idx="1114">
                  <c:v>-4.8503192138899989</c:v>
                </c:pt>
                <c:pt idx="1115">
                  <c:v>-4.772702090470001</c:v>
                </c:pt>
                <c:pt idx="1116">
                  <c:v>-4.6762984733500002</c:v>
                </c:pt>
                <c:pt idx="1117">
                  <c:v>-4.6213964669300003</c:v>
                </c:pt>
                <c:pt idx="1118">
                  <c:v>-4.6122107998699997</c:v>
                </c:pt>
                <c:pt idx="1119">
                  <c:v>-4.6133732654999973</c:v>
                </c:pt>
                <c:pt idx="1120">
                  <c:v>-4.6163554200099997</c:v>
                </c:pt>
                <c:pt idx="1121">
                  <c:v>-4.5901666050800003</c:v>
                </c:pt>
                <c:pt idx="1122">
                  <c:v>-4.5494245982599999</c:v>
                </c:pt>
                <c:pt idx="1123">
                  <c:v>-4.5350247970099993</c:v>
                </c:pt>
                <c:pt idx="1124">
                  <c:v>-4.5240137185400018</c:v>
                </c:pt>
                <c:pt idx="1125">
                  <c:v>-4.5233788697600001</c:v>
                </c:pt>
                <c:pt idx="1126">
                  <c:v>-4.5299714677599994</c:v>
                </c:pt>
                <c:pt idx="1127">
                  <c:v>-4.5435750677499991</c:v>
                </c:pt>
                <c:pt idx="1128">
                  <c:v>-4.5882901788400003</c:v>
                </c:pt>
                <c:pt idx="1129">
                  <c:v>-4.6289166656600003</c:v>
                </c:pt>
                <c:pt idx="1130">
                  <c:v>-4.6700156065499998</c:v>
                </c:pt>
                <c:pt idx="1131">
                  <c:v>-4.6797317326500005</c:v>
                </c:pt>
                <c:pt idx="1132">
                  <c:v>-4.6890436480000002</c:v>
                </c:pt>
                <c:pt idx="1133">
                  <c:v>-4.6797130675799998</c:v>
                </c:pt>
                <c:pt idx="1134">
                  <c:v>-4.6809735264099999</c:v>
                </c:pt>
                <c:pt idx="1135">
                  <c:v>-4.6891453253500002</c:v>
                </c:pt>
                <c:pt idx="1136">
                  <c:v>-4.7075167173299999</c:v>
                </c:pt>
                <c:pt idx="1137">
                  <c:v>-4.7584482463600004</c:v>
                </c:pt>
                <c:pt idx="1138">
                  <c:v>-4.8551635520999996</c:v>
                </c:pt>
                <c:pt idx="1139">
                  <c:v>-5.0034064068899999</c:v>
                </c:pt>
                <c:pt idx="1140">
                  <c:v>-5.1653086185700019</c:v>
                </c:pt>
                <c:pt idx="1141">
                  <c:v>-5.2872268035400012</c:v>
                </c:pt>
                <c:pt idx="1142">
                  <c:v>-5.3620664084600005</c:v>
                </c:pt>
                <c:pt idx="1143">
                  <c:v>-5.3617852373100003</c:v>
                </c:pt>
                <c:pt idx="1144">
                  <c:v>-5.3424824606099994</c:v>
                </c:pt>
                <c:pt idx="1145">
                  <c:v>-5.3462496146799987</c:v>
                </c:pt>
                <c:pt idx="1146">
                  <c:v>-5.3826240381900003</c:v>
                </c:pt>
                <c:pt idx="1147">
                  <c:v>-5.4722362843800001</c:v>
                </c:pt>
                <c:pt idx="1148">
                  <c:v>-5.6147459268400004</c:v>
                </c:pt>
                <c:pt idx="1149">
                  <c:v>-5.7877930366800001</c:v>
                </c:pt>
                <c:pt idx="1150">
                  <c:v>-5.9820363678300001</c:v>
                </c:pt>
                <c:pt idx="1151">
                  <c:v>-6.1629660979200001</c:v>
                </c:pt>
                <c:pt idx="1152">
                  <c:v>-6.3159991045700004</c:v>
                </c:pt>
                <c:pt idx="1153">
                  <c:v>-6.4209013336499998</c:v>
                </c:pt>
                <c:pt idx="1154">
                  <c:v>-6.5066754312699988</c:v>
                </c:pt>
                <c:pt idx="1155">
                  <c:v>-6.5621048293699999</c:v>
                </c:pt>
                <c:pt idx="1156">
                  <c:v>-6.6084104154199999</c:v>
                </c:pt>
                <c:pt idx="1157">
                  <c:v>-6.6449638607800008</c:v>
                </c:pt>
                <c:pt idx="1158">
                  <c:v>-6.6760892728399988</c:v>
                </c:pt>
                <c:pt idx="1159">
                  <c:v>-6.733859701610001</c:v>
                </c:pt>
                <c:pt idx="1160">
                  <c:v>-6.8314198290600006</c:v>
                </c:pt>
                <c:pt idx="1161">
                  <c:v>-6.9680173142400008</c:v>
                </c:pt>
                <c:pt idx="1162">
                  <c:v>-7.0985138684700013</c:v>
                </c:pt>
                <c:pt idx="1163">
                  <c:v>-7.2285219089300004</c:v>
                </c:pt>
                <c:pt idx="1164">
                  <c:v>-7.3209866570299997</c:v>
                </c:pt>
                <c:pt idx="1165">
                  <c:v>-7.3894833939000009</c:v>
                </c:pt>
                <c:pt idx="1166">
                  <c:v>-7.4711957185899989</c:v>
                </c:pt>
                <c:pt idx="1167">
                  <c:v>-7.5320590962300003</c:v>
                </c:pt>
                <c:pt idx="1168">
                  <c:v>-7.5924774091300007</c:v>
                </c:pt>
                <c:pt idx="1169">
                  <c:v>-7.6493547014900001</c:v>
                </c:pt>
                <c:pt idx="1170">
                  <c:v>-7.7042367624399999</c:v>
                </c:pt>
                <c:pt idx="1171">
                  <c:v>-7.7609957888600007</c:v>
                </c:pt>
                <c:pt idx="1172">
                  <c:v>-7.8063105457199997</c:v>
                </c:pt>
                <c:pt idx="1173">
                  <c:v>-7.8481269254200008</c:v>
                </c:pt>
                <c:pt idx="1174">
                  <c:v>-7.88729694325</c:v>
                </c:pt>
                <c:pt idx="1175">
                  <c:v>-7.9516277078699993</c:v>
                </c:pt>
                <c:pt idx="1176">
                  <c:v>-8.025993184379999</c:v>
                </c:pt>
                <c:pt idx="1177">
                  <c:v>-8.1267913382400003</c:v>
                </c:pt>
                <c:pt idx="1178">
                  <c:v>-8.2312853940800004</c:v>
                </c:pt>
                <c:pt idx="1179">
                  <c:v>-8.3428430149500006</c:v>
                </c:pt>
                <c:pt idx="1180">
                  <c:v>-8.4383418704699995</c:v>
                </c:pt>
                <c:pt idx="1181">
                  <c:v>-8.5445796364300008</c:v>
                </c:pt>
                <c:pt idx="1182">
                  <c:v>-8.5859588957700002</c:v>
                </c:pt>
                <c:pt idx="1183">
                  <c:v>-8.5331231558200002</c:v>
                </c:pt>
                <c:pt idx="1184">
                  <c:v>-8.4195024206600007</c:v>
                </c:pt>
                <c:pt idx="1185">
                  <c:v>-8.2753499891600022</c:v>
                </c:pt>
                <c:pt idx="1186">
                  <c:v>-8.1472256036299999</c:v>
                </c:pt>
                <c:pt idx="1187">
                  <c:v>-8.0428039346600002</c:v>
                </c:pt>
                <c:pt idx="1188">
                  <c:v>-7.9385014258600002</c:v>
                </c:pt>
                <c:pt idx="1189">
                  <c:v>-7.8606411895199999</c:v>
                </c:pt>
                <c:pt idx="1190">
                  <c:v>-7.8224932434999994</c:v>
                </c:pt>
                <c:pt idx="1191">
                  <c:v>-7.8485970219600008</c:v>
                </c:pt>
                <c:pt idx="1192">
                  <c:v>-7.8585569579700003</c:v>
                </c:pt>
                <c:pt idx="1193">
                  <c:v>-7.7914932977800007</c:v>
                </c:pt>
                <c:pt idx="1194">
                  <c:v>-7.6423275923</c:v>
                </c:pt>
                <c:pt idx="1195">
                  <c:v>-7.4158647604800008</c:v>
                </c:pt>
                <c:pt idx="1196">
                  <c:v>-7.2068685669899999</c:v>
                </c:pt>
                <c:pt idx="1197">
                  <c:v>-7.03358171058</c:v>
                </c:pt>
                <c:pt idx="1198">
                  <c:v>-6.8784400449800014</c:v>
                </c:pt>
                <c:pt idx="1199">
                  <c:v>-6.7132687961199995</c:v>
                </c:pt>
                <c:pt idx="1200">
                  <c:v>-6.584789187610002</c:v>
                </c:pt>
                <c:pt idx="1201">
                  <c:v>-6.5135769830799992</c:v>
                </c:pt>
                <c:pt idx="1202">
                  <c:v>-6.5131114586800001</c:v>
                </c:pt>
                <c:pt idx="1203">
                  <c:v>-6.5222525641000004</c:v>
                </c:pt>
                <c:pt idx="1204">
                  <c:v>-6.4890402733099997</c:v>
                </c:pt>
                <c:pt idx="1205">
                  <c:v>-6.3969364599</c:v>
                </c:pt>
                <c:pt idx="1206">
                  <c:v>-6.2639341259999979</c:v>
                </c:pt>
                <c:pt idx="1207">
                  <c:v>-6.1315678088100007</c:v>
                </c:pt>
                <c:pt idx="1208">
                  <c:v>-6.0217883092399997</c:v>
                </c:pt>
                <c:pt idx="1209">
                  <c:v>-5.9134993118199999</c:v>
                </c:pt>
                <c:pt idx="1210">
                  <c:v>-5.8106191263600024</c:v>
                </c:pt>
                <c:pt idx="1211">
                  <c:v>-5.7363069140000009</c:v>
                </c:pt>
                <c:pt idx="1212">
                  <c:v>-5.6928315094900022</c:v>
                </c:pt>
                <c:pt idx="1213">
                  <c:v>-5.6767448319900007</c:v>
                </c:pt>
                <c:pt idx="1214">
                  <c:v>-5.659080921950002</c:v>
                </c:pt>
                <c:pt idx="1215">
                  <c:v>-5.6107067382600011</c:v>
                </c:pt>
                <c:pt idx="1216">
                  <c:v>-5.5519440281200003</c:v>
                </c:pt>
                <c:pt idx="1217">
                  <c:v>-5.4905822227200005</c:v>
                </c:pt>
                <c:pt idx="1218">
                  <c:v>-5.4462393851299993</c:v>
                </c:pt>
                <c:pt idx="1219">
                  <c:v>-5.4062360225999999</c:v>
                </c:pt>
                <c:pt idx="1220">
                  <c:v>-5.35170621431</c:v>
                </c:pt>
                <c:pt idx="1221">
                  <c:v>-5.311847370989998</c:v>
                </c:pt>
                <c:pt idx="1222">
                  <c:v>-5.2723566592299997</c:v>
                </c:pt>
                <c:pt idx="1223">
                  <c:v>-5.2698889796499992</c:v>
                </c:pt>
                <c:pt idx="1224">
                  <c:v>-5.2872136981199978</c:v>
                </c:pt>
                <c:pt idx="1225">
                  <c:v>-5.3014368136000005</c:v>
                </c:pt>
                <c:pt idx="1226">
                  <c:v>-5.2776856238100027</c:v>
                </c:pt>
                <c:pt idx="1227">
                  <c:v>-5.2399101291399983</c:v>
                </c:pt>
                <c:pt idx="1228">
                  <c:v>-5.1848109043599999</c:v>
                </c:pt>
                <c:pt idx="1229">
                  <c:v>-5.1571499618600001</c:v>
                </c:pt>
                <c:pt idx="1230">
                  <c:v>-5.14687581952</c:v>
                </c:pt>
                <c:pt idx="1231">
                  <c:v>-5.1449608726200005</c:v>
                </c:pt>
                <c:pt idx="1232">
                  <c:v>-5.1548423724099992</c:v>
                </c:pt>
                <c:pt idx="1233">
                  <c:v>-5.191382804049999</c:v>
                </c:pt>
                <c:pt idx="1234">
                  <c:v>-5.2275313193099997</c:v>
                </c:pt>
                <c:pt idx="1235">
                  <c:v>-5.2448548184400003</c:v>
                </c:pt>
                <c:pt idx="1236">
                  <c:v>-5.2318614024499999</c:v>
                </c:pt>
                <c:pt idx="1237">
                  <c:v>-5.1883970222600002</c:v>
                </c:pt>
                <c:pt idx="1238">
                  <c:v>-5.1330277950699994</c:v>
                </c:pt>
                <c:pt idx="1239">
                  <c:v>-5.0807527631399996</c:v>
                </c:pt>
                <c:pt idx="1240">
                  <c:v>-5.0686089517999982</c:v>
                </c:pt>
                <c:pt idx="1241">
                  <c:v>-5.0654490643600001</c:v>
                </c:pt>
                <c:pt idx="1242">
                  <c:v>-5.075329999880001</c:v>
                </c:pt>
                <c:pt idx="1243">
                  <c:v>-5.0820130057099995</c:v>
                </c:pt>
                <c:pt idx="1244">
                  <c:v>-5.0873927729500004</c:v>
                </c:pt>
                <c:pt idx="1245">
                  <c:v>-5.0896620001100015</c:v>
                </c:pt>
                <c:pt idx="1246">
                  <c:v>-5.0954496678200023</c:v>
                </c:pt>
                <c:pt idx="1247">
                  <c:v>-5.0791770751600005</c:v>
                </c:pt>
                <c:pt idx="1248">
                  <c:v>-5.0341924924199999</c:v>
                </c:pt>
                <c:pt idx="1249">
                  <c:v>-4.9682909803399999</c:v>
                </c:pt>
                <c:pt idx="1250">
                  <c:v>-4.9045450510099995</c:v>
                </c:pt>
                <c:pt idx="1251">
                  <c:v>-4.854046692239999</c:v>
                </c:pt>
                <c:pt idx="1252">
                  <c:v>-4.819447199729999</c:v>
                </c:pt>
                <c:pt idx="1253">
                  <c:v>-4.7822658929399999</c:v>
                </c:pt>
                <c:pt idx="1254">
                  <c:v>-4.7382606138999996</c:v>
                </c:pt>
                <c:pt idx="1255">
                  <c:v>-4.6915507986499989</c:v>
                </c:pt>
                <c:pt idx="1256">
                  <c:v>-4.6513101732099997</c:v>
                </c:pt>
                <c:pt idx="1257">
                  <c:v>-4.6251985219799998</c:v>
                </c:pt>
                <c:pt idx="1258">
                  <c:v>-4.6029585599900003</c:v>
                </c:pt>
                <c:pt idx="1259">
                  <c:v>-4.5616872138999991</c:v>
                </c:pt>
                <c:pt idx="1260">
                  <c:v>-4.509552009550001</c:v>
                </c:pt>
                <c:pt idx="1261">
                  <c:v>-4.449272488230001</c:v>
                </c:pt>
                <c:pt idx="1262">
                  <c:v>-4.4115762433800008</c:v>
                </c:pt>
                <c:pt idx="1263">
                  <c:v>-4.3883952430099988</c:v>
                </c:pt>
                <c:pt idx="1264">
                  <c:v>-4.3629862071799987</c:v>
                </c:pt>
                <c:pt idx="1265">
                  <c:v>-4.3355873242699996</c:v>
                </c:pt>
                <c:pt idx="1266">
                  <c:v>-4.2863159256700003</c:v>
                </c:pt>
                <c:pt idx="1267">
                  <c:v>-4.2310075016700006</c:v>
                </c:pt>
                <c:pt idx="1268">
                  <c:v>-4.1944457705799998</c:v>
                </c:pt>
                <c:pt idx="1269">
                  <c:v>-4.1632274783199996</c:v>
                </c:pt>
                <c:pt idx="1270">
                  <c:v>-4.1477303728900008</c:v>
                </c:pt>
                <c:pt idx="1271">
                  <c:v>-4.1098866339300004</c:v>
                </c:pt>
                <c:pt idx="1272">
                  <c:v>-4.0960360840099987</c:v>
                </c:pt>
                <c:pt idx="1273">
                  <c:v>-4.0855218759599996</c:v>
                </c:pt>
                <c:pt idx="1274">
                  <c:v>-4.1001448131599991</c:v>
                </c:pt>
                <c:pt idx="1275">
                  <c:v>-4.1256835149900004</c:v>
                </c:pt>
                <c:pt idx="1276">
                  <c:v>-4.126025081749999</c:v>
                </c:pt>
                <c:pt idx="1277">
                  <c:v>-4.11028228209</c:v>
                </c:pt>
                <c:pt idx="1278">
                  <c:v>-4.0707387459</c:v>
                </c:pt>
                <c:pt idx="1279">
                  <c:v>-4.0191789956300008</c:v>
                </c:pt>
                <c:pt idx="1280">
                  <c:v>-3.9545487179300007</c:v>
                </c:pt>
                <c:pt idx="1281">
                  <c:v>-3.8953388701099998</c:v>
                </c:pt>
                <c:pt idx="1282">
                  <c:v>-3.85561061767</c:v>
                </c:pt>
                <c:pt idx="1283">
                  <c:v>-3.850492438939999</c:v>
                </c:pt>
                <c:pt idx="1284">
                  <c:v>-3.8920627964799999</c:v>
                </c:pt>
                <c:pt idx="1285">
                  <c:v>-3.9613732963300001</c:v>
                </c:pt>
                <c:pt idx="1286">
                  <c:v>-4.02190787344</c:v>
                </c:pt>
                <c:pt idx="1287">
                  <c:v>-4.0325191820400015</c:v>
                </c:pt>
                <c:pt idx="1288">
                  <c:v>-4.02301578399</c:v>
                </c:pt>
                <c:pt idx="1289">
                  <c:v>-3.9680674258700006</c:v>
                </c:pt>
                <c:pt idx="1290">
                  <c:v>-3.8981602409600002</c:v>
                </c:pt>
                <c:pt idx="1291">
                  <c:v>-3.8275856785400011</c:v>
                </c:pt>
                <c:pt idx="1292">
                  <c:v>-3.7627114246200004</c:v>
                </c:pt>
                <c:pt idx="1293">
                  <c:v>-3.7060322814900006</c:v>
                </c:pt>
                <c:pt idx="1294">
                  <c:v>-3.6797387062100002</c:v>
                </c:pt>
                <c:pt idx="1295">
                  <c:v>-3.6935941002499999</c:v>
                </c:pt>
                <c:pt idx="1296">
                  <c:v>-3.7424616285900014</c:v>
                </c:pt>
                <c:pt idx="1297">
                  <c:v>-3.7993783206199998</c:v>
                </c:pt>
                <c:pt idx="1298">
                  <c:v>-3.8498062431999998</c:v>
                </c:pt>
                <c:pt idx="1299">
                  <c:v>-3.8726262126100011</c:v>
                </c:pt>
                <c:pt idx="1300">
                  <c:v>-3.8509115175000002</c:v>
                </c:pt>
                <c:pt idx="1301">
                  <c:v>-3.8009364006000004</c:v>
                </c:pt>
                <c:pt idx="1302">
                  <c:v>-3.71991706305</c:v>
                </c:pt>
                <c:pt idx="1303">
                  <c:v>-3.6358261708500006</c:v>
                </c:pt>
                <c:pt idx="1304">
                  <c:v>-3.5549864067699981</c:v>
                </c:pt>
                <c:pt idx="1305">
                  <c:v>-3.5149503178899999</c:v>
                </c:pt>
                <c:pt idx="1306">
                  <c:v>-3.51850399956</c:v>
                </c:pt>
                <c:pt idx="1307">
                  <c:v>-3.5549709056300003</c:v>
                </c:pt>
                <c:pt idx="1308">
                  <c:v>-3.6088553964999996</c:v>
                </c:pt>
                <c:pt idx="1309">
                  <c:v>-3.6599900447399998</c:v>
                </c:pt>
                <c:pt idx="1310">
                  <c:v>-3.6981909350799995</c:v>
                </c:pt>
                <c:pt idx="1311">
                  <c:v>-3.7064563114900007</c:v>
                </c:pt>
                <c:pt idx="1312">
                  <c:v>-3.6634527326399997</c:v>
                </c:pt>
                <c:pt idx="1313">
                  <c:v>-3.5949745854999997</c:v>
                </c:pt>
                <c:pt idx="1314">
                  <c:v>-3.4921854022099987</c:v>
                </c:pt>
                <c:pt idx="1315">
                  <c:v>-3.4016876610699991</c:v>
                </c:pt>
                <c:pt idx="1316">
                  <c:v>-3.3455800134300002</c:v>
                </c:pt>
                <c:pt idx="1317">
                  <c:v>-3.3322659328199999</c:v>
                </c:pt>
                <c:pt idx="1318">
                  <c:v>-3.36661695964</c:v>
                </c:pt>
                <c:pt idx="1319">
                  <c:v>-3.4206166248499996</c:v>
                </c:pt>
                <c:pt idx="1320">
                  <c:v>-3.4816195142199997</c:v>
                </c:pt>
                <c:pt idx="1321">
                  <c:v>-3.5328934537200003</c:v>
                </c:pt>
                <c:pt idx="1322">
                  <c:v>-3.55315048274</c:v>
                </c:pt>
                <c:pt idx="1323">
                  <c:v>-3.524610957560002</c:v>
                </c:pt>
                <c:pt idx="1324">
                  <c:v>-3.4662817458299982</c:v>
                </c:pt>
                <c:pt idx="1325">
                  <c:v>-3.3778135791700006</c:v>
                </c:pt>
                <c:pt idx="1326">
                  <c:v>-3.2912898525299998</c:v>
                </c:pt>
                <c:pt idx="1327">
                  <c:v>-3.2313261985499988</c:v>
                </c:pt>
                <c:pt idx="1328">
                  <c:v>-3.2053352571099998</c:v>
                </c:pt>
                <c:pt idx="1329">
                  <c:v>-3.2000148543899987</c:v>
                </c:pt>
                <c:pt idx="1330">
                  <c:v>-3.2223910167800001</c:v>
                </c:pt>
                <c:pt idx="1331">
                  <c:v>-3.2624572557099989</c:v>
                </c:pt>
                <c:pt idx="1332">
                  <c:v>-3.3163889067199994</c:v>
                </c:pt>
                <c:pt idx="1333">
                  <c:v>-3.3556718182199989</c:v>
                </c:pt>
                <c:pt idx="1334">
                  <c:v>-3.3711855710299998</c:v>
                </c:pt>
                <c:pt idx="1335">
                  <c:v>-3.3489090660699992</c:v>
                </c:pt>
                <c:pt idx="1336">
                  <c:v>-3.2962758518600004</c:v>
                </c:pt>
                <c:pt idx="1337">
                  <c:v>-3.2306519613500004</c:v>
                </c:pt>
                <c:pt idx="1338">
                  <c:v>-3.17924484572</c:v>
                </c:pt>
                <c:pt idx="1339">
                  <c:v>-3.1565091242099994</c:v>
                </c:pt>
                <c:pt idx="1340">
                  <c:v>-3.1511687656400023</c:v>
                </c:pt>
                <c:pt idx="1341">
                  <c:v>-3.1874456416900001</c:v>
                </c:pt>
                <c:pt idx="1342">
                  <c:v>-3.2457183611699998</c:v>
                </c:pt>
                <c:pt idx="1343">
                  <c:v>-3.317440227300001</c:v>
                </c:pt>
                <c:pt idx="1344">
                  <c:v>-3.3735952299299998</c:v>
                </c:pt>
                <c:pt idx="1345">
                  <c:v>-3.4002766942499991</c:v>
                </c:pt>
                <c:pt idx="1346">
                  <c:v>-3.3997101666400003</c:v>
                </c:pt>
                <c:pt idx="1347">
                  <c:v>-3.3754622251100002</c:v>
                </c:pt>
                <c:pt idx="1348">
                  <c:v>-3.3523906368</c:v>
                </c:pt>
                <c:pt idx="1349">
                  <c:v>-3.3444867647400001</c:v>
                </c:pt>
                <c:pt idx="1350">
                  <c:v>-3.3543247600499999</c:v>
                </c:pt>
                <c:pt idx="1351">
                  <c:v>-3.40910232865</c:v>
                </c:pt>
                <c:pt idx="1352">
                  <c:v>-3.4467480436300009</c:v>
                </c:pt>
                <c:pt idx="1353">
                  <c:v>-3.5315089629199998</c:v>
                </c:pt>
                <c:pt idx="1354">
                  <c:v>-3.6366442250899982</c:v>
                </c:pt>
                <c:pt idx="1355">
                  <c:v>-3.7376857686999996</c:v>
                </c:pt>
                <c:pt idx="1356">
                  <c:v>-3.8171677018199994</c:v>
                </c:pt>
                <c:pt idx="1357">
                  <c:v>-3.859711653169998</c:v>
                </c:pt>
                <c:pt idx="1358">
                  <c:v>-3.8689077750300003</c:v>
                </c:pt>
                <c:pt idx="1359">
                  <c:v>-3.8635685955200016</c:v>
                </c:pt>
                <c:pt idx="1360">
                  <c:v>-3.8681816750400007</c:v>
                </c:pt>
                <c:pt idx="1361">
                  <c:v>-3.8956949147100008</c:v>
                </c:pt>
                <c:pt idx="1362">
                  <c:v>-3.93805590849</c:v>
                </c:pt>
                <c:pt idx="1363">
                  <c:v>-3.9987219628499999</c:v>
                </c:pt>
                <c:pt idx="1364">
                  <c:v>-4.0714662062600002</c:v>
                </c:pt>
                <c:pt idx="1365">
                  <c:v>-4.124459088730001</c:v>
                </c:pt>
                <c:pt idx="1366">
                  <c:v>-4.1683825143399993</c:v>
                </c:pt>
                <c:pt idx="1367">
                  <c:v>-4.1758284794500007</c:v>
                </c:pt>
                <c:pt idx="1368">
                  <c:v>-4.1636123123999997</c:v>
                </c:pt>
                <c:pt idx="1369">
                  <c:v>-4.1249066321100001</c:v>
                </c:pt>
                <c:pt idx="1370">
                  <c:v>-4.0668625858</c:v>
                </c:pt>
                <c:pt idx="1371">
                  <c:v>-4.0190635610300012</c:v>
                </c:pt>
                <c:pt idx="1372">
                  <c:v>-3.9716273029300004</c:v>
                </c:pt>
                <c:pt idx="1373">
                  <c:v>-3.9532376491899996</c:v>
                </c:pt>
                <c:pt idx="1374">
                  <c:v>-3.9598172413900006</c:v>
                </c:pt>
                <c:pt idx="1375">
                  <c:v>-3.9943988574999993</c:v>
                </c:pt>
                <c:pt idx="1376">
                  <c:v>-4.0461335566199992</c:v>
                </c:pt>
                <c:pt idx="1377">
                  <c:v>-4.0883670153199994</c:v>
                </c:pt>
                <c:pt idx="1378">
                  <c:v>-4.0988514456300003</c:v>
                </c:pt>
                <c:pt idx="1379">
                  <c:v>-4.0776083869599997</c:v>
                </c:pt>
                <c:pt idx="1380">
                  <c:v>-4.0262428793599998</c:v>
                </c:pt>
                <c:pt idx="1381">
                  <c:v>-3.9644114768700005</c:v>
                </c:pt>
                <c:pt idx="1382">
                  <c:v>-3.9220374830999996</c:v>
                </c:pt>
                <c:pt idx="1383">
                  <c:v>-3.8979283926999999</c:v>
                </c:pt>
                <c:pt idx="1384">
                  <c:v>-3.9095980515199997</c:v>
                </c:pt>
                <c:pt idx="1385">
                  <c:v>-3.9401164877299992</c:v>
                </c:pt>
                <c:pt idx="1386">
                  <c:v>-3.9868726280499978</c:v>
                </c:pt>
                <c:pt idx="1387">
                  <c:v>-4.0247124306700002</c:v>
                </c:pt>
                <c:pt idx="1388">
                  <c:v>-4.049718670899999</c:v>
                </c:pt>
                <c:pt idx="1389">
                  <c:v>-4.0569514118600001</c:v>
                </c:pt>
                <c:pt idx="1390">
                  <c:v>-4.0479919247099989</c:v>
                </c:pt>
                <c:pt idx="1391">
                  <c:v>-4.0051963292900004</c:v>
                </c:pt>
                <c:pt idx="1392">
                  <c:v>-3.954948450979999</c:v>
                </c:pt>
                <c:pt idx="1393">
                  <c:v>-3.8895580530299996</c:v>
                </c:pt>
                <c:pt idx="1394">
                  <c:v>-3.8393245082099998</c:v>
                </c:pt>
                <c:pt idx="1395">
                  <c:v>-3.8142829364599997</c:v>
                </c:pt>
                <c:pt idx="1396">
                  <c:v>-3.8280204428000006</c:v>
                </c:pt>
                <c:pt idx="1397">
                  <c:v>-3.8748109312800008</c:v>
                </c:pt>
                <c:pt idx="1398">
                  <c:v>-3.9397858567800004</c:v>
                </c:pt>
                <c:pt idx="1399">
                  <c:v>-3.9903990384100001</c:v>
                </c:pt>
                <c:pt idx="1400">
                  <c:v>-4.0074684595200001</c:v>
                </c:pt>
                <c:pt idx="1401">
                  <c:v>-3.9893606100899994</c:v>
                </c:pt>
                <c:pt idx="1402">
                  <c:v>-3.9404384370400001</c:v>
                </c:pt>
                <c:pt idx="1403">
                  <c:v>-3.8722657207900006</c:v>
                </c:pt>
                <c:pt idx="1404">
                  <c:v>-3.812690096159999</c:v>
                </c:pt>
                <c:pt idx="1405">
                  <c:v>-3.7757321342600001</c:v>
                </c:pt>
                <c:pt idx="1406">
                  <c:v>-3.7664054409799999</c:v>
                </c:pt>
                <c:pt idx="1407">
                  <c:v>-3.7871473919899996</c:v>
                </c:pt>
                <c:pt idx="1408">
                  <c:v>-3.8463550424100008</c:v>
                </c:pt>
                <c:pt idx="1409">
                  <c:v>-3.9076407745100017</c:v>
                </c:pt>
                <c:pt idx="1410">
                  <c:v>-3.9609647425000016</c:v>
                </c:pt>
                <c:pt idx="1411">
                  <c:v>-3.9987839067700004</c:v>
                </c:pt>
                <c:pt idx="1412">
                  <c:v>-4.005930897359999</c:v>
                </c:pt>
                <c:pt idx="1413">
                  <c:v>-3.9865949995999999</c:v>
                </c:pt>
                <c:pt idx="1414">
                  <c:v>-3.9479594371499998</c:v>
                </c:pt>
                <c:pt idx="1415">
                  <c:v>-3.8984512945399996</c:v>
                </c:pt>
                <c:pt idx="1416">
                  <c:v>-3.8616113217900008</c:v>
                </c:pt>
                <c:pt idx="1417">
                  <c:v>-3.8400253912499998</c:v>
                </c:pt>
                <c:pt idx="1418">
                  <c:v>-3.8549536167900005</c:v>
                </c:pt>
                <c:pt idx="1419">
                  <c:v>-3.8969108887399999</c:v>
                </c:pt>
                <c:pt idx="1420">
                  <c:v>-3.9520077187800009</c:v>
                </c:pt>
                <c:pt idx="1421">
                  <c:v>-4.0019769795899993</c:v>
                </c:pt>
                <c:pt idx="1422">
                  <c:v>-4.0381461544900006</c:v>
                </c:pt>
                <c:pt idx="1423">
                  <c:v>-4.0467028471899997</c:v>
                </c:pt>
                <c:pt idx="1424">
                  <c:v>-4.041445037179999</c:v>
                </c:pt>
                <c:pt idx="1425">
                  <c:v>-4.0267636314800006</c:v>
                </c:pt>
                <c:pt idx="1426">
                  <c:v>-3.9971715612900001</c:v>
                </c:pt>
                <c:pt idx="1427">
                  <c:v>-3.9841742990399993</c:v>
                </c:pt>
                <c:pt idx="1428">
                  <c:v>-3.9784988139500004</c:v>
                </c:pt>
                <c:pt idx="1429">
                  <c:v>-3.9894961748600002</c:v>
                </c:pt>
                <c:pt idx="1430">
                  <c:v>-4.0168521110200013</c:v>
                </c:pt>
                <c:pt idx="1431">
                  <c:v>-4.0598252682899991</c:v>
                </c:pt>
                <c:pt idx="1432">
                  <c:v>-4.1027563882999987</c:v>
                </c:pt>
                <c:pt idx="1433">
                  <c:v>-4.1434758795599995</c:v>
                </c:pt>
                <c:pt idx="1434">
                  <c:v>-4.17075661286</c:v>
                </c:pt>
                <c:pt idx="1435">
                  <c:v>-4.2001058296199991</c:v>
                </c:pt>
                <c:pt idx="1436">
                  <c:v>-4.2137490502099997</c:v>
                </c:pt>
                <c:pt idx="1437">
                  <c:v>-4.2213546803800002</c:v>
                </c:pt>
                <c:pt idx="1438">
                  <c:v>-4.2414382889300004</c:v>
                </c:pt>
                <c:pt idx="1439">
                  <c:v>-4.2778307786599994</c:v>
                </c:pt>
                <c:pt idx="1440">
                  <c:v>-4.3219415068700018</c:v>
                </c:pt>
                <c:pt idx="1441">
                  <c:v>-4.3728739595799997</c:v>
                </c:pt>
                <c:pt idx="1442">
                  <c:v>-4.4300491101199988</c:v>
                </c:pt>
                <c:pt idx="1443">
                  <c:v>-4.4905164639200015</c:v>
                </c:pt>
                <c:pt idx="1444">
                  <c:v>-4.5412909279500004</c:v>
                </c:pt>
                <c:pt idx="1445">
                  <c:v>-4.5849879715900013</c:v>
                </c:pt>
                <c:pt idx="1446">
                  <c:v>-4.6115700090200002</c:v>
                </c:pt>
                <c:pt idx="1447">
                  <c:v>-4.6381942565600012</c:v>
                </c:pt>
                <c:pt idx="1448">
                  <c:v>-4.6649329835599991</c:v>
                </c:pt>
                <c:pt idx="1449">
                  <c:v>-4.696399303129998</c:v>
                </c:pt>
                <c:pt idx="1450">
                  <c:v>-4.7417306287500018</c:v>
                </c:pt>
                <c:pt idx="1451">
                  <c:v>-4.781525234080001</c:v>
                </c:pt>
                <c:pt idx="1452">
                  <c:v>-4.8068065357799998</c:v>
                </c:pt>
                <c:pt idx="1453">
                  <c:v>-4.79677370875</c:v>
                </c:pt>
                <c:pt idx="1454">
                  <c:v>-4.7591533896699998</c:v>
                </c:pt>
                <c:pt idx="1455">
                  <c:v>-4.6914475113999989</c:v>
                </c:pt>
                <c:pt idx="1456">
                  <c:v>-4.6072797429800003</c:v>
                </c:pt>
                <c:pt idx="1457">
                  <c:v>-4.5164481069400004</c:v>
                </c:pt>
                <c:pt idx="1458">
                  <c:v>-4.4499412336400006</c:v>
                </c:pt>
                <c:pt idx="1459">
                  <c:v>-4.3842822150199998</c:v>
                </c:pt>
                <c:pt idx="1460">
                  <c:v>-4.3621788846099996</c:v>
                </c:pt>
                <c:pt idx="1461">
                  <c:v>-4.3509253949000009</c:v>
                </c:pt>
                <c:pt idx="1462">
                  <c:v>-4.3413043643</c:v>
                </c:pt>
                <c:pt idx="1463">
                  <c:v>-4.3118855054199994</c:v>
                </c:pt>
                <c:pt idx="1464">
                  <c:v>-4.2675130726499981</c:v>
                </c:pt>
                <c:pt idx="1465">
                  <c:v>-4.1978609401200027</c:v>
                </c:pt>
                <c:pt idx="1466">
                  <c:v>-4.1333061373900009</c:v>
                </c:pt>
                <c:pt idx="1467">
                  <c:v>-4.0620218599399998</c:v>
                </c:pt>
                <c:pt idx="1468">
                  <c:v>-4.0060962702099996</c:v>
                </c:pt>
                <c:pt idx="1469">
                  <c:v>-3.9634444802300002</c:v>
                </c:pt>
                <c:pt idx="1470">
                  <c:v>-3.9625757333400005</c:v>
                </c:pt>
                <c:pt idx="1471">
                  <c:v>-3.9537901812199996</c:v>
                </c:pt>
                <c:pt idx="1472">
                  <c:v>-3.9680321150899989</c:v>
                </c:pt>
                <c:pt idx="1473">
                  <c:v>-3.9727438909199995</c:v>
                </c:pt>
                <c:pt idx="1474">
                  <c:v>-3.9897584258099998</c:v>
                </c:pt>
                <c:pt idx="1475">
                  <c:v>-3.9911882984199973</c:v>
                </c:pt>
                <c:pt idx="1476">
                  <c:v>-3.9686624344399983</c:v>
                </c:pt>
                <c:pt idx="1477">
                  <c:v>-3.9324703531499994</c:v>
                </c:pt>
                <c:pt idx="1478">
                  <c:v>-3.8783297060700006</c:v>
                </c:pt>
                <c:pt idx="1479">
                  <c:v>-3.8177807550900007</c:v>
                </c:pt>
                <c:pt idx="1480">
                  <c:v>-3.7547777395300019</c:v>
                </c:pt>
                <c:pt idx="1481">
                  <c:v>-3.7327824017599998</c:v>
                </c:pt>
                <c:pt idx="1482">
                  <c:v>-3.7260953248500002</c:v>
                </c:pt>
                <c:pt idx="1483">
                  <c:v>-3.7314945440599994</c:v>
                </c:pt>
                <c:pt idx="1484">
                  <c:v>-3.7542817543300022</c:v>
                </c:pt>
                <c:pt idx="1485">
                  <c:v>-3.7639402955399999</c:v>
                </c:pt>
                <c:pt idx="1486">
                  <c:v>-3.7717577607800008</c:v>
                </c:pt>
                <c:pt idx="1487">
                  <c:v>-3.7690391101300005</c:v>
                </c:pt>
                <c:pt idx="1488">
                  <c:v>-3.7398047786700008</c:v>
                </c:pt>
                <c:pt idx="1489">
                  <c:v>-3.6947259990600005</c:v>
                </c:pt>
                <c:pt idx="1490">
                  <c:v>-3.6418436737799991</c:v>
                </c:pt>
                <c:pt idx="1491">
                  <c:v>-3.5826705273099995</c:v>
                </c:pt>
                <c:pt idx="1492">
                  <c:v>-3.5463433455899995</c:v>
                </c:pt>
                <c:pt idx="1493">
                  <c:v>-3.5427674952099997</c:v>
                </c:pt>
                <c:pt idx="1494">
                  <c:v>-3.5490774568400019</c:v>
                </c:pt>
                <c:pt idx="1495">
                  <c:v>-3.5795785377399998</c:v>
                </c:pt>
                <c:pt idx="1496">
                  <c:v>-3.6005322787499998</c:v>
                </c:pt>
                <c:pt idx="1497">
                  <c:v>-3.6116178024300001</c:v>
                </c:pt>
                <c:pt idx="1498">
                  <c:v>-3.5945820730999998</c:v>
                </c:pt>
                <c:pt idx="1499">
                  <c:v>-3.5506092155500002</c:v>
                </c:pt>
                <c:pt idx="1500">
                  <c:v>-3.4902410082999999</c:v>
                </c:pt>
                <c:pt idx="1501">
                  <c:v>-3.4517078085599993</c:v>
                </c:pt>
                <c:pt idx="1502">
                  <c:v>-3.4216327492499996</c:v>
                </c:pt>
                <c:pt idx="1503">
                  <c:v>-3.4117524640399992</c:v>
                </c:pt>
                <c:pt idx="1504">
                  <c:v>-3.4196961898499998</c:v>
                </c:pt>
                <c:pt idx="1505">
                  <c:v>-3.4448998075300001</c:v>
                </c:pt>
                <c:pt idx="1506">
                  <c:v>-3.4637560387299997</c:v>
                </c:pt>
                <c:pt idx="1507">
                  <c:v>-3.46803072197</c:v>
                </c:pt>
                <c:pt idx="1508">
                  <c:v>-3.4590588476299997</c:v>
                </c:pt>
                <c:pt idx="1509">
                  <c:v>-3.4275008570799996</c:v>
                </c:pt>
                <c:pt idx="1510">
                  <c:v>-3.3893188628500006</c:v>
                </c:pt>
                <c:pt idx="1511">
                  <c:v>-3.3588647913699994</c:v>
                </c:pt>
                <c:pt idx="1512">
                  <c:v>-3.3260272759099996</c:v>
                </c:pt>
                <c:pt idx="1513">
                  <c:v>-3.3050302642299996</c:v>
                </c:pt>
                <c:pt idx="1514">
                  <c:v>-3.3064226068700013</c:v>
                </c:pt>
                <c:pt idx="1515">
                  <c:v>-3.3249900908800005</c:v>
                </c:pt>
                <c:pt idx="1516">
                  <c:v>-3.3671793428199988</c:v>
                </c:pt>
                <c:pt idx="1517">
                  <c:v>-3.3897952021100002</c:v>
                </c:pt>
                <c:pt idx="1518">
                  <c:v>-3.4070146127300003</c:v>
                </c:pt>
                <c:pt idx="1519">
                  <c:v>-3.3922230297799998</c:v>
                </c:pt>
                <c:pt idx="1520">
                  <c:v>-3.3570122495099994</c:v>
                </c:pt>
                <c:pt idx="1521">
                  <c:v>-3.3158661359600003</c:v>
                </c:pt>
                <c:pt idx="1522">
                  <c:v>-3.276155188540002</c:v>
                </c:pt>
                <c:pt idx="1523">
                  <c:v>-3.2451406910800005</c:v>
                </c:pt>
                <c:pt idx="1524">
                  <c:v>-3.2282684991199999</c:v>
                </c:pt>
                <c:pt idx="1525">
                  <c:v>-3.229823262420001</c:v>
                </c:pt>
                <c:pt idx="1526">
                  <c:v>-3.2593475423499987</c:v>
                </c:pt>
                <c:pt idx="1527">
                  <c:v>-3.3042561906699981</c:v>
                </c:pt>
                <c:pt idx="1528">
                  <c:v>-3.3515595776699998</c:v>
                </c:pt>
                <c:pt idx="1529">
                  <c:v>-3.3938035013099999</c:v>
                </c:pt>
                <c:pt idx="1530">
                  <c:v>-3.4175440058499995</c:v>
                </c:pt>
                <c:pt idx="1531">
                  <c:v>-3.4086802989300002</c:v>
                </c:pt>
                <c:pt idx="1532">
                  <c:v>-3.3689144825099997</c:v>
                </c:pt>
                <c:pt idx="1533">
                  <c:v>-3.3026988638400008</c:v>
                </c:pt>
                <c:pt idx="1534">
                  <c:v>-3.2468740448800002</c:v>
                </c:pt>
                <c:pt idx="1535">
                  <c:v>-3.2321660250400002</c:v>
                </c:pt>
                <c:pt idx="1536">
                  <c:v>-3.2637727983199998</c:v>
                </c:pt>
                <c:pt idx="1537">
                  <c:v>-3.32665288911</c:v>
                </c:pt>
                <c:pt idx="1538">
                  <c:v>-3.4211316382300003</c:v>
                </c:pt>
                <c:pt idx="1539">
                  <c:v>-3.5100648885899992</c:v>
                </c:pt>
                <c:pt idx="1540">
                  <c:v>-3.5740979581200012</c:v>
                </c:pt>
                <c:pt idx="1541">
                  <c:v>-3.5908077966199983</c:v>
                </c:pt>
                <c:pt idx="1542">
                  <c:v>-3.5640187194100004</c:v>
                </c:pt>
                <c:pt idx="1543">
                  <c:v>-3.5003481561499998</c:v>
                </c:pt>
                <c:pt idx="1544">
                  <c:v>-3.4162428255800004</c:v>
                </c:pt>
                <c:pt idx="1545">
                  <c:v>-3.3475859625800002</c:v>
                </c:pt>
                <c:pt idx="1546">
                  <c:v>-3.3192535165600017</c:v>
                </c:pt>
                <c:pt idx="1547">
                  <c:v>-3.3339003273799994</c:v>
                </c:pt>
                <c:pt idx="1548">
                  <c:v>-3.38850103535</c:v>
                </c:pt>
                <c:pt idx="1549">
                  <c:v>-3.4825486380199999</c:v>
                </c:pt>
                <c:pt idx="1550">
                  <c:v>-3.5695809561899985</c:v>
                </c:pt>
                <c:pt idx="1551">
                  <c:v>-3.6498311745200001</c:v>
                </c:pt>
                <c:pt idx="1552">
                  <c:v>-3.6981178811700004</c:v>
                </c:pt>
                <c:pt idx="1553">
                  <c:v>-3.7006708487799997</c:v>
                </c:pt>
                <c:pt idx="1554">
                  <c:v>-3.6570897604399999</c:v>
                </c:pt>
                <c:pt idx="1555">
                  <c:v>-3.5852095791799998</c:v>
                </c:pt>
                <c:pt idx="1556">
                  <c:v>-3.5068103169500002</c:v>
                </c:pt>
                <c:pt idx="1557">
                  <c:v>-3.4543604712500002</c:v>
                </c:pt>
                <c:pt idx="1558">
                  <c:v>-3.4491358069899998</c:v>
                </c:pt>
                <c:pt idx="1559">
                  <c:v>-3.506921246680001</c:v>
                </c:pt>
                <c:pt idx="1560">
                  <c:v>-3.58929837677</c:v>
                </c:pt>
                <c:pt idx="1561">
                  <c:v>-3.7017505115099993</c:v>
                </c:pt>
                <c:pt idx="1562">
                  <c:v>-3.8068313969099998</c:v>
                </c:pt>
                <c:pt idx="1563">
                  <c:v>-3.8904222628000014</c:v>
                </c:pt>
                <c:pt idx="1564">
                  <c:v>-3.9262928051800001</c:v>
                </c:pt>
                <c:pt idx="1565">
                  <c:v>-3.8882042158199996</c:v>
                </c:pt>
                <c:pt idx="1566">
                  <c:v>-3.8136815070799996</c:v>
                </c:pt>
                <c:pt idx="1567">
                  <c:v>-3.7158920080699991</c:v>
                </c:pt>
                <c:pt idx="1568">
                  <c:v>-3.6336987811499983</c:v>
                </c:pt>
                <c:pt idx="1569">
                  <c:v>-3.5891315542700006</c:v>
                </c:pt>
                <c:pt idx="1570">
                  <c:v>-3.5869351431000003</c:v>
                </c:pt>
                <c:pt idx="1571">
                  <c:v>-3.6376365747200006</c:v>
                </c:pt>
                <c:pt idx="1572">
                  <c:v>-3.7087603928599999</c:v>
                </c:pt>
                <c:pt idx="1573">
                  <c:v>-3.7923710097100005</c:v>
                </c:pt>
                <c:pt idx="1574">
                  <c:v>-3.8482186598099997</c:v>
                </c:pt>
                <c:pt idx="1575">
                  <c:v>-3.8738134973299991</c:v>
                </c:pt>
                <c:pt idx="1576">
                  <c:v>-3.8429562598699993</c:v>
                </c:pt>
                <c:pt idx="1577">
                  <c:v>-3.7640579877699993</c:v>
                </c:pt>
                <c:pt idx="1578">
                  <c:v>-3.6635339033999998</c:v>
                </c:pt>
                <c:pt idx="1579">
                  <c:v>-3.5818612381599997</c:v>
                </c:pt>
                <c:pt idx="1580">
                  <c:v>-3.535641910519999</c:v>
                </c:pt>
                <c:pt idx="1581">
                  <c:v>-3.5446453037399999</c:v>
                </c:pt>
                <c:pt idx="1582">
                  <c:v>-3.5863872349199992</c:v>
                </c:pt>
                <c:pt idx="1583">
                  <c:v>-3.6531056665799992</c:v>
                </c:pt>
                <c:pt idx="1584">
                  <c:v>-3.7153738548400002</c:v>
                </c:pt>
                <c:pt idx="1585">
                  <c:v>-3.7611149982999996</c:v>
                </c:pt>
                <c:pt idx="1586">
                  <c:v>-3.7537972647799993</c:v>
                </c:pt>
                <c:pt idx="1587">
                  <c:v>-3.714051468800001</c:v>
                </c:pt>
                <c:pt idx="1588">
                  <c:v>-3.6519346183799994</c:v>
                </c:pt>
                <c:pt idx="1589">
                  <c:v>-3.5843575424300003</c:v>
                </c:pt>
                <c:pt idx="1590">
                  <c:v>-3.5267210930499999</c:v>
                </c:pt>
                <c:pt idx="1591">
                  <c:v>-3.4951607728100003</c:v>
                </c:pt>
                <c:pt idx="1592">
                  <c:v>-3.4907652150300006</c:v>
                </c:pt>
                <c:pt idx="1593">
                  <c:v>-3.5174303345500011</c:v>
                </c:pt>
                <c:pt idx="1594">
                  <c:v>-3.5699969447699997</c:v>
                </c:pt>
                <c:pt idx="1595">
                  <c:v>-3.6346713378399991</c:v>
                </c:pt>
                <c:pt idx="1596">
                  <c:v>-3.6854425787500005</c:v>
                </c:pt>
                <c:pt idx="1597">
                  <c:v>-3.6967378988900021</c:v>
                </c:pt>
                <c:pt idx="1598">
                  <c:v>-3.67458748496</c:v>
                </c:pt>
                <c:pt idx="1599">
                  <c:v>-3.6239355025900006</c:v>
                </c:pt>
                <c:pt idx="1600">
                  <c:v>-3.5717578834900006</c:v>
                </c:pt>
                <c:pt idx="1601">
                  <c:v>-3.5503512445300007</c:v>
                </c:pt>
                <c:pt idx="1602">
                  <c:v>-3.5576395564000003</c:v>
                </c:pt>
                <c:pt idx="1603">
                  <c:v>-3.6086277581500004</c:v>
                </c:pt>
                <c:pt idx="1604">
                  <c:v>-3.6874497000899997</c:v>
                </c:pt>
                <c:pt idx="1605">
                  <c:v>-3.7728809743499996</c:v>
                </c:pt>
                <c:pt idx="1606">
                  <c:v>-3.8499532854899994</c:v>
                </c:pt>
                <c:pt idx="1607">
                  <c:v>-3.9013429341799992</c:v>
                </c:pt>
                <c:pt idx="1608">
                  <c:v>-3.909287838620001</c:v>
                </c:pt>
                <c:pt idx="1609">
                  <c:v>-3.8768513748700006</c:v>
                </c:pt>
                <c:pt idx="1610">
                  <c:v>-3.8054741741599996</c:v>
                </c:pt>
                <c:pt idx="1611">
                  <c:v>-3.7251873493000005</c:v>
                </c:pt>
                <c:pt idx="1612">
                  <c:v>-3.67844435651</c:v>
                </c:pt>
                <c:pt idx="1613">
                  <c:v>-3.6717390941999994</c:v>
                </c:pt>
                <c:pt idx="1614">
                  <c:v>-3.7073410557299997</c:v>
                </c:pt>
                <c:pt idx="1615">
                  <c:v>-3.779743322409999</c:v>
                </c:pt>
                <c:pt idx="1616">
                  <c:v>-3.8627098105000002</c:v>
                </c:pt>
                <c:pt idx="1617">
                  <c:v>-3.9466804782699998</c:v>
                </c:pt>
                <c:pt idx="1618">
                  <c:v>-3.9932238301799998</c:v>
                </c:pt>
                <c:pt idx="1619">
                  <c:v>-3.9896516172599994</c:v>
                </c:pt>
                <c:pt idx="1620">
                  <c:v>-3.9413209033700003</c:v>
                </c:pt>
                <c:pt idx="1621">
                  <c:v>-3.869248572900001</c:v>
                </c:pt>
                <c:pt idx="1622">
                  <c:v>-3.7967365279700003</c:v>
                </c:pt>
                <c:pt idx="1623">
                  <c:v>-3.7515728270499999</c:v>
                </c:pt>
                <c:pt idx="1624">
                  <c:v>-3.7404610385600003</c:v>
                </c:pt>
                <c:pt idx="1625">
                  <c:v>-3.762090791399999</c:v>
                </c:pt>
                <c:pt idx="1626">
                  <c:v>-3.8171660405000001</c:v>
                </c:pt>
                <c:pt idx="1627">
                  <c:v>-3.8937102183900003</c:v>
                </c:pt>
                <c:pt idx="1628">
                  <c:v>-3.9725324836400002</c:v>
                </c:pt>
                <c:pt idx="1629">
                  <c:v>-4.0227193558899996</c:v>
                </c:pt>
                <c:pt idx="1630">
                  <c:v>-4.0290986774000013</c:v>
                </c:pt>
                <c:pt idx="1631">
                  <c:v>-3.99184657114</c:v>
                </c:pt>
                <c:pt idx="1632">
                  <c:v>-3.9180489463799995</c:v>
                </c:pt>
                <c:pt idx="1633">
                  <c:v>-3.8356899853500011</c:v>
                </c:pt>
                <c:pt idx="1634">
                  <c:v>-3.7759225177899998</c:v>
                </c:pt>
                <c:pt idx="1635">
                  <c:v>-3.7480916826499993</c:v>
                </c:pt>
                <c:pt idx="1636">
                  <c:v>-3.7656413730400011</c:v>
                </c:pt>
                <c:pt idx="1637">
                  <c:v>-3.8108144732000007</c:v>
                </c:pt>
                <c:pt idx="1638">
                  <c:v>-3.8706904784299994</c:v>
                </c:pt>
                <c:pt idx="1639">
                  <c:v>-3.939179949140001</c:v>
                </c:pt>
                <c:pt idx="1640">
                  <c:v>-3.9880572782800003</c:v>
                </c:pt>
                <c:pt idx="1641">
                  <c:v>-4.0032626149800006</c:v>
                </c:pt>
                <c:pt idx="1642">
                  <c:v>-3.9883790441799998</c:v>
                </c:pt>
                <c:pt idx="1643">
                  <c:v>-3.9544033987599994</c:v>
                </c:pt>
                <c:pt idx="1644">
                  <c:v>-3.8974001355899985</c:v>
                </c:pt>
                <c:pt idx="1645">
                  <c:v>-3.8498426229600002</c:v>
                </c:pt>
                <c:pt idx="1646">
                  <c:v>-3.8224812979299996</c:v>
                </c:pt>
                <c:pt idx="1647">
                  <c:v>-3.8245104959699998</c:v>
                </c:pt>
                <c:pt idx="1648">
                  <c:v>-3.8755431274199994</c:v>
                </c:pt>
                <c:pt idx="1649">
                  <c:v>-3.9387189898800008</c:v>
                </c:pt>
                <c:pt idx="1650">
                  <c:v>-4.0249302190599998</c:v>
                </c:pt>
                <c:pt idx="1651">
                  <c:v>-4.0808193725500006</c:v>
                </c:pt>
                <c:pt idx="1652">
                  <c:v>-4.0971118401600002</c:v>
                </c:pt>
                <c:pt idx="1653">
                  <c:v>-4.0793432840399992</c:v>
                </c:pt>
                <c:pt idx="1654">
                  <c:v>-4.027749452430001</c:v>
                </c:pt>
                <c:pt idx="1655">
                  <c:v>-3.98028032104</c:v>
                </c:pt>
                <c:pt idx="1656">
                  <c:v>-3.9408088447200003</c:v>
                </c:pt>
                <c:pt idx="1657">
                  <c:v>-3.9177901878000005</c:v>
                </c:pt>
                <c:pt idx="1658">
                  <c:v>-3.9155206609699995</c:v>
                </c:pt>
                <c:pt idx="1659">
                  <c:v>-3.9353103275399985</c:v>
                </c:pt>
                <c:pt idx="1660">
                  <c:v>-3.9649138409700009</c:v>
                </c:pt>
                <c:pt idx="1661">
                  <c:v>-4.0049641436899996</c:v>
                </c:pt>
                <c:pt idx="1662">
                  <c:v>-4.0500165557900001</c:v>
                </c:pt>
                <c:pt idx="1663">
                  <c:v>-4.08016117833</c:v>
                </c:pt>
                <c:pt idx="1664">
                  <c:v>-4.0965185684099996</c:v>
                </c:pt>
                <c:pt idx="1665">
                  <c:v>-4.0877277374899998</c:v>
                </c:pt>
                <c:pt idx="1666">
                  <c:v>-4.0823533786900015</c:v>
                </c:pt>
                <c:pt idx="1667">
                  <c:v>-4.0637492358100014</c:v>
                </c:pt>
                <c:pt idx="1668">
                  <c:v>-4.0514380883000003</c:v>
                </c:pt>
                <c:pt idx="1669">
                  <c:v>-4.0565411114400005</c:v>
                </c:pt>
                <c:pt idx="1670">
                  <c:v>-4.076488456169999</c:v>
                </c:pt>
                <c:pt idx="1671">
                  <c:v>-4.1034755630599991</c:v>
                </c:pt>
                <c:pt idx="1672">
                  <c:v>-4.1229417756200011</c:v>
                </c:pt>
                <c:pt idx="1673">
                  <c:v>-4.1389549691899994</c:v>
                </c:pt>
                <c:pt idx="1674">
                  <c:v>-4.1488679677700011</c:v>
                </c:pt>
                <c:pt idx="1675">
                  <c:v>-4.1434067177700014</c:v>
                </c:pt>
                <c:pt idx="1676">
                  <c:v>-4.14146456831</c:v>
                </c:pt>
                <c:pt idx="1677">
                  <c:v>-4.1531865886699997</c:v>
                </c:pt>
                <c:pt idx="1678">
                  <c:v>-4.1650733858700013</c:v>
                </c:pt>
                <c:pt idx="1679">
                  <c:v>-4.1724530716299997</c:v>
                </c:pt>
                <c:pt idx="1680">
                  <c:v>-4.1741797085899996</c:v>
                </c:pt>
                <c:pt idx="1681">
                  <c:v>-4.1723728968100007</c:v>
                </c:pt>
                <c:pt idx="1682">
                  <c:v>-4.1675796403499996</c:v>
                </c:pt>
                <c:pt idx="1683">
                  <c:v>-4.1550160589900011</c:v>
                </c:pt>
                <c:pt idx="1684">
                  <c:v>-4.1455267803099973</c:v>
                </c:pt>
                <c:pt idx="1685">
                  <c:v>-4.1356005918300003</c:v>
                </c:pt>
                <c:pt idx="1686">
                  <c:v>-4.1366397129500001</c:v>
                </c:pt>
                <c:pt idx="1687">
                  <c:v>-4.1507532850800004</c:v>
                </c:pt>
                <c:pt idx="1688">
                  <c:v>-4.1882218391499997</c:v>
                </c:pt>
                <c:pt idx="1689">
                  <c:v>-4.2394091921500001</c:v>
                </c:pt>
                <c:pt idx="1690">
                  <c:v>-4.2892987165100012</c:v>
                </c:pt>
                <c:pt idx="1691">
                  <c:v>-4.3387096233699998</c:v>
                </c:pt>
                <c:pt idx="1692">
                  <c:v>-4.3669008540999998</c:v>
                </c:pt>
                <c:pt idx="1693">
                  <c:v>-4.355708303950002</c:v>
                </c:pt>
                <c:pt idx="1694">
                  <c:v>-4.3265924901999995</c:v>
                </c:pt>
                <c:pt idx="1695">
                  <c:v>-4.2858179427099996</c:v>
                </c:pt>
                <c:pt idx="1696">
                  <c:v>-4.2378787348900016</c:v>
                </c:pt>
                <c:pt idx="1697">
                  <c:v>-4.21048684295</c:v>
                </c:pt>
                <c:pt idx="1698">
                  <c:v>-4.2190949846099999</c:v>
                </c:pt>
                <c:pt idx="1699">
                  <c:v>-4.2586637804399992</c:v>
                </c:pt>
                <c:pt idx="1700">
                  <c:v>-4.3365060462199994</c:v>
                </c:pt>
                <c:pt idx="1701">
                  <c:v>-4.4250043191500001</c:v>
                </c:pt>
                <c:pt idx="1702">
                  <c:v>-4.5026349730900002</c:v>
                </c:pt>
                <c:pt idx="1703">
                  <c:v>-4.5511330215599992</c:v>
                </c:pt>
                <c:pt idx="1704">
                  <c:v>-4.5656033417600002</c:v>
                </c:pt>
                <c:pt idx="1705">
                  <c:v>-4.5425553651600001</c:v>
                </c:pt>
                <c:pt idx="1706">
                  <c:v>-4.4736638765999999</c:v>
                </c:pt>
                <c:pt idx="1707">
                  <c:v>-4.3967523980800012</c:v>
                </c:pt>
                <c:pt idx="1708">
                  <c:v>-4.330704765330001</c:v>
                </c:pt>
                <c:pt idx="1709">
                  <c:v>-4.3015736697499989</c:v>
                </c:pt>
                <c:pt idx="1710">
                  <c:v>-4.3250599057399999</c:v>
                </c:pt>
                <c:pt idx="1711">
                  <c:v>-4.3920602043800008</c:v>
                </c:pt>
                <c:pt idx="1712">
                  <c:v>-4.490958409390001</c:v>
                </c:pt>
                <c:pt idx="1713">
                  <c:v>-4.5985967995000001</c:v>
                </c:pt>
                <c:pt idx="1714">
                  <c:v>-4.69499454328</c:v>
                </c:pt>
                <c:pt idx="1715">
                  <c:v>-4.7557486978700005</c:v>
                </c:pt>
                <c:pt idx="1716">
                  <c:v>-4.7495185178200003</c:v>
                </c:pt>
                <c:pt idx="1717">
                  <c:v>-4.6962165007400003</c:v>
                </c:pt>
                <c:pt idx="1718">
                  <c:v>-4.6036202148599994</c:v>
                </c:pt>
                <c:pt idx="1719">
                  <c:v>-4.5148393023600004</c:v>
                </c:pt>
                <c:pt idx="1720">
                  <c:v>-4.4790737019400009</c:v>
                </c:pt>
                <c:pt idx="1721">
                  <c:v>-4.4931547875000009</c:v>
                </c:pt>
                <c:pt idx="1722">
                  <c:v>-4.5642205145199997</c:v>
                </c:pt>
                <c:pt idx="1723">
                  <c:v>-4.6757681588300013</c:v>
                </c:pt>
                <c:pt idx="1724">
                  <c:v>-4.7965637347400012</c:v>
                </c:pt>
                <c:pt idx="1725">
                  <c:v>-4.8877227853900003</c:v>
                </c:pt>
                <c:pt idx="1726">
                  <c:v>-4.9397126281300006</c:v>
                </c:pt>
                <c:pt idx="1727">
                  <c:v>-4.9326455435199996</c:v>
                </c:pt>
                <c:pt idx="1728">
                  <c:v>-4.8568083495899996</c:v>
                </c:pt>
                <c:pt idx="1729">
                  <c:v>-4.7679122268500009</c:v>
                </c:pt>
                <c:pt idx="1730">
                  <c:v>-4.6812959445800004</c:v>
                </c:pt>
                <c:pt idx="1731">
                  <c:v>-4.6229669425699988</c:v>
                </c:pt>
                <c:pt idx="1732">
                  <c:v>-4.6179443187099993</c:v>
                </c:pt>
                <c:pt idx="1733">
                  <c:v>-4.6611088689600013</c:v>
                </c:pt>
                <c:pt idx="1734">
                  <c:v>-4.7514853337600007</c:v>
                </c:pt>
                <c:pt idx="1735">
                  <c:v>-4.8650761628900003</c:v>
                </c:pt>
                <c:pt idx="1736">
                  <c:v>-4.9680573013</c:v>
                </c:pt>
                <c:pt idx="1737">
                  <c:v>-5.0243704167400001</c:v>
                </c:pt>
                <c:pt idx="1738">
                  <c:v>-5.0113312389899995</c:v>
                </c:pt>
                <c:pt idx="1739">
                  <c:v>-4.9373050707399999</c:v>
                </c:pt>
                <c:pt idx="1740">
                  <c:v>-4.815714042389998</c:v>
                </c:pt>
                <c:pt idx="1741">
                  <c:v>-4.7034082555900003</c:v>
                </c:pt>
                <c:pt idx="1742">
                  <c:v>-4.60057561089</c:v>
                </c:pt>
                <c:pt idx="1743">
                  <c:v>-4.5576404242100006</c:v>
                </c:pt>
                <c:pt idx="1744">
                  <c:v>-4.5551046199499998</c:v>
                </c:pt>
                <c:pt idx="1745">
                  <c:v>-4.5879245518700005</c:v>
                </c:pt>
                <c:pt idx="1746">
                  <c:v>-4.6394277852499997</c:v>
                </c:pt>
                <c:pt idx="1747">
                  <c:v>-4.6936797246399991</c:v>
                </c:pt>
                <c:pt idx="1748">
                  <c:v>-4.7120300266900008</c:v>
                </c:pt>
                <c:pt idx="1749">
                  <c:v>-4.6700175334800003</c:v>
                </c:pt>
                <c:pt idx="1750">
                  <c:v>-4.5811725293599999</c:v>
                </c:pt>
                <c:pt idx="1751">
                  <c:v>-4.4412340895700018</c:v>
                </c:pt>
                <c:pt idx="1752">
                  <c:v>-4.2872182282599995</c:v>
                </c:pt>
                <c:pt idx="1753">
                  <c:v>-4.1585079607399997</c:v>
                </c:pt>
                <c:pt idx="1754">
                  <c:v>-4.0723671251000004</c:v>
                </c:pt>
                <c:pt idx="1755">
                  <c:v>-4.0489791908699999</c:v>
                </c:pt>
                <c:pt idx="1756">
                  <c:v>-4.0874598329700005</c:v>
                </c:pt>
                <c:pt idx="1757">
                  <c:v>-4.1475157368900009</c:v>
                </c:pt>
                <c:pt idx="1758">
                  <c:v>-4.2173467690800006</c:v>
                </c:pt>
                <c:pt idx="1759">
                  <c:v>-4.2472215102000002</c:v>
                </c:pt>
                <c:pt idx="1760">
                  <c:v>-4.2218995212500001</c:v>
                </c:pt>
                <c:pt idx="1761">
                  <c:v>-4.137523009919998</c:v>
                </c:pt>
                <c:pt idx="1762">
                  <c:v>-4.0114066693800003</c:v>
                </c:pt>
                <c:pt idx="1763">
                  <c:v>-3.8846798879099991</c:v>
                </c:pt>
                <c:pt idx="1764">
                  <c:v>-3.7745705727600001</c:v>
                </c:pt>
                <c:pt idx="1765">
                  <c:v>-3.7131786533600013</c:v>
                </c:pt>
                <c:pt idx="1766">
                  <c:v>-3.69866074231</c:v>
                </c:pt>
                <c:pt idx="1767">
                  <c:v>-3.7499467689300001</c:v>
                </c:pt>
                <c:pt idx="1768">
                  <c:v>-3.8335265110100005</c:v>
                </c:pt>
                <c:pt idx="1769">
                  <c:v>-3.9194575638400009</c:v>
                </c:pt>
                <c:pt idx="1770">
                  <c:v>-3.9643374225899981</c:v>
                </c:pt>
                <c:pt idx="1771">
                  <c:v>-3.9513132757400005</c:v>
                </c:pt>
                <c:pt idx="1772">
                  <c:v>-3.8622777125599992</c:v>
                </c:pt>
                <c:pt idx="1773">
                  <c:v>-3.7429030214899992</c:v>
                </c:pt>
                <c:pt idx="1774">
                  <c:v>-3.61465331502</c:v>
                </c:pt>
                <c:pt idx="1775">
                  <c:v>-3.5262701834999994</c:v>
                </c:pt>
                <c:pt idx="1776">
                  <c:v>-3.4937295157199992</c:v>
                </c:pt>
                <c:pt idx="1777">
                  <c:v>-3.526544456549999</c:v>
                </c:pt>
                <c:pt idx="1778">
                  <c:v>-3.5952769950100008</c:v>
                </c:pt>
                <c:pt idx="1779">
                  <c:v>-3.69909042448</c:v>
                </c:pt>
                <c:pt idx="1780">
                  <c:v>-3.8092882543400002</c:v>
                </c:pt>
                <c:pt idx="1781">
                  <c:v>-3.8840209001600008</c:v>
                </c:pt>
                <c:pt idx="1782">
                  <c:v>-3.9032505077700002</c:v>
                </c:pt>
                <c:pt idx="1783">
                  <c:v>-3.8581222238400006</c:v>
                </c:pt>
                <c:pt idx="1784">
                  <c:v>-3.7713597422499996</c:v>
                </c:pt>
                <c:pt idx="1785">
                  <c:v>-3.6658521551000001</c:v>
                </c:pt>
                <c:pt idx="1786">
                  <c:v>-3.5654315159199994</c:v>
                </c:pt>
                <c:pt idx="1787">
                  <c:v>-3.4887157157000006</c:v>
                </c:pt>
                <c:pt idx="1788">
                  <c:v>-3.4778730532599993</c:v>
                </c:pt>
                <c:pt idx="1789">
                  <c:v>-3.5242129433899998</c:v>
                </c:pt>
                <c:pt idx="1790">
                  <c:v>-3.6197135913399996</c:v>
                </c:pt>
                <c:pt idx="1791">
                  <c:v>-3.7195602025099994</c:v>
                </c:pt>
                <c:pt idx="1792">
                  <c:v>-3.8053076824699996</c:v>
                </c:pt>
                <c:pt idx="1793">
                  <c:v>-3.8289515770400007</c:v>
                </c:pt>
                <c:pt idx="1794">
                  <c:v>-3.7907240771100001</c:v>
                </c:pt>
                <c:pt idx="1795">
                  <c:v>-3.7018332542799994</c:v>
                </c:pt>
                <c:pt idx="1796">
                  <c:v>-3.6056874912899999</c:v>
                </c:pt>
                <c:pt idx="1797">
                  <c:v>-3.5076153972099986</c:v>
                </c:pt>
                <c:pt idx="1798">
                  <c:v>-3.4441082930299998</c:v>
                </c:pt>
                <c:pt idx="1799">
                  <c:v>-3.432370091350001</c:v>
                </c:pt>
                <c:pt idx="1800">
                  <c:v>-3.4714798027699993</c:v>
                </c:pt>
                <c:pt idx="1801">
                  <c:v>-3.5494684666199996</c:v>
                </c:pt>
                <c:pt idx="1802">
                  <c:v>-3.6592988099500001</c:v>
                </c:pt>
                <c:pt idx="1803">
                  <c:v>-3.7425249557099987</c:v>
                </c:pt>
                <c:pt idx="1804">
                  <c:v>-3.7847725621200006</c:v>
                </c:pt>
                <c:pt idx="1805">
                  <c:v>-3.7596140486199996</c:v>
                </c:pt>
                <c:pt idx="1806">
                  <c:v>-3.6856014129699992</c:v>
                </c:pt>
                <c:pt idx="1807">
                  <c:v>-3.5719545180199996</c:v>
                </c:pt>
                <c:pt idx="1808">
                  <c:v>-3.4753180911100001</c:v>
                </c:pt>
                <c:pt idx="1809">
                  <c:v>-3.4091521497700001</c:v>
                </c:pt>
                <c:pt idx="1810">
                  <c:v>-3.3903040666200006</c:v>
                </c:pt>
                <c:pt idx="1811">
                  <c:v>-3.4165245103600004</c:v>
                </c:pt>
                <c:pt idx="1812">
                  <c:v>-3.4816423856899998</c:v>
                </c:pt>
                <c:pt idx="1813">
                  <c:v>-3.558783785180001</c:v>
                </c:pt>
                <c:pt idx="1814">
                  <c:v>-3.6131898120600003</c:v>
                </c:pt>
                <c:pt idx="1815">
                  <c:v>-3.6398073469600005</c:v>
                </c:pt>
                <c:pt idx="1816">
                  <c:v>-3.6241955125100005</c:v>
                </c:pt>
                <c:pt idx="1817">
                  <c:v>-3.598149782629998</c:v>
                </c:pt>
                <c:pt idx="1818">
                  <c:v>-3.5494616612200005</c:v>
                </c:pt>
                <c:pt idx="1819">
                  <c:v>-3.4968039403899991</c:v>
                </c:pt>
                <c:pt idx="1820">
                  <c:v>-3.4521954103600008</c:v>
                </c:pt>
                <c:pt idx="1821">
                  <c:v>-3.4364100587299995</c:v>
                </c:pt>
                <c:pt idx="1822">
                  <c:v>-3.4538538316600005</c:v>
                </c:pt>
                <c:pt idx="1823">
                  <c:v>-3.4945781084300003</c:v>
                </c:pt>
                <c:pt idx="1824">
                  <c:v>-3.5471246434099997</c:v>
                </c:pt>
                <c:pt idx="1825">
                  <c:v>-3.5877404957499999</c:v>
                </c:pt>
                <c:pt idx="1826">
                  <c:v>-3.597130672770001</c:v>
                </c:pt>
                <c:pt idx="1827">
                  <c:v>-3.5797445892699997</c:v>
                </c:pt>
                <c:pt idx="1828">
                  <c:v>-3.5521560495399997</c:v>
                </c:pt>
                <c:pt idx="1829">
                  <c:v>-3.5104075534399986</c:v>
                </c:pt>
                <c:pt idx="1830">
                  <c:v>-3.4788268982000008</c:v>
                </c:pt>
                <c:pt idx="1831">
                  <c:v>-3.461453552970001</c:v>
                </c:pt>
                <c:pt idx="1832">
                  <c:v>-3.4597274573199996</c:v>
                </c:pt>
                <c:pt idx="1833">
                  <c:v>-3.4712622685200007</c:v>
                </c:pt>
                <c:pt idx="1834">
                  <c:v>-3.4869716499899992</c:v>
                </c:pt>
                <c:pt idx="1835">
                  <c:v>-3.5005429879599994</c:v>
                </c:pt>
                <c:pt idx="1836">
                  <c:v>-3.5008304966199995</c:v>
                </c:pt>
                <c:pt idx="1837">
                  <c:v>-3.4938162134500002</c:v>
                </c:pt>
                <c:pt idx="1838">
                  <c:v>-3.4794753164000003</c:v>
                </c:pt>
                <c:pt idx="1839">
                  <c:v>-3.4590908502100004</c:v>
                </c:pt>
                <c:pt idx="1840">
                  <c:v>-3.4513329665600008</c:v>
                </c:pt>
                <c:pt idx="1841">
                  <c:v>-3.4658768925699999</c:v>
                </c:pt>
                <c:pt idx="1842">
                  <c:v>-3.4798293854600004</c:v>
                </c:pt>
                <c:pt idx="1843">
                  <c:v>-3.5338066454299999</c:v>
                </c:pt>
                <c:pt idx="1844">
                  <c:v>-3.5872319263699999</c:v>
                </c:pt>
                <c:pt idx="1845">
                  <c:v>-3.6429254197899978</c:v>
                </c:pt>
                <c:pt idx="1846">
                  <c:v>-3.6626337621600005</c:v>
                </c:pt>
                <c:pt idx="1847">
                  <c:v>-3.6386450170399991</c:v>
                </c:pt>
                <c:pt idx="1848">
                  <c:v>-3.5730716777700007</c:v>
                </c:pt>
                <c:pt idx="1849">
                  <c:v>-3.5102287618700005</c:v>
                </c:pt>
                <c:pt idx="1850">
                  <c:v>-3.45109034608</c:v>
                </c:pt>
                <c:pt idx="1851">
                  <c:v>-3.4243103617899995</c:v>
                </c:pt>
                <c:pt idx="1852">
                  <c:v>-3.4437558098300003</c:v>
                </c:pt>
                <c:pt idx="1853">
                  <c:v>-3.5119677856799996</c:v>
                </c:pt>
                <c:pt idx="1854">
                  <c:v>-3.6138684937599996</c:v>
                </c:pt>
                <c:pt idx="1855">
                  <c:v>-3.7133315156600006</c:v>
                </c:pt>
                <c:pt idx="1856">
                  <c:v>-3.7746313709699999</c:v>
                </c:pt>
                <c:pt idx="1857">
                  <c:v>-3.795443946169998</c:v>
                </c:pt>
                <c:pt idx="1858">
                  <c:v>-3.7417602988700001</c:v>
                </c:pt>
                <c:pt idx="1859">
                  <c:v>-3.6512724388500017</c:v>
                </c:pt>
                <c:pt idx="1860">
                  <c:v>-3.5565739741000013</c:v>
                </c:pt>
                <c:pt idx="1861">
                  <c:v>-3.4629975059799998</c:v>
                </c:pt>
                <c:pt idx="1862">
                  <c:v>-3.4331257801600019</c:v>
                </c:pt>
                <c:pt idx="1863">
                  <c:v>-3.4484888761199999</c:v>
                </c:pt>
                <c:pt idx="1864">
                  <c:v>-3.5315671974100002</c:v>
                </c:pt>
                <c:pt idx="1865">
                  <c:v>-3.6705999617999989</c:v>
                </c:pt>
                <c:pt idx="1866">
                  <c:v>-3.8204788233199989</c:v>
                </c:pt>
                <c:pt idx="1867">
                  <c:v>-3.9255092944799994</c:v>
                </c:pt>
                <c:pt idx="1868">
                  <c:v>-3.9919000359700014</c:v>
                </c:pt>
                <c:pt idx="1869">
                  <c:v>-3.9493635071400002</c:v>
                </c:pt>
                <c:pt idx="1870">
                  <c:v>-3.8507997715899993</c:v>
                </c:pt>
                <c:pt idx="1871">
                  <c:v>-3.73086215426</c:v>
                </c:pt>
                <c:pt idx="1872">
                  <c:v>-3.6082550787700001</c:v>
                </c:pt>
                <c:pt idx="1873">
                  <c:v>-3.5317335974200006</c:v>
                </c:pt>
                <c:pt idx="1874">
                  <c:v>-3.5270985074499999</c:v>
                </c:pt>
                <c:pt idx="1875">
                  <c:v>-3.5904822324599999</c:v>
                </c:pt>
                <c:pt idx="1876">
                  <c:v>-3.71461953829</c:v>
                </c:pt>
                <c:pt idx="1877">
                  <c:v>-3.8535060255399998</c:v>
                </c:pt>
                <c:pt idx="1878">
                  <c:v>-3.9783560693200011</c:v>
                </c:pt>
                <c:pt idx="1879">
                  <c:v>-4.0619453820500002</c:v>
                </c:pt>
                <c:pt idx="1880">
                  <c:v>-4.0508802060900004</c:v>
                </c:pt>
                <c:pt idx="1881">
                  <c:v>-3.9704885278200006</c:v>
                </c:pt>
                <c:pt idx="1882">
                  <c:v>-3.8576002726700001</c:v>
                </c:pt>
                <c:pt idx="1883">
                  <c:v>-3.7321529082599998</c:v>
                </c:pt>
                <c:pt idx="1884">
                  <c:v>-3.6280963544099976</c:v>
                </c:pt>
                <c:pt idx="1885">
                  <c:v>-3.6120086928200008</c:v>
                </c:pt>
                <c:pt idx="1886">
                  <c:v>-3.6471821200399996</c:v>
                </c:pt>
                <c:pt idx="1887">
                  <c:v>-3.7698600866400001</c:v>
                </c:pt>
                <c:pt idx="1888">
                  <c:v>-3.9207657079800002</c:v>
                </c:pt>
                <c:pt idx="1889">
                  <c:v>-4.0707403197399996</c:v>
                </c:pt>
                <c:pt idx="1890">
                  <c:v>-4.1569440721000008</c:v>
                </c:pt>
                <c:pt idx="1891">
                  <c:v>-4.1592101389599998</c:v>
                </c:pt>
                <c:pt idx="1892">
                  <c:v>-4.0779079985599997</c:v>
                </c:pt>
                <c:pt idx="1893">
                  <c:v>-3.95302230238</c:v>
                </c:pt>
                <c:pt idx="1894">
                  <c:v>-3.8255751524099999</c:v>
                </c:pt>
                <c:pt idx="1895">
                  <c:v>-3.70921483448</c:v>
                </c:pt>
                <c:pt idx="1896">
                  <c:v>-3.6794125623199996</c:v>
                </c:pt>
                <c:pt idx="1897">
                  <c:v>-3.7211553056499995</c:v>
                </c:pt>
                <c:pt idx="1898">
                  <c:v>-3.808450954830001</c:v>
                </c:pt>
                <c:pt idx="1899">
                  <c:v>-3.9489211587200002</c:v>
                </c:pt>
                <c:pt idx="1900">
                  <c:v>-4.084806200900001</c:v>
                </c:pt>
                <c:pt idx="1901">
                  <c:v>-4.1838897031999984</c:v>
                </c:pt>
                <c:pt idx="1902">
                  <c:v>-4.2028602474200012</c:v>
                </c:pt>
                <c:pt idx="1903">
                  <c:v>-4.1648963280500002</c:v>
                </c:pt>
                <c:pt idx="1904">
                  <c:v>-4.0720532369400004</c:v>
                </c:pt>
                <c:pt idx="1905">
                  <c:v>-3.9560505922999996</c:v>
                </c:pt>
                <c:pt idx="1906">
                  <c:v>-3.8871762196100024</c:v>
                </c:pt>
                <c:pt idx="1907">
                  <c:v>-3.8532455444099996</c:v>
                </c:pt>
                <c:pt idx="1908">
                  <c:v>-3.8795366519000001</c:v>
                </c:pt>
                <c:pt idx="1909">
                  <c:v>-3.9612487907200005</c:v>
                </c:pt>
                <c:pt idx="1910">
                  <c:v>-4.094782823000001</c:v>
                </c:pt>
                <c:pt idx="1911">
                  <c:v>-4.1864682889699996</c:v>
                </c:pt>
                <c:pt idx="1912">
                  <c:v>-4.2477708151799991</c:v>
                </c:pt>
                <c:pt idx="1913">
                  <c:v>-4.2501866942900008</c:v>
                </c:pt>
                <c:pt idx="1914">
                  <c:v>-4.1949334884000002</c:v>
                </c:pt>
                <c:pt idx="1915">
                  <c:v>-4.0910379081500006</c:v>
                </c:pt>
                <c:pt idx="1916">
                  <c:v>-3.9896476467099999</c:v>
                </c:pt>
                <c:pt idx="1917">
                  <c:v>-3.9049942722799997</c:v>
                </c:pt>
                <c:pt idx="1918">
                  <c:v>-3.878188731999999</c:v>
                </c:pt>
                <c:pt idx="1919">
                  <c:v>-3.9042145019800008</c:v>
                </c:pt>
                <c:pt idx="1920">
                  <c:v>-3.9791767284899997</c:v>
                </c:pt>
                <c:pt idx="1921">
                  <c:v>-4.0976684364400011</c:v>
                </c:pt>
                <c:pt idx="1922">
                  <c:v>-4.2050411207299989</c:v>
                </c:pt>
                <c:pt idx="1923">
                  <c:v>-4.2760327388599997</c:v>
                </c:pt>
                <c:pt idx="1924">
                  <c:v>-4.2795262968900003</c:v>
                </c:pt>
                <c:pt idx="1925">
                  <c:v>-4.2134185967199986</c:v>
                </c:pt>
                <c:pt idx="1926">
                  <c:v>-4.1043670124499991</c:v>
                </c:pt>
                <c:pt idx="1927">
                  <c:v>-3.9901493612099999</c:v>
                </c:pt>
                <c:pt idx="1928">
                  <c:v>-3.9133291842100011</c:v>
                </c:pt>
                <c:pt idx="1929">
                  <c:v>-3.9090011692200006</c:v>
                </c:pt>
                <c:pt idx="1930">
                  <c:v>-3.9538245517199999</c:v>
                </c:pt>
                <c:pt idx="1931">
                  <c:v>-4.0610311195799991</c:v>
                </c:pt>
                <c:pt idx="1932">
                  <c:v>-4.1959737739299996</c:v>
                </c:pt>
                <c:pt idx="1933">
                  <c:v>-4.3269144644199988</c:v>
                </c:pt>
                <c:pt idx="1934">
                  <c:v>-4.3918467447000005</c:v>
                </c:pt>
                <c:pt idx="1935">
                  <c:v>-4.3940056605600004</c:v>
                </c:pt>
                <c:pt idx="1936">
                  <c:v>-4.3250819891099992</c:v>
                </c:pt>
                <c:pt idx="1937">
                  <c:v>-4.197866319830001</c:v>
                </c:pt>
                <c:pt idx="1938">
                  <c:v>-4.079196661830002</c:v>
                </c:pt>
                <c:pt idx="1939">
                  <c:v>-3.9907874582699994</c:v>
                </c:pt>
                <c:pt idx="1940">
                  <c:v>-3.9609060685899999</c:v>
                </c:pt>
                <c:pt idx="1941">
                  <c:v>-4.020202706500001</c:v>
                </c:pt>
                <c:pt idx="1942">
                  <c:v>-4.1609558490100005</c:v>
                </c:pt>
                <c:pt idx="1943">
                  <c:v>-4.3314861579799997</c:v>
                </c:pt>
                <c:pt idx="1944">
                  <c:v>-4.4803889732299993</c:v>
                </c:pt>
                <c:pt idx="1945">
                  <c:v>-4.5839811050800003</c:v>
                </c:pt>
                <c:pt idx="1946">
                  <c:v>-4.5990481179800007</c:v>
                </c:pt>
                <c:pt idx="1947">
                  <c:v>-4.5362026640700002</c:v>
                </c:pt>
                <c:pt idx="1948">
                  <c:v>-4.4005291100800008</c:v>
                </c:pt>
                <c:pt idx="1949">
                  <c:v>-4.2572857969300006</c:v>
                </c:pt>
                <c:pt idx="1950">
                  <c:v>-4.1593843935999999</c:v>
                </c:pt>
                <c:pt idx="1951">
                  <c:v>-4.1122166299699998</c:v>
                </c:pt>
                <c:pt idx="1952">
                  <c:v>-4.1500236286399996</c:v>
                </c:pt>
                <c:pt idx="1953">
                  <c:v>-4.2408851202199997</c:v>
                </c:pt>
                <c:pt idx="1954">
                  <c:v>-4.3670177310499998</c:v>
                </c:pt>
                <c:pt idx="1955">
                  <c:v>-4.5070809702899997</c:v>
                </c:pt>
                <c:pt idx="1956">
                  <c:v>-4.5796668707899988</c:v>
                </c:pt>
                <c:pt idx="1957">
                  <c:v>-4.5969973819300005</c:v>
                </c:pt>
                <c:pt idx="1958">
                  <c:v>-4.4963374510099996</c:v>
                </c:pt>
                <c:pt idx="1959">
                  <c:v>-4.3236600545399995</c:v>
                </c:pt>
                <c:pt idx="1960">
                  <c:v>-4.1436112233799989</c:v>
                </c:pt>
                <c:pt idx="1961">
                  <c:v>-3.9620008852799993</c:v>
                </c:pt>
                <c:pt idx="1962">
                  <c:v>-3.8625126292900003</c:v>
                </c:pt>
                <c:pt idx="1963">
                  <c:v>-3.8525261874599988</c:v>
                </c:pt>
                <c:pt idx="1964">
                  <c:v>-3.936101555590001</c:v>
                </c:pt>
                <c:pt idx="1965">
                  <c:v>-4.0575435007799987</c:v>
                </c:pt>
                <c:pt idx="1966">
                  <c:v>-4.2041417800099996</c:v>
                </c:pt>
                <c:pt idx="1967">
                  <c:v>-4.2958801163500011</c:v>
                </c:pt>
                <c:pt idx="1968">
                  <c:v>-4.3205867492800003</c:v>
                </c:pt>
                <c:pt idx="1969">
                  <c:v>-4.2663074115400006</c:v>
                </c:pt>
                <c:pt idx="1970">
                  <c:v>-4.1367407148200028</c:v>
                </c:pt>
                <c:pt idx="1971">
                  <c:v>-3.98856444777</c:v>
                </c:pt>
                <c:pt idx="1972">
                  <c:v>-3.8608179141400001</c:v>
                </c:pt>
                <c:pt idx="1973">
                  <c:v>-3.8011918463399996</c:v>
                </c:pt>
                <c:pt idx="1974">
                  <c:v>-3.8037733670000002</c:v>
                </c:pt>
                <c:pt idx="1975">
                  <c:v>-3.8603339566600003</c:v>
                </c:pt>
                <c:pt idx="1976">
                  <c:v>-3.9639348819999998</c:v>
                </c:pt>
                <c:pt idx="1977">
                  <c:v>-4.0827572253700009</c:v>
                </c:pt>
                <c:pt idx="1978">
                  <c:v>-4.1859498318800021</c:v>
                </c:pt>
                <c:pt idx="1979">
                  <c:v>-4.2248064073900018</c:v>
                </c:pt>
                <c:pt idx="1980">
                  <c:v>-4.1922393874499999</c:v>
                </c:pt>
                <c:pt idx="1981">
                  <c:v>-4.1013592155899996</c:v>
                </c:pt>
                <c:pt idx="1982">
                  <c:v>-3.9837396246300005</c:v>
                </c:pt>
                <c:pt idx="1983">
                  <c:v>-3.8756810217299997</c:v>
                </c:pt>
                <c:pt idx="1984">
                  <c:v>-3.8257770909999995</c:v>
                </c:pt>
                <c:pt idx="1985">
                  <c:v>-3.8340515600999998</c:v>
                </c:pt>
                <c:pt idx="1986">
                  <c:v>-3.906964166459999</c:v>
                </c:pt>
                <c:pt idx="1987">
                  <c:v>-4.0117220790599992</c:v>
                </c:pt>
                <c:pt idx="1988">
                  <c:v>-4.1272827925599991</c:v>
                </c:pt>
                <c:pt idx="1989">
                  <c:v>-4.1945970303600006</c:v>
                </c:pt>
                <c:pt idx="1990">
                  <c:v>-4.2143349529700007</c:v>
                </c:pt>
                <c:pt idx="1991">
                  <c:v>-4.1732305646699999</c:v>
                </c:pt>
                <c:pt idx="1992">
                  <c:v>-4.0847453247600001</c:v>
                </c:pt>
                <c:pt idx="1993">
                  <c:v>-3.9837885509299991</c:v>
                </c:pt>
                <c:pt idx="1994">
                  <c:v>-3.9162731307399996</c:v>
                </c:pt>
                <c:pt idx="1995">
                  <c:v>-3.8935886081600009</c:v>
                </c:pt>
                <c:pt idx="1996">
                  <c:v>-3.912850654220001</c:v>
                </c:pt>
                <c:pt idx="1997">
                  <c:v>-4.0007310446299984</c:v>
                </c:pt>
                <c:pt idx="1998">
                  <c:v>-4.1213752699499997</c:v>
                </c:pt>
                <c:pt idx="1999">
                  <c:v>-4.2166894641400017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349-4FB6-AB79-F73BB77C54BE}"/>
            </c:ext>
          </c:extLst>
        </c:ser>
        <c:ser>
          <c:idx val="1"/>
          <c:order val="2"/>
          <c:tx>
            <c:strRef>
              <c:f>Лист1!$B$45</c:f>
              <c:strCache>
                <c:ptCount val="1"/>
                <c:pt idx="0">
                  <c:v>Uуп1=-60 В</c:v>
                </c:pt>
              </c:strCache>
            </c:strRef>
          </c:tx>
          <c:spPr>
            <a:ln w="12700" cap="rnd" cmpd="sng" algn="ctr">
              <a:solidFill>
                <a:srgbClr val="70AD47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Лист1!$B$46:$B$2045</c:f>
              <c:numCache>
                <c:formatCode>0.000</c:formatCode>
                <c:ptCount val="2000"/>
                <c:pt idx="0">
                  <c:v>-30.2389670305</c:v>
                </c:pt>
                <c:pt idx="1">
                  <c:v>-28.687477038699999</c:v>
                </c:pt>
                <c:pt idx="2">
                  <c:v>-28.837638113299995</c:v>
                </c:pt>
                <c:pt idx="3">
                  <c:v>-31.544763336399999</c:v>
                </c:pt>
                <c:pt idx="4">
                  <c:v>-32.461144812299999</c:v>
                </c:pt>
                <c:pt idx="5">
                  <c:v>-30.184786802400005</c:v>
                </c:pt>
                <c:pt idx="6">
                  <c:v>-29.8042583364</c:v>
                </c:pt>
                <c:pt idx="7">
                  <c:v>-30.804379120299998</c:v>
                </c:pt>
                <c:pt idx="8">
                  <c:v>-32.569506549400003</c:v>
                </c:pt>
                <c:pt idx="9">
                  <c:v>-32.6482282614</c:v>
                </c:pt>
                <c:pt idx="10">
                  <c:v>-31.958499206599996</c:v>
                </c:pt>
                <c:pt idx="11">
                  <c:v>-30.178201780400002</c:v>
                </c:pt>
                <c:pt idx="12">
                  <c:v>-30.613952679500002</c:v>
                </c:pt>
                <c:pt idx="13">
                  <c:v>-31.338764082299999</c:v>
                </c:pt>
                <c:pt idx="14">
                  <c:v>-32.987117441599999</c:v>
                </c:pt>
                <c:pt idx="15">
                  <c:v>-31.955699859500001</c:v>
                </c:pt>
                <c:pt idx="16">
                  <c:v>-30.036926891200004</c:v>
                </c:pt>
                <c:pt idx="17">
                  <c:v>-29.750257075499999</c:v>
                </c:pt>
                <c:pt idx="18">
                  <c:v>-31.288609269599998</c:v>
                </c:pt>
                <c:pt idx="19">
                  <c:v>-32.827727983999999</c:v>
                </c:pt>
                <c:pt idx="20">
                  <c:v>-33.287033202099998</c:v>
                </c:pt>
                <c:pt idx="21">
                  <c:v>-31.664527262099998</c:v>
                </c:pt>
                <c:pt idx="22">
                  <c:v>-30.453788695899998</c:v>
                </c:pt>
                <c:pt idx="23">
                  <c:v>-30.5206592159</c:v>
                </c:pt>
                <c:pt idx="24">
                  <c:v>-30.966437255999999</c:v>
                </c:pt>
                <c:pt idx="25">
                  <c:v>-31.580660472999998</c:v>
                </c:pt>
                <c:pt idx="26">
                  <c:v>-30.600424798900001</c:v>
                </c:pt>
                <c:pt idx="27">
                  <c:v>-29.4225152974</c:v>
                </c:pt>
                <c:pt idx="28">
                  <c:v>-28.833300965399999</c:v>
                </c:pt>
                <c:pt idx="29">
                  <c:v>-29.328075264300004</c:v>
                </c:pt>
                <c:pt idx="30">
                  <c:v>-31.5025039623</c:v>
                </c:pt>
                <c:pt idx="31">
                  <c:v>-32.752893174100002</c:v>
                </c:pt>
                <c:pt idx="32">
                  <c:v>-31.530944544299999</c:v>
                </c:pt>
                <c:pt idx="33">
                  <c:v>-29.919510597399999</c:v>
                </c:pt>
                <c:pt idx="34">
                  <c:v>-28.501124574499997</c:v>
                </c:pt>
                <c:pt idx="35">
                  <c:v>-29.6833697376</c:v>
                </c:pt>
                <c:pt idx="36">
                  <c:v>-30.8003017435</c:v>
                </c:pt>
                <c:pt idx="37">
                  <c:v>-29.869833956499999</c:v>
                </c:pt>
                <c:pt idx="38">
                  <c:v>-28.466845406499999</c:v>
                </c:pt>
                <c:pt idx="39">
                  <c:v>-28.482879601</c:v>
                </c:pt>
                <c:pt idx="40">
                  <c:v>-30.364882789799999</c:v>
                </c:pt>
                <c:pt idx="41">
                  <c:v>-32.720447086599997</c:v>
                </c:pt>
                <c:pt idx="42">
                  <c:v>-32.563988631199997</c:v>
                </c:pt>
                <c:pt idx="43">
                  <c:v>-30.141573920500001</c:v>
                </c:pt>
                <c:pt idx="44">
                  <c:v>-29.081012873900001</c:v>
                </c:pt>
                <c:pt idx="45">
                  <c:v>-29.185251618499997</c:v>
                </c:pt>
                <c:pt idx="46">
                  <c:v>-29.991480108099999</c:v>
                </c:pt>
                <c:pt idx="47">
                  <c:v>-29.300436224199998</c:v>
                </c:pt>
                <c:pt idx="48">
                  <c:v>-27.610537104500001</c:v>
                </c:pt>
                <c:pt idx="49">
                  <c:v>-27.035775444799999</c:v>
                </c:pt>
                <c:pt idx="50">
                  <c:v>-28.054791803499999</c:v>
                </c:pt>
                <c:pt idx="51">
                  <c:v>-29.265732520699999</c:v>
                </c:pt>
                <c:pt idx="52">
                  <c:v>-30.1292748891</c:v>
                </c:pt>
                <c:pt idx="53">
                  <c:v>-29.492286476</c:v>
                </c:pt>
                <c:pt idx="54">
                  <c:v>-28.397368289599999</c:v>
                </c:pt>
                <c:pt idx="55">
                  <c:v>-27.498435332699998</c:v>
                </c:pt>
                <c:pt idx="56">
                  <c:v>-27.433404150000001</c:v>
                </c:pt>
                <c:pt idx="57">
                  <c:v>-28.1377868555</c:v>
                </c:pt>
                <c:pt idx="58">
                  <c:v>-28.144082064799999</c:v>
                </c:pt>
                <c:pt idx="59">
                  <c:v>-27.085949531200001</c:v>
                </c:pt>
                <c:pt idx="60">
                  <c:v>-26.0212143117</c:v>
                </c:pt>
                <c:pt idx="61">
                  <c:v>-25.507851960499998</c:v>
                </c:pt>
                <c:pt idx="62">
                  <c:v>-26.463461777399999</c:v>
                </c:pt>
                <c:pt idx="63">
                  <c:v>-27.405155011200002</c:v>
                </c:pt>
                <c:pt idx="64">
                  <c:v>-27.421489731699999</c:v>
                </c:pt>
                <c:pt idx="65">
                  <c:v>-26.426358496900001</c:v>
                </c:pt>
                <c:pt idx="66">
                  <c:v>-25.930060600699999</c:v>
                </c:pt>
                <c:pt idx="67">
                  <c:v>-26.269761108400004</c:v>
                </c:pt>
                <c:pt idx="68">
                  <c:v>-27.359695092500004</c:v>
                </c:pt>
                <c:pt idx="69">
                  <c:v>-27.658435613799995</c:v>
                </c:pt>
                <c:pt idx="70">
                  <c:v>-26.612784638899999</c:v>
                </c:pt>
                <c:pt idx="71">
                  <c:v>-25.482395345699999</c:v>
                </c:pt>
                <c:pt idx="72">
                  <c:v>-25.578459179500001</c:v>
                </c:pt>
                <c:pt idx="73">
                  <c:v>-26.313709637900004</c:v>
                </c:pt>
                <c:pt idx="74">
                  <c:v>-26.737998989600001</c:v>
                </c:pt>
                <c:pt idx="75">
                  <c:v>-26.289723958099998</c:v>
                </c:pt>
                <c:pt idx="76">
                  <c:v>-25.705911730299999</c:v>
                </c:pt>
                <c:pt idx="77">
                  <c:v>-25.5690321561</c:v>
                </c:pt>
                <c:pt idx="78">
                  <c:v>-25.997295208099999</c:v>
                </c:pt>
                <c:pt idx="79">
                  <c:v>-26.689553384500002</c:v>
                </c:pt>
                <c:pt idx="80">
                  <c:v>-26.414995866799998</c:v>
                </c:pt>
                <c:pt idx="81">
                  <c:v>-25.144039892999999</c:v>
                </c:pt>
                <c:pt idx="82">
                  <c:v>-24.443412784500001</c:v>
                </c:pt>
                <c:pt idx="83">
                  <c:v>-24.512713505199997</c:v>
                </c:pt>
                <c:pt idx="84">
                  <c:v>-25.043928794999999</c:v>
                </c:pt>
                <c:pt idx="85">
                  <c:v>-25.4251593943</c:v>
                </c:pt>
                <c:pt idx="86">
                  <c:v>-25.0761991573</c:v>
                </c:pt>
                <c:pt idx="87">
                  <c:v>-24.688189061500001</c:v>
                </c:pt>
                <c:pt idx="88">
                  <c:v>-24.916988008600001</c:v>
                </c:pt>
                <c:pt idx="89">
                  <c:v>-25.547873392700001</c:v>
                </c:pt>
                <c:pt idx="90">
                  <c:v>-26.202401952199999</c:v>
                </c:pt>
                <c:pt idx="91">
                  <c:v>-25.9189667614</c:v>
                </c:pt>
                <c:pt idx="92">
                  <c:v>-25.075208779800001</c:v>
                </c:pt>
                <c:pt idx="93">
                  <c:v>-24.505400552699999</c:v>
                </c:pt>
                <c:pt idx="94">
                  <c:v>-24.446638070700001</c:v>
                </c:pt>
                <c:pt idx="95">
                  <c:v>-25.0920106017</c:v>
                </c:pt>
                <c:pt idx="96">
                  <c:v>-25.269766688200001</c:v>
                </c:pt>
                <c:pt idx="97">
                  <c:v>-24.9432475035</c:v>
                </c:pt>
                <c:pt idx="98">
                  <c:v>-24.470614071699998</c:v>
                </c:pt>
                <c:pt idx="99">
                  <c:v>-24.577448412199999</c:v>
                </c:pt>
                <c:pt idx="100">
                  <c:v>-25.136343674499997</c:v>
                </c:pt>
                <c:pt idx="101">
                  <c:v>-25.5698780556</c:v>
                </c:pt>
                <c:pt idx="102">
                  <c:v>-25.166993848699999</c:v>
                </c:pt>
                <c:pt idx="103">
                  <c:v>-24.609237082200003</c:v>
                </c:pt>
                <c:pt idx="104">
                  <c:v>-24.249332491499999</c:v>
                </c:pt>
                <c:pt idx="105">
                  <c:v>-24.611525460999999</c:v>
                </c:pt>
                <c:pt idx="106">
                  <c:v>-25.1892820582</c:v>
                </c:pt>
                <c:pt idx="107">
                  <c:v>-25.500798964400001</c:v>
                </c:pt>
                <c:pt idx="108">
                  <c:v>-24.976659503699999</c:v>
                </c:pt>
                <c:pt idx="109">
                  <c:v>-24.450947924099999</c:v>
                </c:pt>
                <c:pt idx="110">
                  <c:v>-24.659395328100004</c:v>
                </c:pt>
                <c:pt idx="111">
                  <c:v>-25.2349258341</c:v>
                </c:pt>
                <c:pt idx="112">
                  <c:v>-25.729643404299999</c:v>
                </c:pt>
                <c:pt idx="113">
                  <c:v>-25.342256368099999</c:v>
                </c:pt>
                <c:pt idx="114">
                  <c:v>-24.558616981699998</c:v>
                </c:pt>
                <c:pt idx="115">
                  <c:v>-24.327620813199999</c:v>
                </c:pt>
                <c:pt idx="116">
                  <c:v>-24.512760512300002</c:v>
                </c:pt>
                <c:pt idx="117">
                  <c:v>-24.7753603566</c:v>
                </c:pt>
                <c:pt idx="118">
                  <c:v>-24.485453051299999</c:v>
                </c:pt>
                <c:pt idx="119">
                  <c:v>-23.834404726100004</c:v>
                </c:pt>
                <c:pt idx="120">
                  <c:v>-23.516116816499995</c:v>
                </c:pt>
                <c:pt idx="121">
                  <c:v>-23.850043384499998</c:v>
                </c:pt>
                <c:pt idx="122">
                  <c:v>-24.4150531889</c:v>
                </c:pt>
                <c:pt idx="123">
                  <c:v>-24.472987268899999</c:v>
                </c:pt>
                <c:pt idx="124">
                  <c:v>-23.851165667699998</c:v>
                </c:pt>
                <c:pt idx="125">
                  <c:v>-23.466111152099998</c:v>
                </c:pt>
                <c:pt idx="126">
                  <c:v>-23.381076427799993</c:v>
                </c:pt>
                <c:pt idx="127">
                  <c:v>-23.879141502700001</c:v>
                </c:pt>
                <c:pt idx="128">
                  <c:v>-24.149302604199999</c:v>
                </c:pt>
                <c:pt idx="129">
                  <c:v>-23.794444988599999</c:v>
                </c:pt>
                <c:pt idx="130">
                  <c:v>-23.199592462199998</c:v>
                </c:pt>
                <c:pt idx="131">
                  <c:v>-22.874430497599999</c:v>
                </c:pt>
                <c:pt idx="132">
                  <c:v>-23.103479565299999</c:v>
                </c:pt>
                <c:pt idx="133">
                  <c:v>-23.494116223299997</c:v>
                </c:pt>
                <c:pt idx="134">
                  <c:v>-23.322448591400004</c:v>
                </c:pt>
                <c:pt idx="135">
                  <c:v>-22.855476143200001</c:v>
                </c:pt>
                <c:pt idx="136">
                  <c:v>-22.509562448299999</c:v>
                </c:pt>
                <c:pt idx="137">
                  <c:v>-22.716757270999999</c:v>
                </c:pt>
                <c:pt idx="138">
                  <c:v>-23.129900811900001</c:v>
                </c:pt>
                <c:pt idx="139">
                  <c:v>-23.326959085999999</c:v>
                </c:pt>
                <c:pt idx="140">
                  <c:v>-22.868514871899997</c:v>
                </c:pt>
                <c:pt idx="141">
                  <c:v>-22.209959488199999</c:v>
                </c:pt>
                <c:pt idx="142">
                  <c:v>-22.073357641800001</c:v>
                </c:pt>
                <c:pt idx="143">
                  <c:v>-22.346979419099998</c:v>
                </c:pt>
                <c:pt idx="144">
                  <c:v>-22.7459083235</c:v>
                </c:pt>
                <c:pt idx="145">
                  <c:v>-22.687055474000001</c:v>
                </c:pt>
                <c:pt idx="146">
                  <c:v>-22.2029224339</c:v>
                </c:pt>
                <c:pt idx="147">
                  <c:v>-21.9964307547</c:v>
                </c:pt>
                <c:pt idx="148">
                  <c:v>-22.105545114200002</c:v>
                </c:pt>
                <c:pt idx="149">
                  <c:v>-22.740777113</c:v>
                </c:pt>
                <c:pt idx="150">
                  <c:v>-23.048487765600001</c:v>
                </c:pt>
                <c:pt idx="151">
                  <c:v>-22.622882963799999</c:v>
                </c:pt>
                <c:pt idx="152">
                  <c:v>-22.060671371299996</c:v>
                </c:pt>
                <c:pt idx="153">
                  <c:v>-21.8356507592</c:v>
                </c:pt>
                <c:pt idx="154">
                  <c:v>-22.065357370200005</c:v>
                </c:pt>
                <c:pt idx="155">
                  <c:v>-22.255012085499999</c:v>
                </c:pt>
                <c:pt idx="156">
                  <c:v>-22.066691391799999</c:v>
                </c:pt>
                <c:pt idx="157">
                  <c:v>-21.707367221799998</c:v>
                </c:pt>
                <c:pt idx="158">
                  <c:v>-21.607273486099999</c:v>
                </c:pt>
                <c:pt idx="159">
                  <c:v>-21.9716319594</c:v>
                </c:pt>
                <c:pt idx="160">
                  <c:v>-22.3622857328</c:v>
                </c:pt>
                <c:pt idx="161">
                  <c:v>-22.334891326899999</c:v>
                </c:pt>
                <c:pt idx="162">
                  <c:v>-21.828338605799999</c:v>
                </c:pt>
                <c:pt idx="163">
                  <c:v>-21.4435820681</c:v>
                </c:pt>
                <c:pt idx="164">
                  <c:v>-21.415636147499999</c:v>
                </c:pt>
                <c:pt idx="165">
                  <c:v>-21.662798338000002</c:v>
                </c:pt>
                <c:pt idx="166">
                  <c:v>-21.913903287399997</c:v>
                </c:pt>
                <c:pt idx="167">
                  <c:v>-21.775663350499997</c:v>
                </c:pt>
                <c:pt idx="168">
                  <c:v>-21.461682878700003</c:v>
                </c:pt>
                <c:pt idx="169">
                  <c:v>-21.377984015799999</c:v>
                </c:pt>
                <c:pt idx="170">
                  <c:v>-21.6265831007</c:v>
                </c:pt>
                <c:pt idx="171">
                  <c:v>-21.864242426299999</c:v>
                </c:pt>
                <c:pt idx="172">
                  <c:v>-21.6825239872</c:v>
                </c:pt>
                <c:pt idx="173">
                  <c:v>-21.413659704299999</c:v>
                </c:pt>
                <c:pt idx="174">
                  <c:v>-21.277165579999998</c:v>
                </c:pt>
                <c:pt idx="175">
                  <c:v>-21.486654224599995</c:v>
                </c:pt>
                <c:pt idx="176">
                  <c:v>-21.805752427499996</c:v>
                </c:pt>
                <c:pt idx="177">
                  <c:v>-21.809180542099998</c:v>
                </c:pt>
                <c:pt idx="178">
                  <c:v>-21.5536902385</c:v>
                </c:pt>
                <c:pt idx="179">
                  <c:v>-21.354420517200001</c:v>
                </c:pt>
                <c:pt idx="180">
                  <c:v>-21.433588405599998</c:v>
                </c:pt>
                <c:pt idx="181">
                  <c:v>-21.640730567999999</c:v>
                </c:pt>
                <c:pt idx="182">
                  <c:v>-21.764706822600001</c:v>
                </c:pt>
                <c:pt idx="183">
                  <c:v>-21.542185239200002</c:v>
                </c:pt>
                <c:pt idx="184">
                  <c:v>-21.211232496400001</c:v>
                </c:pt>
                <c:pt idx="185">
                  <c:v>-21.258275714300005</c:v>
                </c:pt>
                <c:pt idx="186">
                  <c:v>-21.515797596599995</c:v>
                </c:pt>
                <c:pt idx="187">
                  <c:v>-21.7567512454</c:v>
                </c:pt>
                <c:pt idx="188">
                  <c:v>-21.6424352069</c:v>
                </c:pt>
                <c:pt idx="189">
                  <c:v>-21.249424025900005</c:v>
                </c:pt>
                <c:pt idx="190">
                  <c:v>-21.041795303699999</c:v>
                </c:pt>
                <c:pt idx="191">
                  <c:v>-21.145650009199997</c:v>
                </c:pt>
                <c:pt idx="192">
                  <c:v>-21.5087083785</c:v>
                </c:pt>
                <c:pt idx="193">
                  <c:v>-21.650438661399999</c:v>
                </c:pt>
                <c:pt idx="194">
                  <c:v>-21.433651113700002</c:v>
                </c:pt>
                <c:pt idx="195">
                  <c:v>-21.1725509975</c:v>
                </c:pt>
                <c:pt idx="196">
                  <c:v>-21.207948835100005</c:v>
                </c:pt>
                <c:pt idx="197">
                  <c:v>-21.515052987899999</c:v>
                </c:pt>
                <c:pt idx="198">
                  <c:v>-21.749015082100001</c:v>
                </c:pt>
                <c:pt idx="199">
                  <c:v>-21.579162988699998</c:v>
                </c:pt>
                <c:pt idx="200">
                  <c:v>-21.1968026722</c:v>
                </c:pt>
                <c:pt idx="201">
                  <c:v>-21.040568607300003</c:v>
                </c:pt>
                <c:pt idx="202">
                  <c:v>-21.242510330999998</c:v>
                </c:pt>
                <c:pt idx="203">
                  <c:v>-21.466760234999999</c:v>
                </c:pt>
                <c:pt idx="204">
                  <c:v>-21.452515677899999</c:v>
                </c:pt>
                <c:pt idx="205">
                  <c:v>-21.109048646600002</c:v>
                </c:pt>
                <c:pt idx="206">
                  <c:v>-20.7577912271</c:v>
                </c:pt>
                <c:pt idx="207">
                  <c:v>-20.802068538699999</c:v>
                </c:pt>
                <c:pt idx="208">
                  <c:v>-21.1130414207</c:v>
                </c:pt>
                <c:pt idx="209">
                  <c:v>-21.4195039365</c:v>
                </c:pt>
                <c:pt idx="210">
                  <c:v>-21.357657795200002</c:v>
                </c:pt>
                <c:pt idx="211">
                  <c:v>-21.0843855842</c:v>
                </c:pt>
                <c:pt idx="212">
                  <c:v>-20.893066294400001</c:v>
                </c:pt>
                <c:pt idx="213">
                  <c:v>-20.901267052600005</c:v>
                </c:pt>
                <c:pt idx="214">
                  <c:v>-21.038475984499996</c:v>
                </c:pt>
                <c:pt idx="215">
                  <c:v>-20.9237288269</c:v>
                </c:pt>
                <c:pt idx="216">
                  <c:v>-20.588179352400001</c:v>
                </c:pt>
                <c:pt idx="217">
                  <c:v>-20.475290092000002</c:v>
                </c:pt>
                <c:pt idx="218">
                  <c:v>-20.603753275800003</c:v>
                </c:pt>
                <c:pt idx="219">
                  <c:v>-20.876097625100002</c:v>
                </c:pt>
                <c:pt idx="220">
                  <c:v>-21.0051251358</c:v>
                </c:pt>
                <c:pt idx="221">
                  <c:v>-20.7853033791</c:v>
                </c:pt>
                <c:pt idx="222">
                  <c:v>-20.528783000400001</c:v>
                </c:pt>
                <c:pt idx="223">
                  <c:v>-20.551813246599998</c:v>
                </c:pt>
                <c:pt idx="224">
                  <c:v>-20.859823756699999</c:v>
                </c:pt>
                <c:pt idx="225">
                  <c:v>-21.107609459599999</c:v>
                </c:pt>
                <c:pt idx="226">
                  <c:v>-20.992724619699999</c:v>
                </c:pt>
                <c:pt idx="227">
                  <c:v>-20.5947021283</c:v>
                </c:pt>
                <c:pt idx="228">
                  <c:v>-20.356508124400001</c:v>
                </c:pt>
                <c:pt idx="229">
                  <c:v>-20.354444640899999</c:v>
                </c:pt>
                <c:pt idx="230">
                  <c:v>-20.583229761399998</c:v>
                </c:pt>
                <c:pt idx="231">
                  <c:v>-20.577306640300002</c:v>
                </c:pt>
                <c:pt idx="232">
                  <c:v>-20.350939945299999</c:v>
                </c:pt>
                <c:pt idx="233">
                  <c:v>-20.120483674100001</c:v>
                </c:pt>
                <c:pt idx="234">
                  <c:v>-20.258639352900005</c:v>
                </c:pt>
                <c:pt idx="235">
                  <c:v>-20.527630986699997</c:v>
                </c:pt>
                <c:pt idx="236">
                  <c:v>-20.616478916399998</c:v>
                </c:pt>
                <c:pt idx="237">
                  <c:v>-20.402890013899999</c:v>
                </c:pt>
                <c:pt idx="238">
                  <c:v>-20.1038345065</c:v>
                </c:pt>
                <c:pt idx="239">
                  <c:v>-19.975131621300001</c:v>
                </c:pt>
                <c:pt idx="240">
                  <c:v>-20.170537721199999</c:v>
                </c:pt>
                <c:pt idx="241">
                  <c:v>-20.2840538572</c:v>
                </c:pt>
                <c:pt idx="242">
                  <c:v>-20.125605423800003</c:v>
                </c:pt>
                <c:pt idx="243">
                  <c:v>-19.792322237699999</c:v>
                </c:pt>
                <c:pt idx="244">
                  <c:v>-19.725612654399999</c:v>
                </c:pt>
                <c:pt idx="245">
                  <c:v>-19.887606789299998</c:v>
                </c:pt>
                <c:pt idx="246">
                  <c:v>-20.118708715800004</c:v>
                </c:pt>
                <c:pt idx="247">
                  <c:v>-20.257623563100001</c:v>
                </c:pt>
                <c:pt idx="248">
                  <c:v>-19.997446873299999</c:v>
                </c:pt>
                <c:pt idx="249">
                  <c:v>-19.697979310299999</c:v>
                </c:pt>
                <c:pt idx="250">
                  <c:v>-19.507248955800002</c:v>
                </c:pt>
                <c:pt idx="251">
                  <c:v>-19.566435015900002</c:v>
                </c:pt>
                <c:pt idx="252">
                  <c:v>-19.6624866927</c:v>
                </c:pt>
                <c:pt idx="253">
                  <c:v>-19.566015944099998</c:v>
                </c:pt>
                <c:pt idx="254">
                  <c:v>-19.438182296099999</c:v>
                </c:pt>
                <c:pt idx="255">
                  <c:v>-19.4241545171</c:v>
                </c:pt>
                <c:pt idx="256">
                  <c:v>-19.6084836281</c:v>
                </c:pt>
                <c:pt idx="257">
                  <c:v>-19.832461267399999</c:v>
                </c:pt>
                <c:pt idx="258">
                  <c:v>-19.852586904199995</c:v>
                </c:pt>
                <c:pt idx="259">
                  <c:v>-19.692544668099998</c:v>
                </c:pt>
                <c:pt idx="260">
                  <c:v>-19.465853230099999</c:v>
                </c:pt>
                <c:pt idx="261">
                  <c:v>-19.427432355699999</c:v>
                </c:pt>
                <c:pt idx="262">
                  <c:v>-19.548039705399997</c:v>
                </c:pt>
                <c:pt idx="263">
                  <c:v>-19.671516042499999</c:v>
                </c:pt>
                <c:pt idx="264">
                  <c:v>-19.563172078200001</c:v>
                </c:pt>
                <c:pt idx="265">
                  <c:v>-19.3637307728</c:v>
                </c:pt>
                <c:pt idx="266">
                  <c:v>-19.342580510600001</c:v>
                </c:pt>
                <c:pt idx="267">
                  <c:v>-19.442896750700001</c:v>
                </c:pt>
                <c:pt idx="268">
                  <c:v>-19.669017687099998</c:v>
                </c:pt>
                <c:pt idx="269">
                  <c:v>-19.706891533899999</c:v>
                </c:pt>
                <c:pt idx="270">
                  <c:v>-19.633311903100001</c:v>
                </c:pt>
                <c:pt idx="271">
                  <c:v>-19.516019022599998</c:v>
                </c:pt>
                <c:pt idx="272">
                  <c:v>-19.580608943800001</c:v>
                </c:pt>
                <c:pt idx="273">
                  <c:v>-19.669474571399999</c:v>
                </c:pt>
                <c:pt idx="274">
                  <c:v>-19.7458329024</c:v>
                </c:pt>
                <c:pt idx="275">
                  <c:v>-19.521041639500002</c:v>
                </c:pt>
                <c:pt idx="276">
                  <c:v>-19.240540060099999</c:v>
                </c:pt>
                <c:pt idx="277">
                  <c:v>-19.184084627499999</c:v>
                </c:pt>
                <c:pt idx="278">
                  <c:v>-19.298044934500002</c:v>
                </c:pt>
                <c:pt idx="279">
                  <c:v>-19.512386336199999</c:v>
                </c:pt>
                <c:pt idx="280">
                  <c:v>-19.557310246699998</c:v>
                </c:pt>
                <c:pt idx="281">
                  <c:v>-19.434530684799999</c:v>
                </c:pt>
                <c:pt idx="282">
                  <c:v>-19.382473566600002</c:v>
                </c:pt>
                <c:pt idx="283">
                  <c:v>-19.496760293700003</c:v>
                </c:pt>
                <c:pt idx="284">
                  <c:v>-19.627338370899999</c:v>
                </c:pt>
                <c:pt idx="285">
                  <c:v>-19.599439262000001</c:v>
                </c:pt>
                <c:pt idx="286">
                  <c:v>-19.366668560899999</c:v>
                </c:pt>
                <c:pt idx="287">
                  <c:v>-19.1430156037</c:v>
                </c:pt>
                <c:pt idx="288">
                  <c:v>-19.104525059499998</c:v>
                </c:pt>
                <c:pt idx="289">
                  <c:v>-19.292884535399999</c:v>
                </c:pt>
                <c:pt idx="290">
                  <c:v>-19.3947334056</c:v>
                </c:pt>
                <c:pt idx="291">
                  <c:v>-19.271157904700001</c:v>
                </c:pt>
                <c:pt idx="292">
                  <c:v>-19.076749471700001</c:v>
                </c:pt>
                <c:pt idx="293">
                  <c:v>-19.008041160200001</c:v>
                </c:pt>
                <c:pt idx="294">
                  <c:v>-19.1667365954</c:v>
                </c:pt>
                <c:pt idx="295">
                  <c:v>-19.397045204200001</c:v>
                </c:pt>
                <c:pt idx="296">
                  <c:v>-19.372664102200002</c:v>
                </c:pt>
                <c:pt idx="297">
                  <c:v>-19.128752973099999</c:v>
                </c:pt>
                <c:pt idx="298">
                  <c:v>-18.9197609904</c:v>
                </c:pt>
                <c:pt idx="299">
                  <c:v>-18.863218466999999</c:v>
                </c:pt>
                <c:pt idx="300">
                  <c:v>-18.994315132400001</c:v>
                </c:pt>
                <c:pt idx="301">
                  <c:v>-19.040455326499998</c:v>
                </c:pt>
                <c:pt idx="302">
                  <c:v>-18.926424207699998</c:v>
                </c:pt>
                <c:pt idx="303">
                  <c:v>-18.796972588900001</c:v>
                </c:pt>
                <c:pt idx="304">
                  <c:v>-18.9137454287</c:v>
                </c:pt>
                <c:pt idx="305">
                  <c:v>-19.102037534400001</c:v>
                </c:pt>
                <c:pt idx="306">
                  <c:v>-19.339697635699999</c:v>
                </c:pt>
                <c:pt idx="307">
                  <c:v>-19.2850405752</c:v>
                </c:pt>
                <c:pt idx="308">
                  <c:v>-19.0453789347</c:v>
                </c:pt>
                <c:pt idx="309">
                  <c:v>-18.878340532100001</c:v>
                </c:pt>
                <c:pt idx="310">
                  <c:v>-18.858347568999999</c:v>
                </c:pt>
                <c:pt idx="311">
                  <c:v>-18.795842763300001</c:v>
                </c:pt>
                <c:pt idx="312">
                  <c:v>-18.620871685099999</c:v>
                </c:pt>
                <c:pt idx="313">
                  <c:v>-18.413187573399998</c:v>
                </c:pt>
                <c:pt idx="314">
                  <c:v>-18.3254108233</c:v>
                </c:pt>
                <c:pt idx="315">
                  <c:v>-18.429312467700001</c:v>
                </c:pt>
                <c:pt idx="316">
                  <c:v>-18.725948574699999</c:v>
                </c:pt>
                <c:pt idx="317">
                  <c:v>-18.923376635899999</c:v>
                </c:pt>
                <c:pt idx="318">
                  <c:v>-18.909422428799999</c:v>
                </c:pt>
                <c:pt idx="319">
                  <c:v>-18.760375024799998</c:v>
                </c:pt>
                <c:pt idx="320">
                  <c:v>-18.644051160699998</c:v>
                </c:pt>
                <c:pt idx="321">
                  <c:v>-18.4997267446</c:v>
                </c:pt>
                <c:pt idx="322">
                  <c:v>-18.385681962100001</c:v>
                </c:pt>
                <c:pt idx="323">
                  <c:v>-18.184861205299999</c:v>
                </c:pt>
                <c:pt idx="324">
                  <c:v>-18.064934078699999</c:v>
                </c:pt>
                <c:pt idx="325">
                  <c:v>-18.1087685046</c:v>
                </c:pt>
                <c:pt idx="326">
                  <c:v>-18.3262941174</c:v>
                </c:pt>
                <c:pt idx="327">
                  <c:v>-18.557684564900001</c:v>
                </c:pt>
                <c:pt idx="328">
                  <c:v>-18.664348553300002</c:v>
                </c:pt>
                <c:pt idx="329">
                  <c:v>-18.439763963299999</c:v>
                </c:pt>
                <c:pt idx="330">
                  <c:v>-18.2990794882</c:v>
                </c:pt>
                <c:pt idx="331">
                  <c:v>-18.207685031299999</c:v>
                </c:pt>
                <c:pt idx="332">
                  <c:v>-18.189230419600001</c:v>
                </c:pt>
                <c:pt idx="333">
                  <c:v>-18.114937591</c:v>
                </c:pt>
                <c:pt idx="334">
                  <c:v>-18.0279996236</c:v>
                </c:pt>
                <c:pt idx="335">
                  <c:v>-17.875094839300001</c:v>
                </c:pt>
                <c:pt idx="336">
                  <c:v>-17.918803136699999</c:v>
                </c:pt>
                <c:pt idx="337">
                  <c:v>-17.950663013</c:v>
                </c:pt>
                <c:pt idx="338">
                  <c:v>-18.051579115799999</c:v>
                </c:pt>
                <c:pt idx="339">
                  <c:v>-18.0889127702</c:v>
                </c:pt>
                <c:pt idx="340">
                  <c:v>-18.025159287899999</c:v>
                </c:pt>
                <c:pt idx="341">
                  <c:v>-17.944166582099999</c:v>
                </c:pt>
                <c:pt idx="342">
                  <c:v>-18.036234404999998</c:v>
                </c:pt>
                <c:pt idx="343">
                  <c:v>-18.035384369900001</c:v>
                </c:pt>
                <c:pt idx="344">
                  <c:v>-17.943991677</c:v>
                </c:pt>
                <c:pt idx="345">
                  <c:v>-17.805830068100001</c:v>
                </c:pt>
                <c:pt idx="346">
                  <c:v>-17.6498333097</c:v>
                </c:pt>
                <c:pt idx="347">
                  <c:v>-17.5653195935</c:v>
                </c:pt>
                <c:pt idx="348">
                  <c:v>-17.6638127517</c:v>
                </c:pt>
                <c:pt idx="349">
                  <c:v>-17.759521745499999</c:v>
                </c:pt>
                <c:pt idx="350">
                  <c:v>-17.8061842563</c:v>
                </c:pt>
                <c:pt idx="351">
                  <c:v>-17.842269716000001</c:v>
                </c:pt>
                <c:pt idx="352">
                  <c:v>-17.847254039900001</c:v>
                </c:pt>
                <c:pt idx="353">
                  <c:v>-17.854003401300002</c:v>
                </c:pt>
                <c:pt idx="354">
                  <c:v>-17.897142388599999</c:v>
                </c:pt>
                <c:pt idx="355">
                  <c:v>-17.788244928800001</c:v>
                </c:pt>
                <c:pt idx="356">
                  <c:v>-17.632982844400001</c:v>
                </c:pt>
                <c:pt idx="357">
                  <c:v>-17.490509829899999</c:v>
                </c:pt>
                <c:pt idx="358">
                  <c:v>-17.4590510136</c:v>
                </c:pt>
                <c:pt idx="359">
                  <c:v>-17.497287817099998</c:v>
                </c:pt>
                <c:pt idx="360">
                  <c:v>-17.529642752200001</c:v>
                </c:pt>
                <c:pt idx="361">
                  <c:v>-17.553281356699998</c:v>
                </c:pt>
                <c:pt idx="362">
                  <c:v>-17.534918646400001</c:v>
                </c:pt>
                <c:pt idx="363">
                  <c:v>-17.6002826444</c:v>
                </c:pt>
                <c:pt idx="364">
                  <c:v>-17.709621647900001</c:v>
                </c:pt>
                <c:pt idx="365">
                  <c:v>-17.721992026999999</c:v>
                </c:pt>
                <c:pt idx="366">
                  <c:v>-17.6478515865</c:v>
                </c:pt>
                <c:pt idx="367">
                  <c:v>-17.5316764857</c:v>
                </c:pt>
                <c:pt idx="368">
                  <c:v>-17.355030931200002</c:v>
                </c:pt>
                <c:pt idx="369">
                  <c:v>-17.382095464999999</c:v>
                </c:pt>
                <c:pt idx="370">
                  <c:v>-17.375484846599999</c:v>
                </c:pt>
                <c:pt idx="371">
                  <c:v>-17.4207658905</c:v>
                </c:pt>
                <c:pt idx="372">
                  <c:v>-17.360863983000002</c:v>
                </c:pt>
                <c:pt idx="373">
                  <c:v>-17.4535624542</c:v>
                </c:pt>
                <c:pt idx="374">
                  <c:v>-17.5092081329</c:v>
                </c:pt>
                <c:pt idx="375">
                  <c:v>-17.537211005900001</c:v>
                </c:pt>
                <c:pt idx="376">
                  <c:v>-17.546496221999998</c:v>
                </c:pt>
                <c:pt idx="377">
                  <c:v>-17.439762164100003</c:v>
                </c:pt>
                <c:pt idx="378">
                  <c:v>-17.3163398628</c:v>
                </c:pt>
                <c:pt idx="379">
                  <c:v>-17.2132360612</c:v>
                </c:pt>
                <c:pt idx="380">
                  <c:v>-17.208791612999999</c:v>
                </c:pt>
                <c:pt idx="381">
                  <c:v>-17.2240964535</c:v>
                </c:pt>
                <c:pt idx="382">
                  <c:v>-17.225354934599999</c:v>
                </c:pt>
                <c:pt idx="383">
                  <c:v>-17.172018064</c:v>
                </c:pt>
                <c:pt idx="384">
                  <c:v>-17.1375707023</c:v>
                </c:pt>
                <c:pt idx="385">
                  <c:v>-17.201348391500002</c:v>
                </c:pt>
                <c:pt idx="386">
                  <c:v>-17.2381684721</c:v>
                </c:pt>
                <c:pt idx="387">
                  <c:v>-17.265324953</c:v>
                </c:pt>
                <c:pt idx="388">
                  <c:v>-17.210633050199998</c:v>
                </c:pt>
                <c:pt idx="389">
                  <c:v>-17.110811683000001</c:v>
                </c:pt>
                <c:pt idx="390">
                  <c:v>-16.995932146600001</c:v>
                </c:pt>
                <c:pt idx="391">
                  <c:v>-16.982271852499998</c:v>
                </c:pt>
                <c:pt idx="392">
                  <c:v>-17.057409269699999</c:v>
                </c:pt>
                <c:pt idx="393">
                  <c:v>-17.086389480600001</c:v>
                </c:pt>
                <c:pt idx="394">
                  <c:v>-17.025426085500001</c:v>
                </c:pt>
                <c:pt idx="395">
                  <c:v>-16.923006467499999</c:v>
                </c:pt>
                <c:pt idx="396">
                  <c:v>-16.8581473333</c:v>
                </c:pt>
                <c:pt idx="397">
                  <c:v>-16.8639312894</c:v>
                </c:pt>
                <c:pt idx="398">
                  <c:v>-16.919066086400001</c:v>
                </c:pt>
                <c:pt idx="399">
                  <c:v>-16.874145498699999</c:v>
                </c:pt>
                <c:pt idx="400">
                  <c:v>-16.821496203100001</c:v>
                </c:pt>
                <c:pt idx="401">
                  <c:v>-16.7812431055</c:v>
                </c:pt>
                <c:pt idx="402">
                  <c:v>-16.8005687446</c:v>
                </c:pt>
                <c:pt idx="403">
                  <c:v>-16.887941581900002</c:v>
                </c:pt>
                <c:pt idx="404">
                  <c:v>-16.874282110599999</c:v>
                </c:pt>
                <c:pt idx="405">
                  <c:v>-16.762522052000001</c:v>
                </c:pt>
                <c:pt idx="406">
                  <c:v>-16.626650672</c:v>
                </c:pt>
                <c:pt idx="407">
                  <c:v>-16.4997337858</c:v>
                </c:pt>
                <c:pt idx="408">
                  <c:v>-16.563143105799998</c:v>
                </c:pt>
                <c:pt idx="409">
                  <c:v>-16.610640761100001</c:v>
                </c:pt>
                <c:pt idx="410">
                  <c:v>-16.644992409899999</c:v>
                </c:pt>
                <c:pt idx="411">
                  <c:v>-16.658977329500001</c:v>
                </c:pt>
                <c:pt idx="412">
                  <c:v>-16.6829084363</c:v>
                </c:pt>
                <c:pt idx="413">
                  <c:v>-16.697605221700002</c:v>
                </c:pt>
                <c:pt idx="414">
                  <c:v>-16.6415323224</c:v>
                </c:pt>
                <c:pt idx="415">
                  <c:v>-16.578618886400001</c:v>
                </c:pt>
                <c:pt idx="416">
                  <c:v>-16.450857141299998</c:v>
                </c:pt>
                <c:pt idx="417">
                  <c:v>-16.3805896635</c:v>
                </c:pt>
                <c:pt idx="418">
                  <c:v>-16.319318927499999</c:v>
                </c:pt>
                <c:pt idx="419">
                  <c:v>-16.394431482200002</c:v>
                </c:pt>
                <c:pt idx="420">
                  <c:v>-16.396129464600001</c:v>
                </c:pt>
                <c:pt idx="421">
                  <c:v>-16.415097157600002</c:v>
                </c:pt>
                <c:pt idx="422">
                  <c:v>-16.347541176299998</c:v>
                </c:pt>
                <c:pt idx="423">
                  <c:v>-16.268095049500001</c:v>
                </c:pt>
                <c:pt idx="424">
                  <c:v>-16.249214022499999</c:v>
                </c:pt>
                <c:pt idx="425">
                  <c:v>-16.261694480399999</c:v>
                </c:pt>
                <c:pt idx="426">
                  <c:v>-16.241126237499998</c:v>
                </c:pt>
                <c:pt idx="427">
                  <c:v>-16.151429873800002</c:v>
                </c:pt>
                <c:pt idx="428">
                  <c:v>-16.121719058899998</c:v>
                </c:pt>
                <c:pt idx="429">
                  <c:v>-16.066318610300002</c:v>
                </c:pt>
                <c:pt idx="430">
                  <c:v>-16.025281837200001</c:v>
                </c:pt>
                <c:pt idx="431">
                  <c:v>-16.033510830299999</c:v>
                </c:pt>
                <c:pt idx="432">
                  <c:v>-15.9976698384</c:v>
                </c:pt>
                <c:pt idx="433">
                  <c:v>-15.968278077600001</c:v>
                </c:pt>
                <c:pt idx="434">
                  <c:v>-16.0060445867</c:v>
                </c:pt>
                <c:pt idx="435">
                  <c:v>-16.091938750600001</c:v>
                </c:pt>
                <c:pt idx="436">
                  <c:v>-16.197248464200001</c:v>
                </c:pt>
                <c:pt idx="437">
                  <c:v>-16.235197478500002</c:v>
                </c:pt>
                <c:pt idx="438">
                  <c:v>-16.135786755000002</c:v>
                </c:pt>
                <c:pt idx="439">
                  <c:v>-16.003884922299999</c:v>
                </c:pt>
                <c:pt idx="440">
                  <c:v>-15.899467976700002</c:v>
                </c:pt>
                <c:pt idx="441">
                  <c:v>-15.8902549824</c:v>
                </c:pt>
                <c:pt idx="442">
                  <c:v>-15.896169890100003</c:v>
                </c:pt>
                <c:pt idx="443">
                  <c:v>-15.9164501557</c:v>
                </c:pt>
                <c:pt idx="444">
                  <c:v>-15.906169008499999</c:v>
                </c:pt>
                <c:pt idx="445">
                  <c:v>-15.9609193105</c:v>
                </c:pt>
                <c:pt idx="446">
                  <c:v>-16.0157008073</c:v>
                </c:pt>
                <c:pt idx="447">
                  <c:v>-16.063779779699999</c:v>
                </c:pt>
                <c:pt idx="448">
                  <c:v>-16.060720952600004</c:v>
                </c:pt>
                <c:pt idx="449">
                  <c:v>-15.972804920599998</c:v>
                </c:pt>
                <c:pt idx="450">
                  <c:v>-15.9719180994</c:v>
                </c:pt>
                <c:pt idx="451">
                  <c:v>-15.9541567407</c:v>
                </c:pt>
                <c:pt idx="452">
                  <c:v>-15.9725610963</c:v>
                </c:pt>
                <c:pt idx="453">
                  <c:v>-15.860416506499998</c:v>
                </c:pt>
                <c:pt idx="454">
                  <c:v>-15.760045308200002</c:v>
                </c:pt>
                <c:pt idx="455">
                  <c:v>-15.736513695099998</c:v>
                </c:pt>
                <c:pt idx="456">
                  <c:v>-15.800013589100001</c:v>
                </c:pt>
                <c:pt idx="457">
                  <c:v>-15.866103948799999</c:v>
                </c:pt>
                <c:pt idx="458">
                  <c:v>-15.989354934300001</c:v>
                </c:pt>
                <c:pt idx="459">
                  <c:v>-16.053952886600001</c:v>
                </c:pt>
                <c:pt idx="460">
                  <c:v>-16.070859457899999</c:v>
                </c:pt>
                <c:pt idx="461">
                  <c:v>-16.0959631849</c:v>
                </c:pt>
                <c:pt idx="462">
                  <c:v>-16.040834243500001</c:v>
                </c:pt>
                <c:pt idx="463">
                  <c:v>-15.994996978</c:v>
                </c:pt>
                <c:pt idx="464">
                  <c:v>-15.912181377099998</c:v>
                </c:pt>
                <c:pt idx="465">
                  <c:v>-15.816700996</c:v>
                </c:pt>
                <c:pt idx="466">
                  <c:v>-15.769629930499999</c:v>
                </c:pt>
                <c:pt idx="467">
                  <c:v>-15.813793176900003</c:v>
                </c:pt>
                <c:pt idx="468">
                  <c:v>-15.817521623199999</c:v>
                </c:pt>
                <c:pt idx="469">
                  <c:v>-15.8377551749</c:v>
                </c:pt>
                <c:pt idx="470">
                  <c:v>-15.846990654600003</c:v>
                </c:pt>
                <c:pt idx="471">
                  <c:v>-15.881337820800001</c:v>
                </c:pt>
                <c:pt idx="472">
                  <c:v>-15.966365298799998</c:v>
                </c:pt>
                <c:pt idx="473">
                  <c:v>-16.032042727</c:v>
                </c:pt>
                <c:pt idx="474">
                  <c:v>-16.0034489198</c:v>
                </c:pt>
                <c:pt idx="475">
                  <c:v>-15.8562621367</c:v>
                </c:pt>
                <c:pt idx="476">
                  <c:v>-15.7078138428</c:v>
                </c:pt>
                <c:pt idx="477">
                  <c:v>-15.688256733299999</c:v>
                </c:pt>
                <c:pt idx="478">
                  <c:v>-15.7758595548</c:v>
                </c:pt>
                <c:pt idx="479">
                  <c:v>-15.890030149699999</c:v>
                </c:pt>
                <c:pt idx="480">
                  <c:v>-15.978497147400002</c:v>
                </c:pt>
                <c:pt idx="481">
                  <c:v>-15.990503950600001</c:v>
                </c:pt>
                <c:pt idx="482">
                  <c:v>-15.9872300606</c:v>
                </c:pt>
                <c:pt idx="483">
                  <c:v>-16.019854037000002</c:v>
                </c:pt>
                <c:pt idx="484">
                  <c:v>-16.092695638799999</c:v>
                </c:pt>
                <c:pt idx="485">
                  <c:v>-16.0805344268</c:v>
                </c:pt>
                <c:pt idx="486">
                  <c:v>-16.016340490400001</c:v>
                </c:pt>
                <c:pt idx="487">
                  <c:v>-15.917139819899999</c:v>
                </c:pt>
                <c:pt idx="488">
                  <c:v>-15.878224435</c:v>
                </c:pt>
                <c:pt idx="489">
                  <c:v>-15.883913247200001</c:v>
                </c:pt>
                <c:pt idx="490">
                  <c:v>-15.8880733132</c:v>
                </c:pt>
                <c:pt idx="491">
                  <c:v>-15.8463015126</c:v>
                </c:pt>
                <c:pt idx="492">
                  <c:v>-15.8315471927</c:v>
                </c:pt>
                <c:pt idx="493">
                  <c:v>-15.819706365799998</c:v>
                </c:pt>
                <c:pt idx="494">
                  <c:v>-15.872423355800001</c:v>
                </c:pt>
                <c:pt idx="495">
                  <c:v>-15.970151405099999</c:v>
                </c:pt>
                <c:pt idx="496">
                  <c:v>-15.990817165499999</c:v>
                </c:pt>
                <c:pt idx="497">
                  <c:v>-15.9213081743</c:v>
                </c:pt>
                <c:pt idx="498">
                  <c:v>-15.825409175900001</c:v>
                </c:pt>
                <c:pt idx="499">
                  <c:v>-15.774339298099999</c:v>
                </c:pt>
                <c:pt idx="500">
                  <c:v>-15.78817433</c:v>
                </c:pt>
                <c:pt idx="501">
                  <c:v>-15.7947525259</c:v>
                </c:pt>
                <c:pt idx="502">
                  <c:v>-15.7464680683</c:v>
                </c:pt>
                <c:pt idx="503">
                  <c:v>-15.686598096499999</c:v>
                </c:pt>
                <c:pt idx="504">
                  <c:v>-15.6729471468</c:v>
                </c:pt>
                <c:pt idx="505">
                  <c:v>-15.709981153699999</c:v>
                </c:pt>
                <c:pt idx="506">
                  <c:v>-15.7708487814</c:v>
                </c:pt>
                <c:pt idx="507">
                  <c:v>-15.784245630499999</c:v>
                </c:pt>
                <c:pt idx="508">
                  <c:v>-15.793309022800003</c:v>
                </c:pt>
                <c:pt idx="509">
                  <c:v>-15.785122113</c:v>
                </c:pt>
                <c:pt idx="510">
                  <c:v>-15.798150806799999</c:v>
                </c:pt>
                <c:pt idx="511">
                  <c:v>-15.806607985999999</c:v>
                </c:pt>
                <c:pt idx="512">
                  <c:v>-15.805258299399998</c:v>
                </c:pt>
                <c:pt idx="513">
                  <c:v>-15.682541275799998</c:v>
                </c:pt>
                <c:pt idx="514">
                  <c:v>-15.613223656700001</c:v>
                </c:pt>
                <c:pt idx="515">
                  <c:v>-15.5982823357</c:v>
                </c:pt>
                <c:pt idx="516">
                  <c:v>-15.6126068822</c:v>
                </c:pt>
                <c:pt idx="517">
                  <c:v>-15.656930475299999</c:v>
                </c:pt>
                <c:pt idx="518">
                  <c:v>-15.6430797304</c:v>
                </c:pt>
                <c:pt idx="519">
                  <c:v>-15.607522007300004</c:v>
                </c:pt>
                <c:pt idx="520">
                  <c:v>-15.585095670599999</c:v>
                </c:pt>
                <c:pt idx="521">
                  <c:v>-15.6250293877</c:v>
                </c:pt>
                <c:pt idx="522">
                  <c:v>-15.676692201100002</c:v>
                </c:pt>
                <c:pt idx="523">
                  <c:v>-15.696753421300002</c:v>
                </c:pt>
                <c:pt idx="524">
                  <c:v>-15.6567091766</c:v>
                </c:pt>
                <c:pt idx="525">
                  <c:v>-15.598424333900001</c:v>
                </c:pt>
                <c:pt idx="526">
                  <c:v>-15.578250969500003</c:v>
                </c:pt>
                <c:pt idx="527">
                  <c:v>-15.5400000317</c:v>
                </c:pt>
                <c:pt idx="528">
                  <c:v>-15.540641795299997</c:v>
                </c:pt>
                <c:pt idx="529">
                  <c:v>-15.541862985799998</c:v>
                </c:pt>
                <c:pt idx="530">
                  <c:v>-15.5273792174</c:v>
                </c:pt>
                <c:pt idx="531">
                  <c:v>-15.573946272100001</c:v>
                </c:pt>
                <c:pt idx="532">
                  <c:v>-15.5933749164</c:v>
                </c:pt>
                <c:pt idx="533">
                  <c:v>-15.620167364</c:v>
                </c:pt>
                <c:pt idx="534">
                  <c:v>-15.6310163943</c:v>
                </c:pt>
                <c:pt idx="535">
                  <c:v>-15.625647448700001</c:v>
                </c:pt>
                <c:pt idx="536">
                  <c:v>-15.573028496700001</c:v>
                </c:pt>
                <c:pt idx="537">
                  <c:v>-15.5566661708</c:v>
                </c:pt>
                <c:pt idx="538">
                  <c:v>-15.579796588000001</c:v>
                </c:pt>
                <c:pt idx="539">
                  <c:v>-15.580383246399998</c:v>
                </c:pt>
                <c:pt idx="540">
                  <c:v>-15.5738618727</c:v>
                </c:pt>
                <c:pt idx="541">
                  <c:v>-15.614487069899997</c:v>
                </c:pt>
                <c:pt idx="542">
                  <c:v>-15.660658548000001</c:v>
                </c:pt>
                <c:pt idx="543">
                  <c:v>-15.7604466826</c:v>
                </c:pt>
                <c:pt idx="544">
                  <c:v>-15.8274908049</c:v>
                </c:pt>
                <c:pt idx="545">
                  <c:v>-15.831943475099999</c:v>
                </c:pt>
                <c:pt idx="546">
                  <c:v>-15.864757023399999</c:v>
                </c:pt>
                <c:pt idx="547">
                  <c:v>-15.8871406117</c:v>
                </c:pt>
                <c:pt idx="548">
                  <c:v>-15.9279775377</c:v>
                </c:pt>
                <c:pt idx="549">
                  <c:v>-15.949968626900002</c:v>
                </c:pt>
                <c:pt idx="550">
                  <c:v>-15.897112692899999</c:v>
                </c:pt>
                <c:pt idx="551">
                  <c:v>-15.8684216013</c:v>
                </c:pt>
                <c:pt idx="552">
                  <c:v>-15.8080927437</c:v>
                </c:pt>
                <c:pt idx="553">
                  <c:v>-15.8244655572</c:v>
                </c:pt>
                <c:pt idx="554">
                  <c:v>-15.845567407200001</c:v>
                </c:pt>
                <c:pt idx="555">
                  <c:v>-15.8964238977</c:v>
                </c:pt>
                <c:pt idx="556">
                  <c:v>-15.888948239600001</c:v>
                </c:pt>
                <c:pt idx="557">
                  <c:v>-15.890839117999999</c:v>
                </c:pt>
                <c:pt idx="558">
                  <c:v>-15.880299652600002</c:v>
                </c:pt>
                <c:pt idx="559">
                  <c:v>-15.918337982800001</c:v>
                </c:pt>
                <c:pt idx="560">
                  <c:v>-15.9051033872</c:v>
                </c:pt>
                <c:pt idx="561">
                  <c:v>-15.817425177200001</c:v>
                </c:pt>
                <c:pt idx="562">
                  <c:v>-15.7539140222</c:v>
                </c:pt>
                <c:pt idx="563">
                  <c:v>-15.7104863041</c:v>
                </c:pt>
                <c:pt idx="564">
                  <c:v>-15.7541621781</c:v>
                </c:pt>
                <c:pt idx="565">
                  <c:v>-15.8380371086</c:v>
                </c:pt>
                <c:pt idx="566">
                  <c:v>-15.9222565862</c:v>
                </c:pt>
                <c:pt idx="567">
                  <c:v>-15.9792671946</c:v>
                </c:pt>
                <c:pt idx="568">
                  <c:v>-15.952833133999999</c:v>
                </c:pt>
                <c:pt idx="569">
                  <c:v>-15.9749359782</c:v>
                </c:pt>
                <c:pt idx="570">
                  <c:v>-15.9871184414</c:v>
                </c:pt>
                <c:pt idx="571">
                  <c:v>-15.999406565299999</c:v>
                </c:pt>
                <c:pt idx="572">
                  <c:v>-15.989832309800001</c:v>
                </c:pt>
                <c:pt idx="573">
                  <c:v>-15.9485499247</c:v>
                </c:pt>
                <c:pt idx="574">
                  <c:v>-15.898551555200001</c:v>
                </c:pt>
                <c:pt idx="575">
                  <c:v>-15.9149179335</c:v>
                </c:pt>
                <c:pt idx="576">
                  <c:v>-15.970946252000001</c:v>
                </c:pt>
                <c:pt idx="577">
                  <c:v>-16.026904025899999</c:v>
                </c:pt>
                <c:pt idx="578">
                  <c:v>-16.034912082000002</c:v>
                </c:pt>
                <c:pt idx="579">
                  <c:v>-16.026729448400001</c:v>
                </c:pt>
                <c:pt idx="580">
                  <c:v>-16.068995507699999</c:v>
                </c:pt>
                <c:pt idx="581">
                  <c:v>-16.1317444737</c:v>
                </c:pt>
                <c:pt idx="582">
                  <c:v>-16.1086950987</c:v>
                </c:pt>
                <c:pt idx="583">
                  <c:v>-16.089307355900001</c:v>
                </c:pt>
                <c:pt idx="584">
                  <c:v>-16.0126778094</c:v>
                </c:pt>
                <c:pt idx="585">
                  <c:v>-15.940106092600001</c:v>
                </c:pt>
                <c:pt idx="586">
                  <c:v>-15.972084641799999</c:v>
                </c:pt>
                <c:pt idx="587">
                  <c:v>-15.999444159900001</c:v>
                </c:pt>
                <c:pt idx="588">
                  <c:v>-16.066081931300001</c:v>
                </c:pt>
                <c:pt idx="589">
                  <c:v>-16.056823439100004</c:v>
                </c:pt>
                <c:pt idx="590">
                  <c:v>-16.101997750799999</c:v>
                </c:pt>
                <c:pt idx="591">
                  <c:v>-16.1231582934</c:v>
                </c:pt>
                <c:pt idx="592">
                  <c:v>-16.1674442242</c:v>
                </c:pt>
                <c:pt idx="593">
                  <c:v>-16.1877332354</c:v>
                </c:pt>
                <c:pt idx="594">
                  <c:v>-16.130143136899999</c:v>
                </c:pt>
                <c:pt idx="595">
                  <c:v>-15.982704627699999</c:v>
                </c:pt>
                <c:pt idx="596">
                  <c:v>-15.8948552875</c:v>
                </c:pt>
                <c:pt idx="597">
                  <c:v>-15.880488490200001</c:v>
                </c:pt>
                <c:pt idx="598">
                  <c:v>-15.8254443328</c:v>
                </c:pt>
                <c:pt idx="599">
                  <c:v>-15.899010515800001</c:v>
                </c:pt>
                <c:pt idx="600">
                  <c:v>-15.918151935800001</c:v>
                </c:pt>
                <c:pt idx="601">
                  <c:v>-15.9680605854</c:v>
                </c:pt>
                <c:pt idx="602">
                  <c:v>-16.047502294600001</c:v>
                </c:pt>
                <c:pt idx="603">
                  <c:v>-16.0878771914</c:v>
                </c:pt>
                <c:pt idx="604">
                  <c:v>-16.059142142299997</c:v>
                </c:pt>
                <c:pt idx="605">
                  <c:v>-16.041233600599998</c:v>
                </c:pt>
                <c:pt idx="606">
                  <c:v>-15.9564766594</c:v>
                </c:pt>
                <c:pt idx="607">
                  <c:v>-15.886680123599998</c:v>
                </c:pt>
                <c:pt idx="608">
                  <c:v>-15.880934827500003</c:v>
                </c:pt>
                <c:pt idx="609">
                  <c:v>-15.853013730800001</c:v>
                </c:pt>
                <c:pt idx="610">
                  <c:v>-15.850403263600001</c:v>
                </c:pt>
                <c:pt idx="611">
                  <c:v>-15.886909617200001</c:v>
                </c:pt>
                <c:pt idx="612">
                  <c:v>-15.992890943500001</c:v>
                </c:pt>
                <c:pt idx="613">
                  <c:v>-16.075054739799999</c:v>
                </c:pt>
                <c:pt idx="614">
                  <c:v>-16.144914594300001</c:v>
                </c:pt>
                <c:pt idx="615">
                  <c:v>-16.145687916499998</c:v>
                </c:pt>
                <c:pt idx="616">
                  <c:v>-16.124542929099999</c:v>
                </c:pt>
                <c:pt idx="617">
                  <c:v>-16.043145175999999</c:v>
                </c:pt>
                <c:pt idx="618">
                  <c:v>-15.968506010800001</c:v>
                </c:pt>
                <c:pt idx="619">
                  <c:v>-15.980183821100001</c:v>
                </c:pt>
                <c:pt idx="620">
                  <c:v>-15.948223991300001</c:v>
                </c:pt>
                <c:pt idx="621">
                  <c:v>-15.9591062359</c:v>
                </c:pt>
                <c:pt idx="622">
                  <c:v>-15.9724077927</c:v>
                </c:pt>
                <c:pt idx="623">
                  <c:v>-15.971989223000001</c:v>
                </c:pt>
                <c:pt idx="624">
                  <c:v>-15.999623836999998</c:v>
                </c:pt>
                <c:pt idx="625">
                  <c:v>-16.094615998799998</c:v>
                </c:pt>
                <c:pt idx="626">
                  <c:v>-16.2018032792</c:v>
                </c:pt>
                <c:pt idx="627">
                  <c:v>-16.225886200800002</c:v>
                </c:pt>
                <c:pt idx="628">
                  <c:v>-16.210724434900001</c:v>
                </c:pt>
                <c:pt idx="629">
                  <c:v>-16.183266100400001</c:v>
                </c:pt>
                <c:pt idx="630">
                  <c:v>-16.127553366299999</c:v>
                </c:pt>
                <c:pt idx="631">
                  <c:v>-16.1226021642</c:v>
                </c:pt>
                <c:pt idx="632">
                  <c:v>-16.066672712599999</c:v>
                </c:pt>
                <c:pt idx="633">
                  <c:v>-16.058500694999999</c:v>
                </c:pt>
                <c:pt idx="634">
                  <c:v>-16.0816925976</c:v>
                </c:pt>
                <c:pt idx="635">
                  <c:v>-16.124199853099999</c:v>
                </c:pt>
                <c:pt idx="636">
                  <c:v>-16.151364041899999</c:v>
                </c:pt>
                <c:pt idx="637">
                  <c:v>-16.242242987899999</c:v>
                </c:pt>
                <c:pt idx="638">
                  <c:v>-16.282645340599998</c:v>
                </c:pt>
                <c:pt idx="639">
                  <c:v>-16.244483138100001</c:v>
                </c:pt>
                <c:pt idx="640">
                  <c:v>-16.2481439341</c:v>
                </c:pt>
                <c:pt idx="641">
                  <c:v>-16.251157921099999</c:v>
                </c:pt>
                <c:pt idx="642">
                  <c:v>-16.225338642099999</c:v>
                </c:pt>
                <c:pt idx="643">
                  <c:v>-16.198517472900001</c:v>
                </c:pt>
                <c:pt idx="644">
                  <c:v>-16.095841051299999</c:v>
                </c:pt>
                <c:pt idx="645">
                  <c:v>-16.1070118749</c:v>
                </c:pt>
                <c:pt idx="646">
                  <c:v>-16.110695935800003</c:v>
                </c:pt>
                <c:pt idx="647">
                  <c:v>-16.104259108800004</c:v>
                </c:pt>
                <c:pt idx="648">
                  <c:v>-16.109592842600001</c:v>
                </c:pt>
                <c:pt idx="649">
                  <c:v>-16.058356593500001</c:v>
                </c:pt>
                <c:pt idx="650">
                  <c:v>-16.0632557331</c:v>
                </c:pt>
                <c:pt idx="651">
                  <c:v>-16.078200989599999</c:v>
                </c:pt>
                <c:pt idx="652">
                  <c:v>-16.050409993599999</c:v>
                </c:pt>
                <c:pt idx="653">
                  <c:v>-16.066279020700001</c:v>
                </c:pt>
                <c:pt idx="654">
                  <c:v>-16.004745468700001</c:v>
                </c:pt>
                <c:pt idx="655">
                  <c:v>-15.952726652500001</c:v>
                </c:pt>
                <c:pt idx="656">
                  <c:v>-15.883394853799999</c:v>
                </c:pt>
                <c:pt idx="657">
                  <c:v>-15.909598145900002</c:v>
                </c:pt>
                <c:pt idx="658">
                  <c:v>-15.932608928200001</c:v>
                </c:pt>
                <c:pt idx="659">
                  <c:v>-15.940912232900001</c:v>
                </c:pt>
                <c:pt idx="660">
                  <c:v>-15.954028725500001</c:v>
                </c:pt>
                <c:pt idx="661">
                  <c:v>-15.9296101865</c:v>
                </c:pt>
                <c:pt idx="662">
                  <c:v>-15.923854801599999</c:v>
                </c:pt>
                <c:pt idx="663">
                  <c:v>-15.979071382699999</c:v>
                </c:pt>
                <c:pt idx="664">
                  <c:v>-15.931005976599998</c:v>
                </c:pt>
                <c:pt idx="665">
                  <c:v>-15.838652677900001</c:v>
                </c:pt>
                <c:pt idx="666">
                  <c:v>-15.730492788799999</c:v>
                </c:pt>
                <c:pt idx="667">
                  <c:v>-15.633972182499999</c:v>
                </c:pt>
                <c:pt idx="668">
                  <c:v>-15.613361321299999</c:v>
                </c:pt>
                <c:pt idx="669">
                  <c:v>-15.654062959399999</c:v>
                </c:pt>
                <c:pt idx="670">
                  <c:v>-15.6795940712</c:v>
                </c:pt>
                <c:pt idx="671">
                  <c:v>-15.692825496400001</c:v>
                </c:pt>
                <c:pt idx="672">
                  <c:v>-15.6744440246</c:v>
                </c:pt>
                <c:pt idx="673">
                  <c:v>-15.670800143599999</c:v>
                </c:pt>
                <c:pt idx="674">
                  <c:v>-15.6802045394</c:v>
                </c:pt>
                <c:pt idx="675">
                  <c:v>-15.7052833641</c:v>
                </c:pt>
                <c:pt idx="676">
                  <c:v>-15.686374042400001</c:v>
                </c:pt>
                <c:pt idx="677">
                  <c:v>-15.630098297499998</c:v>
                </c:pt>
                <c:pt idx="678">
                  <c:v>-15.575368711000001</c:v>
                </c:pt>
                <c:pt idx="679">
                  <c:v>-15.547645511400001</c:v>
                </c:pt>
                <c:pt idx="680">
                  <c:v>-15.544054448600001</c:v>
                </c:pt>
                <c:pt idx="681">
                  <c:v>-15.499910178</c:v>
                </c:pt>
                <c:pt idx="682">
                  <c:v>-15.4972069851</c:v>
                </c:pt>
                <c:pt idx="683">
                  <c:v>-15.4725529437</c:v>
                </c:pt>
                <c:pt idx="684">
                  <c:v>-15.421911403099999</c:v>
                </c:pt>
                <c:pt idx="685">
                  <c:v>-15.505515088399999</c:v>
                </c:pt>
                <c:pt idx="686">
                  <c:v>-15.5149532142</c:v>
                </c:pt>
                <c:pt idx="687">
                  <c:v>-15.450157696</c:v>
                </c:pt>
                <c:pt idx="688">
                  <c:v>-15.4107511612</c:v>
                </c:pt>
                <c:pt idx="689">
                  <c:v>-15.364997223499998</c:v>
                </c:pt>
                <c:pt idx="690">
                  <c:v>-15.3279068738</c:v>
                </c:pt>
                <c:pt idx="691">
                  <c:v>-15.297444896800002</c:v>
                </c:pt>
                <c:pt idx="692">
                  <c:v>-15.2602276228</c:v>
                </c:pt>
                <c:pt idx="693">
                  <c:v>-15.192928028300001</c:v>
                </c:pt>
                <c:pt idx="694">
                  <c:v>-15.173272191300001</c:v>
                </c:pt>
                <c:pt idx="695">
                  <c:v>-15.1606873337</c:v>
                </c:pt>
                <c:pt idx="696">
                  <c:v>-15.189778907099999</c:v>
                </c:pt>
                <c:pt idx="697">
                  <c:v>-15.1901106752</c:v>
                </c:pt>
                <c:pt idx="698">
                  <c:v>-15.215044454799999</c:v>
                </c:pt>
                <c:pt idx="699">
                  <c:v>-15.214374148799997</c:v>
                </c:pt>
                <c:pt idx="700">
                  <c:v>-15.194923013900002</c:v>
                </c:pt>
                <c:pt idx="701">
                  <c:v>-15.1223800237</c:v>
                </c:pt>
                <c:pt idx="702">
                  <c:v>-15.034187079600002</c:v>
                </c:pt>
                <c:pt idx="703">
                  <c:v>-14.942060347599998</c:v>
                </c:pt>
                <c:pt idx="704">
                  <c:v>-14.8733659747</c:v>
                </c:pt>
                <c:pt idx="705">
                  <c:v>-14.908875077399998</c:v>
                </c:pt>
                <c:pt idx="706">
                  <c:v>-14.9570776685</c:v>
                </c:pt>
                <c:pt idx="707">
                  <c:v>-14.9974999139</c:v>
                </c:pt>
                <c:pt idx="708">
                  <c:v>-14.982985658500002</c:v>
                </c:pt>
                <c:pt idx="709">
                  <c:v>-14.9340273772</c:v>
                </c:pt>
                <c:pt idx="710">
                  <c:v>-14.902765468000002</c:v>
                </c:pt>
                <c:pt idx="711">
                  <c:v>-14.897356091700001</c:v>
                </c:pt>
                <c:pt idx="712">
                  <c:v>-14.869370567099999</c:v>
                </c:pt>
                <c:pt idx="713">
                  <c:v>-14.866123600600002</c:v>
                </c:pt>
                <c:pt idx="714">
                  <c:v>-14.8244246012</c:v>
                </c:pt>
                <c:pt idx="715">
                  <c:v>-14.735452623799999</c:v>
                </c:pt>
                <c:pt idx="716">
                  <c:v>-14.686637952999998</c:v>
                </c:pt>
                <c:pt idx="717">
                  <c:v>-14.6753558199</c:v>
                </c:pt>
                <c:pt idx="718">
                  <c:v>-14.6872610462</c:v>
                </c:pt>
                <c:pt idx="719">
                  <c:v>-14.717044449699998</c:v>
                </c:pt>
                <c:pt idx="720">
                  <c:v>-14.706098216399999</c:v>
                </c:pt>
                <c:pt idx="721">
                  <c:v>-14.7123188433</c:v>
                </c:pt>
                <c:pt idx="722">
                  <c:v>-14.703799867300001</c:v>
                </c:pt>
                <c:pt idx="723">
                  <c:v>-14.682862456400001</c:v>
                </c:pt>
                <c:pt idx="724">
                  <c:v>-14.611820690599998</c:v>
                </c:pt>
                <c:pt idx="725">
                  <c:v>-14.541415794200001</c:v>
                </c:pt>
                <c:pt idx="726">
                  <c:v>-14.4482309352</c:v>
                </c:pt>
                <c:pt idx="727">
                  <c:v>-14.3903080715</c:v>
                </c:pt>
                <c:pt idx="728">
                  <c:v>-14.414558250800001</c:v>
                </c:pt>
                <c:pt idx="729">
                  <c:v>-14.429211658399998</c:v>
                </c:pt>
                <c:pt idx="730">
                  <c:v>-14.4295383364</c:v>
                </c:pt>
                <c:pt idx="731">
                  <c:v>-14.429736008800001</c:v>
                </c:pt>
                <c:pt idx="732">
                  <c:v>-14.372825391999999</c:v>
                </c:pt>
                <c:pt idx="733">
                  <c:v>-14.334563430300001</c:v>
                </c:pt>
                <c:pt idx="734">
                  <c:v>-14.319795191899999</c:v>
                </c:pt>
                <c:pt idx="735">
                  <c:v>-14.244445005499998</c:v>
                </c:pt>
                <c:pt idx="736">
                  <c:v>-14.1040648292</c:v>
                </c:pt>
                <c:pt idx="737">
                  <c:v>-13.960345720399999</c:v>
                </c:pt>
                <c:pt idx="738">
                  <c:v>-13.841016992</c:v>
                </c:pt>
                <c:pt idx="739">
                  <c:v>-13.813044457900002</c:v>
                </c:pt>
                <c:pt idx="740">
                  <c:v>-13.834003725300001</c:v>
                </c:pt>
                <c:pt idx="741">
                  <c:v>-13.8248954506</c:v>
                </c:pt>
                <c:pt idx="742">
                  <c:v>-13.8136480948</c:v>
                </c:pt>
                <c:pt idx="743">
                  <c:v>-13.732906654600001</c:v>
                </c:pt>
                <c:pt idx="744">
                  <c:v>-13.671209063699997</c:v>
                </c:pt>
                <c:pt idx="745">
                  <c:v>-13.6355243616</c:v>
                </c:pt>
                <c:pt idx="746">
                  <c:v>-13.549798090300001</c:v>
                </c:pt>
                <c:pt idx="747">
                  <c:v>-13.463615562299999</c:v>
                </c:pt>
                <c:pt idx="748">
                  <c:v>-13.3632342559</c:v>
                </c:pt>
                <c:pt idx="749">
                  <c:v>-13.3423645225</c:v>
                </c:pt>
                <c:pt idx="750">
                  <c:v>-13.3076875149</c:v>
                </c:pt>
                <c:pt idx="751">
                  <c:v>-13.321262719</c:v>
                </c:pt>
                <c:pt idx="752">
                  <c:v>-13.2779581506</c:v>
                </c:pt>
                <c:pt idx="753">
                  <c:v>-13.173669648500002</c:v>
                </c:pt>
                <c:pt idx="754">
                  <c:v>-13.094747357299998</c:v>
                </c:pt>
                <c:pt idx="755">
                  <c:v>-13.0477835682</c:v>
                </c:pt>
                <c:pt idx="756">
                  <c:v>-13.006965203799998</c:v>
                </c:pt>
                <c:pt idx="757">
                  <c:v>-12.974144525000002</c:v>
                </c:pt>
                <c:pt idx="758">
                  <c:v>-12.8873583817</c:v>
                </c:pt>
                <c:pt idx="759">
                  <c:v>-12.7816298272</c:v>
                </c:pt>
                <c:pt idx="760">
                  <c:v>-12.6853444064</c:v>
                </c:pt>
                <c:pt idx="761">
                  <c:v>-12.684078670000002</c:v>
                </c:pt>
                <c:pt idx="762">
                  <c:v>-12.675327544199998</c:v>
                </c:pt>
                <c:pt idx="763">
                  <c:v>-12.655927748899998</c:v>
                </c:pt>
                <c:pt idx="764">
                  <c:v>-12.629334116500001</c:v>
                </c:pt>
                <c:pt idx="765">
                  <c:v>-12.593711926599999</c:v>
                </c:pt>
                <c:pt idx="766">
                  <c:v>-12.584915132400001</c:v>
                </c:pt>
                <c:pt idx="767">
                  <c:v>-12.529090052100001</c:v>
                </c:pt>
                <c:pt idx="768">
                  <c:v>-12.4202384176</c:v>
                </c:pt>
                <c:pt idx="769">
                  <c:v>-12.313540863700004</c:v>
                </c:pt>
                <c:pt idx="770">
                  <c:v>-12.1966238059</c:v>
                </c:pt>
                <c:pt idx="771">
                  <c:v>-12.1561157723</c:v>
                </c:pt>
                <c:pt idx="772">
                  <c:v>-12.1820778</c:v>
                </c:pt>
                <c:pt idx="773">
                  <c:v>-12.210854068699998</c:v>
                </c:pt>
                <c:pt idx="774">
                  <c:v>-12.189018857100001</c:v>
                </c:pt>
                <c:pt idx="775">
                  <c:v>-12.1395063163</c:v>
                </c:pt>
                <c:pt idx="776">
                  <c:v>-12.1281415008</c:v>
                </c:pt>
                <c:pt idx="777">
                  <c:v>-12.136651710400002</c:v>
                </c:pt>
                <c:pt idx="778">
                  <c:v>-12.113538330699999</c:v>
                </c:pt>
                <c:pt idx="779">
                  <c:v>-12.008559074200001</c:v>
                </c:pt>
                <c:pt idx="780">
                  <c:v>-11.8443829036</c:v>
                </c:pt>
                <c:pt idx="781">
                  <c:v>-11.782380392</c:v>
                </c:pt>
                <c:pt idx="782">
                  <c:v>-11.7209736139</c:v>
                </c:pt>
                <c:pt idx="783">
                  <c:v>-11.7402425753</c:v>
                </c:pt>
                <c:pt idx="784">
                  <c:v>-11.764029110899997</c:v>
                </c:pt>
                <c:pt idx="785">
                  <c:v>-11.747960611</c:v>
                </c:pt>
                <c:pt idx="786">
                  <c:v>-11.7211899789</c:v>
                </c:pt>
                <c:pt idx="787">
                  <c:v>-11.712254369499998</c:v>
                </c:pt>
                <c:pt idx="788">
                  <c:v>-11.721292396999999</c:v>
                </c:pt>
                <c:pt idx="789">
                  <c:v>-11.671992016200001</c:v>
                </c:pt>
                <c:pt idx="790">
                  <c:v>-11.561801211100001</c:v>
                </c:pt>
                <c:pt idx="791">
                  <c:v>-11.4557008616</c:v>
                </c:pt>
                <c:pt idx="792">
                  <c:v>-11.383268946400001</c:v>
                </c:pt>
                <c:pt idx="793">
                  <c:v>-11.347196246199999</c:v>
                </c:pt>
                <c:pt idx="794">
                  <c:v>-11.298196408700001</c:v>
                </c:pt>
                <c:pt idx="795">
                  <c:v>-11.223739202599997</c:v>
                </c:pt>
                <c:pt idx="796">
                  <c:v>-11.175883066200001</c:v>
                </c:pt>
                <c:pt idx="797">
                  <c:v>-11.173352209900001</c:v>
                </c:pt>
                <c:pt idx="798">
                  <c:v>-11.226511221599999</c:v>
                </c:pt>
                <c:pt idx="799">
                  <c:v>-11.2057773299</c:v>
                </c:pt>
                <c:pt idx="800">
                  <c:v>-11.0894668842</c:v>
                </c:pt>
                <c:pt idx="801">
                  <c:v>-10.981694952600002</c:v>
                </c:pt>
                <c:pt idx="802">
                  <c:v>-10.8960756474</c:v>
                </c:pt>
                <c:pt idx="803">
                  <c:v>-10.871291440899999</c:v>
                </c:pt>
                <c:pt idx="804">
                  <c:v>-10.8498397828</c:v>
                </c:pt>
                <c:pt idx="805">
                  <c:v>-10.763089431999999</c:v>
                </c:pt>
                <c:pt idx="806">
                  <c:v>-10.652908100200001</c:v>
                </c:pt>
                <c:pt idx="807">
                  <c:v>-10.590389283700002</c:v>
                </c:pt>
                <c:pt idx="808">
                  <c:v>-10.649059096799999</c:v>
                </c:pt>
                <c:pt idx="809">
                  <c:v>-10.701277913</c:v>
                </c:pt>
                <c:pt idx="810">
                  <c:v>-10.6682006404</c:v>
                </c:pt>
                <c:pt idx="811">
                  <c:v>-10.5264159645</c:v>
                </c:pt>
                <c:pt idx="812">
                  <c:v>-10.401766591299999</c:v>
                </c:pt>
                <c:pt idx="813">
                  <c:v>-10.348322360899999</c:v>
                </c:pt>
                <c:pt idx="814">
                  <c:v>-10.360845826</c:v>
                </c:pt>
                <c:pt idx="815">
                  <c:v>-10.3631000566</c:v>
                </c:pt>
                <c:pt idx="816">
                  <c:v>-10.260120480600001</c:v>
                </c:pt>
                <c:pt idx="817">
                  <c:v>-10.135186351400002</c:v>
                </c:pt>
                <c:pt idx="818">
                  <c:v>-10.114395710599997</c:v>
                </c:pt>
                <c:pt idx="819">
                  <c:v>-10.1768062078</c:v>
                </c:pt>
                <c:pt idx="820">
                  <c:v>-10.184261169699999</c:v>
                </c:pt>
                <c:pt idx="821">
                  <c:v>-10.0758975633</c:v>
                </c:pt>
                <c:pt idx="822">
                  <c:v>-9.91801167689</c:v>
                </c:pt>
                <c:pt idx="823">
                  <c:v>-9.8402459624700001</c:v>
                </c:pt>
                <c:pt idx="824">
                  <c:v>-9.9079715194800002</c:v>
                </c:pt>
                <c:pt idx="825">
                  <c:v>-9.9725522004100018</c:v>
                </c:pt>
                <c:pt idx="826">
                  <c:v>-9.8677729164999999</c:v>
                </c:pt>
                <c:pt idx="827">
                  <c:v>-9.7390836994099992</c:v>
                </c:pt>
                <c:pt idx="828">
                  <c:v>-9.6254161798099993</c:v>
                </c:pt>
                <c:pt idx="829">
                  <c:v>-9.6160461087000009</c:v>
                </c:pt>
                <c:pt idx="830">
                  <c:v>-9.7440015819799992</c:v>
                </c:pt>
                <c:pt idx="831">
                  <c:v>-9.7470967547700003</c:v>
                </c:pt>
                <c:pt idx="832">
                  <c:v>-9.6169899533799992</c:v>
                </c:pt>
                <c:pt idx="833">
                  <c:v>-9.4402952608700001</c:v>
                </c:pt>
                <c:pt idx="834">
                  <c:v>-9.4023180311499992</c:v>
                </c:pt>
                <c:pt idx="835">
                  <c:v>-9.4987744557299987</c:v>
                </c:pt>
                <c:pt idx="836">
                  <c:v>-9.5225255225500014</c:v>
                </c:pt>
                <c:pt idx="837">
                  <c:v>-9.3722822465100002</c:v>
                </c:pt>
                <c:pt idx="838">
                  <c:v>-9.171726006920002</c:v>
                </c:pt>
                <c:pt idx="839">
                  <c:v>-9.1034030480400023</c:v>
                </c:pt>
                <c:pt idx="840">
                  <c:v>-9.1921372855700003</c:v>
                </c:pt>
                <c:pt idx="841">
                  <c:v>-9.3421796898099991</c:v>
                </c:pt>
                <c:pt idx="842">
                  <c:v>-9.3305433392199983</c:v>
                </c:pt>
                <c:pt idx="843">
                  <c:v>-9.1539460701399999</c:v>
                </c:pt>
                <c:pt idx="844">
                  <c:v>-8.9576938485500008</c:v>
                </c:pt>
                <c:pt idx="845">
                  <c:v>-8.9264196567500012</c:v>
                </c:pt>
                <c:pt idx="846">
                  <c:v>-9.0349006489899999</c:v>
                </c:pt>
                <c:pt idx="847">
                  <c:v>-9.0058185381399998</c:v>
                </c:pt>
                <c:pt idx="848">
                  <c:v>-8.8454802096399998</c:v>
                </c:pt>
                <c:pt idx="849">
                  <c:v>-8.6830199917000002</c:v>
                </c:pt>
                <c:pt idx="850">
                  <c:v>-8.615577533099998</c:v>
                </c:pt>
                <c:pt idx="851">
                  <c:v>-8.7613067844499977</c:v>
                </c:pt>
                <c:pt idx="852">
                  <c:v>-8.8624477546999998</c:v>
                </c:pt>
                <c:pt idx="853">
                  <c:v>-8.7790429323000012</c:v>
                </c:pt>
                <c:pt idx="854">
                  <c:v>-8.5450728299699996</c:v>
                </c:pt>
                <c:pt idx="855">
                  <c:v>-8.3692885456799999</c:v>
                </c:pt>
                <c:pt idx="856">
                  <c:v>-8.3928698457599999</c:v>
                </c:pt>
                <c:pt idx="857">
                  <c:v>-8.5022198956599997</c:v>
                </c:pt>
                <c:pt idx="858">
                  <c:v>-8.5026607544300017</c:v>
                </c:pt>
                <c:pt idx="859">
                  <c:v>-8.34544951142</c:v>
                </c:pt>
                <c:pt idx="860">
                  <c:v>-8.1689372992300004</c:v>
                </c:pt>
                <c:pt idx="861">
                  <c:v>-8.1850952097700009</c:v>
                </c:pt>
                <c:pt idx="862">
                  <c:v>-8.3023041175299994</c:v>
                </c:pt>
                <c:pt idx="863">
                  <c:v>-8.3351651776099995</c:v>
                </c:pt>
                <c:pt idx="864">
                  <c:v>-8.2029522743900003</c:v>
                </c:pt>
                <c:pt idx="865">
                  <c:v>-7.9861413782199993</c:v>
                </c:pt>
                <c:pt idx="866">
                  <c:v>-7.8818415908099979</c:v>
                </c:pt>
                <c:pt idx="867">
                  <c:v>-7.9509103243900006</c:v>
                </c:pt>
                <c:pt idx="868">
                  <c:v>-8.0932392553499994</c:v>
                </c:pt>
                <c:pt idx="869">
                  <c:v>-8.05381515931</c:v>
                </c:pt>
                <c:pt idx="870">
                  <c:v>-7.8719327502000001</c:v>
                </c:pt>
                <c:pt idx="871">
                  <c:v>-7.73953062004</c:v>
                </c:pt>
                <c:pt idx="872">
                  <c:v>-7.7644241389299999</c:v>
                </c:pt>
                <c:pt idx="873">
                  <c:v>-7.9152070650000006</c:v>
                </c:pt>
                <c:pt idx="874">
                  <c:v>-7.9165094449499982</c:v>
                </c:pt>
                <c:pt idx="875">
                  <c:v>-7.7717574545700003</c:v>
                </c:pt>
                <c:pt idx="876">
                  <c:v>-7.6008200685900009</c:v>
                </c:pt>
                <c:pt idx="877">
                  <c:v>-7.58426093924</c:v>
                </c:pt>
                <c:pt idx="878">
                  <c:v>-7.7217588557500001</c:v>
                </c:pt>
                <c:pt idx="879">
                  <c:v>-7.75908136351</c:v>
                </c:pt>
                <c:pt idx="880">
                  <c:v>-7.6308468350599998</c:v>
                </c:pt>
                <c:pt idx="881">
                  <c:v>-7.4412100835199997</c:v>
                </c:pt>
                <c:pt idx="882">
                  <c:v>-7.3287830877999998</c:v>
                </c:pt>
                <c:pt idx="883">
                  <c:v>-7.4451418030000003</c:v>
                </c:pt>
                <c:pt idx="884">
                  <c:v>-7.5825528574899987</c:v>
                </c:pt>
                <c:pt idx="885">
                  <c:v>-7.5336675976200009</c:v>
                </c:pt>
                <c:pt idx="886">
                  <c:v>-7.3416301250799982</c:v>
                </c:pt>
                <c:pt idx="887">
                  <c:v>-7.1655181779100001</c:v>
                </c:pt>
                <c:pt idx="888">
                  <c:v>-7.18693217615</c:v>
                </c:pt>
                <c:pt idx="889">
                  <c:v>-7.3378244959200014</c:v>
                </c:pt>
                <c:pt idx="890">
                  <c:v>-7.3726989072000002</c:v>
                </c:pt>
                <c:pt idx="891">
                  <c:v>-7.23056179698</c:v>
                </c:pt>
                <c:pt idx="892">
                  <c:v>-7.0512600164200006</c:v>
                </c:pt>
                <c:pt idx="893">
                  <c:v>-7.0058657064399998</c:v>
                </c:pt>
                <c:pt idx="894">
                  <c:v>-7.1420424420799993</c:v>
                </c:pt>
                <c:pt idx="895">
                  <c:v>-7.2906795473999999</c:v>
                </c:pt>
                <c:pt idx="896">
                  <c:v>-7.1879411345800008</c:v>
                </c:pt>
                <c:pt idx="897">
                  <c:v>-6.9954735290399999</c:v>
                </c:pt>
                <c:pt idx="898">
                  <c:v>-6.8471386551100002</c:v>
                </c:pt>
                <c:pt idx="899">
                  <c:v>-6.8899900366099995</c:v>
                </c:pt>
                <c:pt idx="900">
                  <c:v>-7.0475471175299997</c:v>
                </c:pt>
                <c:pt idx="901">
                  <c:v>-7.0728106397800001</c:v>
                </c:pt>
                <c:pt idx="902">
                  <c:v>-6.9309577478999991</c:v>
                </c:pt>
                <c:pt idx="903">
                  <c:v>-6.7810048825699996</c:v>
                </c:pt>
                <c:pt idx="904">
                  <c:v>-6.748039522880001</c:v>
                </c:pt>
                <c:pt idx="905">
                  <c:v>-6.9000074380800003</c:v>
                </c:pt>
                <c:pt idx="906">
                  <c:v>-7.0140037592100004</c:v>
                </c:pt>
                <c:pt idx="907">
                  <c:v>-6.8948911416199996</c:v>
                </c:pt>
                <c:pt idx="908">
                  <c:v>-6.7210777261400008</c:v>
                </c:pt>
                <c:pt idx="909">
                  <c:v>-6.5847941296899997</c:v>
                </c:pt>
                <c:pt idx="910">
                  <c:v>-6.6513853351899987</c:v>
                </c:pt>
                <c:pt idx="911">
                  <c:v>-6.8086599701399999</c:v>
                </c:pt>
                <c:pt idx="912">
                  <c:v>-6.8212526423800002</c:v>
                </c:pt>
                <c:pt idx="913">
                  <c:v>-6.6815853502499998</c:v>
                </c:pt>
                <c:pt idx="914">
                  <c:v>-6.5528307525099994</c:v>
                </c:pt>
                <c:pt idx="915">
                  <c:v>-6.518106517969998</c:v>
                </c:pt>
                <c:pt idx="916">
                  <c:v>-6.6426787469699997</c:v>
                </c:pt>
                <c:pt idx="917">
                  <c:v>-6.7130918400899997</c:v>
                </c:pt>
                <c:pt idx="918">
                  <c:v>-6.6108848260000013</c:v>
                </c:pt>
                <c:pt idx="919">
                  <c:v>-6.4699026145999987</c:v>
                </c:pt>
                <c:pt idx="920">
                  <c:v>-6.3844083730200021</c:v>
                </c:pt>
                <c:pt idx="921">
                  <c:v>-6.4262622138600003</c:v>
                </c:pt>
                <c:pt idx="922">
                  <c:v>-6.4592827827699999</c:v>
                </c:pt>
                <c:pt idx="923">
                  <c:v>-6.3558370574199996</c:v>
                </c:pt>
                <c:pt idx="924">
                  <c:v>-6.1990966188699996</c:v>
                </c:pt>
                <c:pt idx="925">
                  <c:v>-6.1106725391000003</c:v>
                </c:pt>
                <c:pt idx="926">
                  <c:v>-6.1656735141799999</c:v>
                </c:pt>
                <c:pt idx="927">
                  <c:v>-6.3192800420399999</c:v>
                </c:pt>
                <c:pt idx="928">
                  <c:v>-6.3387496577900002</c:v>
                </c:pt>
                <c:pt idx="929">
                  <c:v>-6.22317884914</c:v>
                </c:pt>
                <c:pt idx="930">
                  <c:v>-6.0645353056399989</c:v>
                </c:pt>
                <c:pt idx="931">
                  <c:v>-5.9901829756399998</c:v>
                </c:pt>
                <c:pt idx="932">
                  <c:v>-6.0285894956300003</c:v>
                </c:pt>
                <c:pt idx="933">
                  <c:v>-6.0327908789800002</c:v>
                </c:pt>
                <c:pt idx="934">
                  <c:v>-5.962024603739998</c:v>
                </c:pt>
                <c:pt idx="935">
                  <c:v>-5.8686359141399986</c:v>
                </c:pt>
                <c:pt idx="936">
                  <c:v>-5.8504995516899996</c:v>
                </c:pt>
                <c:pt idx="937">
                  <c:v>-5.9540923367999996</c:v>
                </c:pt>
                <c:pt idx="938">
                  <c:v>-6.0599344529200003</c:v>
                </c:pt>
                <c:pt idx="939">
                  <c:v>-6.0142787154000015</c:v>
                </c:pt>
                <c:pt idx="940">
                  <c:v>-5.8832992868799971</c:v>
                </c:pt>
                <c:pt idx="941">
                  <c:v>-5.7767278218199998</c:v>
                </c:pt>
                <c:pt idx="942">
                  <c:v>-5.7788281959399992</c:v>
                </c:pt>
                <c:pt idx="943">
                  <c:v>-5.8428991827900001</c:v>
                </c:pt>
                <c:pt idx="944">
                  <c:v>-5.8327423207400013</c:v>
                </c:pt>
                <c:pt idx="945">
                  <c:v>-5.7447727129199988</c:v>
                </c:pt>
                <c:pt idx="946">
                  <c:v>-5.6533038706000003</c:v>
                </c:pt>
                <c:pt idx="947">
                  <c:v>-5.635644030169999</c:v>
                </c:pt>
                <c:pt idx="948">
                  <c:v>-5.7704551214600013</c:v>
                </c:pt>
                <c:pt idx="949">
                  <c:v>-5.8705094191700002</c:v>
                </c:pt>
                <c:pt idx="950">
                  <c:v>-5.8413157127000019</c:v>
                </c:pt>
                <c:pt idx="951">
                  <c:v>-5.7326662571699982</c:v>
                </c:pt>
                <c:pt idx="952">
                  <c:v>-5.6393538790600006</c:v>
                </c:pt>
                <c:pt idx="953">
                  <c:v>-5.6385528387499999</c:v>
                </c:pt>
                <c:pt idx="954">
                  <c:v>-5.69279490046</c:v>
                </c:pt>
                <c:pt idx="955">
                  <c:v>-5.7029733321899991</c:v>
                </c:pt>
                <c:pt idx="956">
                  <c:v>-5.6641669901700009</c:v>
                </c:pt>
                <c:pt idx="957">
                  <c:v>-5.6333802087700011</c:v>
                </c:pt>
                <c:pt idx="958">
                  <c:v>-5.6728185842100007</c:v>
                </c:pt>
                <c:pt idx="959">
                  <c:v>-5.7841418597200001</c:v>
                </c:pt>
                <c:pt idx="960">
                  <c:v>-5.8371851105600001</c:v>
                </c:pt>
                <c:pt idx="961">
                  <c:v>-5.8113572985600008</c:v>
                </c:pt>
                <c:pt idx="962">
                  <c:v>-5.7494253754199995</c:v>
                </c:pt>
                <c:pt idx="963">
                  <c:v>-5.7102317474700008</c:v>
                </c:pt>
                <c:pt idx="964">
                  <c:v>-5.7271111609599998</c:v>
                </c:pt>
                <c:pt idx="965">
                  <c:v>-5.794096881649998</c:v>
                </c:pt>
                <c:pt idx="966">
                  <c:v>-5.8056009148900003</c:v>
                </c:pt>
                <c:pt idx="967">
                  <c:v>-5.7916184092700007</c:v>
                </c:pt>
                <c:pt idx="968">
                  <c:v>-5.8051117562899996</c:v>
                </c:pt>
                <c:pt idx="969">
                  <c:v>-5.8740770428999998</c:v>
                </c:pt>
                <c:pt idx="970">
                  <c:v>-5.974603265239999</c:v>
                </c:pt>
                <c:pt idx="971">
                  <c:v>-6.047004996870001</c:v>
                </c:pt>
                <c:pt idx="972">
                  <c:v>-6.0606210904599997</c:v>
                </c:pt>
                <c:pt idx="973">
                  <c:v>-6.0398023768200009</c:v>
                </c:pt>
                <c:pt idx="974">
                  <c:v>-6.0240928167499996</c:v>
                </c:pt>
                <c:pt idx="975">
                  <c:v>-6.0539148337200004</c:v>
                </c:pt>
                <c:pt idx="976">
                  <c:v>-6.1078031828500015</c:v>
                </c:pt>
                <c:pt idx="977">
                  <c:v>-6.1355374174000001</c:v>
                </c:pt>
                <c:pt idx="978">
                  <c:v>-6.1578028195299996</c:v>
                </c:pt>
                <c:pt idx="979">
                  <c:v>-6.2113829830699991</c:v>
                </c:pt>
                <c:pt idx="980">
                  <c:v>-6.3145947729799996</c:v>
                </c:pt>
                <c:pt idx="981">
                  <c:v>-6.4426595428400013</c:v>
                </c:pt>
                <c:pt idx="982">
                  <c:v>-6.5395236292499987</c:v>
                </c:pt>
                <c:pt idx="983">
                  <c:v>-6.6016058863799998</c:v>
                </c:pt>
                <c:pt idx="984">
                  <c:v>-6.612709581339999</c:v>
                </c:pt>
                <c:pt idx="985">
                  <c:v>-6.6089954722800002</c:v>
                </c:pt>
                <c:pt idx="986">
                  <c:v>-6.6078995251199988</c:v>
                </c:pt>
                <c:pt idx="987">
                  <c:v>-6.6040107788000002</c:v>
                </c:pt>
                <c:pt idx="988">
                  <c:v>-6.6003089785500002</c:v>
                </c:pt>
                <c:pt idx="989">
                  <c:v>-6.6115074228900008</c:v>
                </c:pt>
                <c:pt idx="990">
                  <c:v>-6.6754197447100001</c:v>
                </c:pt>
                <c:pt idx="991">
                  <c:v>-6.7492433886100001</c:v>
                </c:pt>
                <c:pt idx="992">
                  <c:v>-6.8442846842199998</c:v>
                </c:pt>
                <c:pt idx="993">
                  <c:v>-6.9272662084400007</c:v>
                </c:pt>
                <c:pt idx="994">
                  <c:v>-6.9954096314900021</c:v>
                </c:pt>
                <c:pt idx="995">
                  <c:v>-7.0400865011300002</c:v>
                </c:pt>
                <c:pt idx="996">
                  <c:v>-7.0756897998999992</c:v>
                </c:pt>
                <c:pt idx="997">
                  <c:v>-7.0824404114000004</c:v>
                </c:pt>
                <c:pt idx="998">
                  <c:v>-7.0761333177400001</c:v>
                </c:pt>
                <c:pt idx="999">
                  <c:v>-7.0785665440500001</c:v>
                </c:pt>
                <c:pt idx="1000">
                  <c:v>-7.1082337524099994</c:v>
                </c:pt>
                <c:pt idx="1001">
                  <c:v>-7.1847090874899999</c:v>
                </c:pt>
                <c:pt idx="1002">
                  <c:v>-7.2738110606199999</c:v>
                </c:pt>
                <c:pt idx="1003">
                  <c:v>-7.3997863852099988</c:v>
                </c:pt>
                <c:pt idx="1004">
                  <c:v>-7.5326943437799994</c:v>
                </c:pt>
                <c:pt idx="1005">
                  <c:v>-7.6635402693499994</c:v>
                </c:pt>
                <c:pt idx="1006">
                  <c:v>-7.7570383591000001</c:v>
                </c:pt>
                <c:pt idx="1007">
                  <c:v>-7.8045630069899996</c:v>
                </c:pt>
                <c:pt idx="1008">
                  <c:v>-7.7795359244800002</c:v>
                </c:pt>
                <c:pt idx="1009">
                  <c:v>-7.7556712277899997</c:v>
                </c:pt>
                <c:pt idx="1010">
                  <c:v>-7.7487455230900002</c:v>
                </c:pt>
                <c:pt idx="1011">
                  <c:v>-7.7905761619599998</c:v>
                </c:pt>
                <c:pt idx="1012">
                  <c:v>-7.8569159216999997</c:v>
                </c:pt>
                <c:pt idx="1013">
                  <c:v>-7.95792926762</c:v>
                </c:pt>
                <c:pt idx="1014">
                  <c:v>-8.0628926784400008</c:v>
                </c:pt>
                <c:pt idx="1015">
                  <c:v>-8.1987162571799974</c:v>
                </c:pt>
                <c:pt idx="1016">
                  <c:v>-8.3482810026000003</c:v>
                </c:pt>
                <c:pt idx="1017">
                  <c:v>-8.5001655723299994</c:v>
                </c:pt>
                <c:pt idx="1018">
                  <c:v>-8.5946072442000006</c:v>
                </c:pt>
                <c:pt idx="1019">
                  <c:v>-8.6333728668600003</c:v>
                </c:pt>
                <c:pt idx="1020">
                  <c:v>-8.6112470172800002</c:v>
                </c:pt>
                <c:pt idx="1021">
                  <c:v>-8.5966751191999986</c:v>
                </c:pt>
                <c:pt idx="1022">
                  <c:v>-8.6038244239499999</c:v>
                </c:pt>
                <c:pt idx="1023">
                  <c:v>-8.6209823621599995</c:v>
                </c:pt>
                <c:pt idx="1024">
                  <c:v>-8.6131000762499994</c:v>
                </c:pt>
                <c:pt idx="1025">
                  <c:v>-8.65412546582</c:v>
                </c:pt>
                <c:pt idx="1026">
                  <c:v>-8.7329908043100009</c:v>
                </c:pt>
                <c:pt idx="1027">
                  <c:v>-8.8113848793599985</c:v>
                </c:pt>
                <c:pt idx="1028">
                  <c:v>-8.8965310619599993</c:v>
                </c:pt>
                <c:pt idx="1029">
                  <c:v>-8.8998767691600005</c:v>
                </c:pt>
                <c:pt idx="1030">
                  <c:v>-8.8486002643200017</c:v>
                </c:pt>
                <c:pt idx="1031">
                  <c:v>-8.7700314093799996</c:v>
                </c:pt>
                <c:pt idx="1032">
                  <c:v>-8.6933392246000007</c:v>
                </c:pt>
                <c:pt idx="1033">
                  <c:v>-8.5696462393000026</c:v>
                </c:pt>
                <c:pt idx="1034">
                  <c:v>-8.39908664875</c:v>
                </c:pt>
                <c:pt idx="1035">
                  <c:v>-8.2140385872100001</c:v>
                </c:pt>
                <c:pt idx="1036">
                  <c:v>-8.0528352885600007</c:v>
                </c:pt>
                <c:pt idx="1037">
                  <c:v>-7.9406385242599997</c:v>
                </c:pt>
                <c:pt idx="1038">
                  <c:v>-7.8505559722199987</c:v>
                </c:pt>
                <c:pt idx="1039">
                  <c:v>-7.7682960003900003</c:v>
                </c:pt>
                <c:pt idx="1040">
                  <c:v>-7.6648536574299992</c:v>
                </c:pt>
                <c:pt idx="1041">
                  <c:v>-7.5742307990700013</c:v>
                </c:pt>
                <c:pt idx="1042">
                  <c:v>-7.5185276983299998</c:v>
                </c:pt>
                <c:pt idx="1043">
                  <c:v>-7.4472531155899997</c:v>
                </c:pt>
                <c:pt idx="1044">
                  <c:v>-7.3370783717400005</c:v>
                </c:pt>
                <c:pt idx="1045">
                  <c:v>-7.173503812609999</c:v>
                </c:pt>
                <c:pt idx="1046">
                  <c:v>-6.9737152807199987</c:v>
                </c:pt>
                <c:pt idx="1047">
                  <c:v>-6.8410477656599999</c:v>
                </c:pt>
                <c:pt idx="1048">
                  <c:v>-6.7377307523200001</c:v>
                </c:pt>
                <c:pt idx="1049">
                  <c:v>-6.6510034200400003</c:v>
                </c:pt>
                <c:pt idx="1050">
                  <c:v>-6.5903796275200008</c:v>
                </c:pt>
                <c:pt idx="1051">
                  <c:v>-6.5107256387400003</c:v>
                </c:pt>
                <c:pt idx="1052">
                  <c:v>-6.4369440432699987</c:v>
                </c:pt>
                <c:pt idx="1053">
                  <c:v>-6.3850775280100001</c:v>
                </c:pt>
                <c:pt idx="1054">
                  <c:v>-6.3601587774899997</c:v>
                </c:pt>
                <c:pt idx="1055">
                  <c:v>-6.3227908279499996</c:v>
                </c:pt>
                <c:pt idx="1056">
                  <c:v>-6.25379759531</c:v>
                </c:pt>
                <c:pt idx="1057">
                  <c:v>-6.1659254076900005</c:v>
                </c:pt>
                <c:pt idx="1058">
                  <c:v>-6.0869817221099982</c:v>
                </c:pt>
                <c:pt idx="1059">
                  <c:v>-6.0058637653599991</c:v>
                </c:pt>
                <c:pt idx="1060">
                  <c:v>-5.9289994131399979</c:v>
                </c:pt>
                <c:pt idx="1061">
                  <c:v>-5.8427004746000009</c:v>
                </c:pt>
                <c:pt idx="1062">
                  <c:v>-5.7627204470500004</c:v>
                </c:pt>
                <c:pt idx="1063">
                  <c:v>-5.7091341302899981</c:v>
                </c:pt>
                <c:pt idx="1064">
                  <c:v>-5.70221968276</c:v>
                </c:pt>
                <c:pt idx="1065">
                  <c:v>-5.7175965090499989</c:v>
                </c:pt>
                <c:pt idx="1066">
                  <c:v>-5.7390808571399994</c:v>
                </c:pt>
                <c:pt idx="1067">
                  <c:v>-5.7469940734299998</c:v>
                </c:pt>
                <c:pt idx="1068">
                  <c:v>-5.7496836956900026</c:v>
                </c:pt>
                <c:pt idx="1069">
                  <c:v>-5.733368486929999</c:v>
                </c:pt>
                <c:pt idx="1070">
                  <c:v>-5.7112636693800001</c:v>
                </c:pt>
                <c:pt idx="1071">
                  <c:v>-5.6592387042699999</c:v>
                </c:pt>
                <c:pt idx="1072">
                  <c:v>-5.5902958278100012</c:v>
                </c:pt>
                <c:pt idx="1073">
                  <c:v>-5.5341289895100001</c:v>
                </c:pt>
                <c:pt idx="1074">
                  <c:v>-5.5041118426500013</c:v>
                </c:pt>
                <c:pt idx="1075">
                  <c:v>-5.5314409604300003</c:v>
                </c:pt>
                <c:pt idx="1076">
                  <c:v>-5.5845723409500003</c:v>
                </c:pt>
                <c:pt idx="1077">
                  <c:v>-5.6513816624300004</c:v>
                </c:pt>
                <c:pt idx="1078">
                  <c:v>-5.7075105969200024</c:v>
                </c:pt>
                <c:pt idx="1079">
                  <c:v>-5.7709003461399986</c:v>
                </c:pt>
                <c:pt idx="1080">
                  <c:v>-5.8086259312200008</c:v>
                </c:pt>
                <c:pt idx="1081">
                  <c:v>-5.8142656007999989</c:v>
                </c:pt>
                <c:pt idx="1082">
                  <c:v>-5.77483605791</c:v>
                </c:pt>
                <c:pt idx="1083">
                  <c:v>-5.6887756827900002</c:v>
                </c:pt>
                <c:pt idx="1084">
                  <c:v>-5.6102846257800003</c:v>
                </c:pt>
                <c:pt idx="1085">
                  <c:v>-5.55327238946</c:v>
                </c:pt>
                <c:pt idx="1086">
                  <c:v>-5.5292115016700008</c:v>
                </c:pt>
                <c:pt idx="1087">
                  <c:v>-5.5519092395999987</c:v>
                </c:pt>
                <c:pt idx="1088">
                  <c:v>-5.5811067430500003</c:v>
                </c:pt>
                <c:pt idx="1089">
                  <c:v>-5.6217562973900002</c:v>
                </c:pt>
                <c:pt idx="1090">
                  <c:v>-5.6760649887700012</c:v>
                </c:pt>
                <c:pt idx="1091">
                  <c:v>-5.7191261079099984</c:v>
                </c:pt>
                <c:pt idx="1092">
                  <c:v>-5.73104758827</c:v>
                </c:pt>
                <c:pt idx="1093">
                  <c:v>-5.6940118778000013</c:v>
                </c:pt>
                <c:pt idx="1094">
                  <c:v>-5.6043981124000002</c:v>
                </c:pt>
                <c:pt idx="1095">
                  <c:v>-5.5262605417500001</c:v>
                </c:pt>
                <c:pt idx="1096">
                  <c:v>-5.4938368025299997</c:v>
                </c:pt>
                <c:pt idx="1097">
                  <c:v>-5.511310792199998</c:v>
                </c:pt>
                <c:pt idx="1098">
                  <c:v>-5.5589442085199998</c:v>
                </c:pt>
                <c:pt idx="1099">
                  <c:v>-5.6133194917100004</c:v>
                </c:pt>
                <c:pt idx="1100">
                  <c:v>-5.661824855269999</c:v>
                </c:pt>
                <c:pt idx="1101">
                  <c:v>-5.7571910109899989</c:v>
                </c:pt>
                <c:pt idx="1102">
                  <c:v>-5.8406957733900002</c:v>
                </c:pt>
                <c:pt idx="1103">
                  <c:v>-5.8963289014200004</c:v>
                </c:pt>
                <c:pt idx="1104">
                  <c:v>-5.869700379990002</c:v>
                </c:pt>
                <c:pt idx="1105">
                  <c:v>-5.7825617623900012</c:v>
                </c:pt>
                <c:pt idx="1106">
                  <c:v>-5.6870540756299999</c:v>
                </c:pt>
                <c:pt idx="1107">
                  <c:v>-5.6311345165399995</c:v>
                </c:pt>
                <c:pt idx="1108">
                  <c:v>-5.6013820799999987</c:v>
                </c:pt>
                <c:pt idx="1109">
                  <c:v>-5.5895754138199987</c:v>
                </c:pt>
                <c:pt idx="1110">
                  <c:v>-5.5618801251999992</c:v>
                </c:pt>
                <c:pt idx="1111">
                  <c:v>-5.5230477486700007</c:v>
                </c:pt>
                <c:pt idx="1112">
                  <c:v>-5.490966457299999</c:v>
                </c:pt>
                <c:pt idx="1113">
                  <c:v>-5.4612847239200013</c:v>
                </c:pt>
                <c:pt idx="1114">
                  <c:v>-5.4070583607299998</c:v>
                </c:pt>
                <c:pt idx="1115">
                  <c:v>-5.3263663793499996</c:v>
                </c:pt>
                <c:pt idx="1116">
                  <c:v>-5.2131239639399993</c:v>
                </c:pt>
                <c:pt idx="1117">
                  <c:v>-5.1418377343900001</c:v>
                </c:pt>
                <c:pt idx="1118">
                  <c:v>-5.1295855503399999</c:v>
                </c:pt>
                <c:pt idx="1119">
                  <c:v>-5.1293952806499998</c:v>
                </c:pt>
                <c:pt idx="1120">
                  <c:v>-5.1259385413899992</c:v>
                </c:pt>
                <c:pt idx="1121">
                  <c:v>-5.0907568561899996</c:v>
                </c:pt>
                <c:pt idx="1122">
                  <c:v>-5.0470923247300021</c:v>
                </c:pt>
                <c:pt idx="1123">
                  <c:v>-5.0237697321000008</c:v>
                </c:pt>
                <c:pt idx="1124">
                  <c:v>-5.0031960583099986</c:v>
                </c:pt>
                <c:pt idx="1125">
                  <c:v>-5.0009756791700006</c:v>
                </c:pt>
                <c:pt idx="1126">
                  <c:v>-4.9977545976300002</c:v>
                </c:pt>
                <c:pt idx="1127">
                  <c:v>-5.0020707799899986</c:v>
                </c:pt>
                <c:pt idx="1128">
                  <c:v>-5.0442590803899998</c:v>
                </c:pt>
                <c:pt idx="1129">
                  <c:v>-5.0902087686300002</c:v>
                </c:pt>
                <c:pt idx="1130">
                  <c:v>-5.1347961270500004</c:v>
                </c:pt>
                <c:pt idx="1131">
                  <c:v>-5.1498666533099993</c:v>
                </c:pt>
                <c:pt idx="1132">
                  <c:v>-5.1492853352699992</c:v>
                </c:pt>
                <c:pt idx="1133">
                  <c:v>-5.1394029864399995</c:v>
                </c:pt>
                <c:pt idx="1134">
                  <c:v>-5.1310508706100002</c:v>
                </c:pt>
                <c:pt idx="1135">
                  <c:v>-5.130394240080002</c:v>
                </c:pt>
                <c:pt idx="1136">
                  <c:v>-5.1459050896500003</c:v>
                </c:pt>
                <c:pt idx="1137">
                  <c:v>-5.1887801739599997</c:v>
                </c:pt>
                <c:pt idx="1138">
                  <c:v>-5.2805521774299997</c:v>
                </c:pt>
                <c:pt idx="1139">
                  <c:v>-5.4352683193199987</c:v>
                </c:pt>
                <c:pt idx="1140">
                  <c:v>-5.6024366025600001</c:v>
                </c:pt>
                <c:pt idx="1141">
                  <c:v>-5.7418924091200001</c:v>
                </c:pt>
                <c:pt idx="1142">
                  <c:v>-5.8161745069100004</c:v>
                </c:pt>
                <c:pt idx="1143">
                  <c:v>-5.829137037559998</c:v>
                </c:pt>
                <c:pt idx="1144">
                  <c:v>-5.8108560373299998</c:v>
                </c:pt>
                <c:pt idx="1145">
                  <c:v>-5.8078338930799998</c:v>
                </c:pt>
                <c:pt idx="1146">
                  <c:v>-5.8389238165599995</c:v>
                </c:pt>
                <c:pt idx="1147">
                  <c:v>-5.9268173094899996</c:v>
                </c:pt>
                <c:pt idx="1148">
                  <c:v>-6.0695733587500005</c:v>
                </c:pt>
                <c:pt idx="1149">
                  <c:v>-6.244216248139999</c:v>
                </c:pt>
                <c:pt idx="1150">
                  <c:v>-6.441939918330001</c:v>
                </c:pt>
                <c:pt idx="1151">
                  <c:v>-6.6375511421300004</c:v>
                </c:pt>
                <c:pt idx="1152">
                  <c:v>-6.8109975077299998</c:v>
                </c:pt>
                <c:pt idx="1153">
                  <c:v>-6.9192728629699998</c:v>
                </c:pt>
                <c:pt idx="1154">
                  <c:v>-7.0164832624900022</c:v>
                </c:pt>
                <c:pt idx="1155">
                  <c:v>-7.0871537878000002</c:v>
                </c:pt>
                <c:pt idx="1156">
                  <c:v>-7.1327669410100007</c:v>
                </c:pt>
                <c:pt idx="1157">
                  <c:v>-7.1837333150499996</c:v>
                </c:pt>
                <c:pt idx="1158">
                  <c:v>-7.2144127126399997</c:v>
                </c:pt>
                <c:pt idx="1159">
                  <c:v>-7.2584967332300003</c:v>
                </c:pt>
                <c:pt idx="1160">
                  <c:v>-7.3652329758299997</c:v>
                </c:pt>
                <c:pt idx="1161">
                  <c:v>-7.50995965124</c:v>
                </c:pt>
                <c:pt idx="1162">
                  <c:v>-7.6479380859999999</c:v>
                </c:pt>
                <c:pt idx="1163">
                  <c:v>-7.7880424264899997</c:v>
                </c:pt>
                <c:pt idx="1164">
                  <c:v>-7.8858894429999999</c:v>
                </c:pt>
                <c:pt idx="1165">
                  <c:v>-7.9686020076800004</c:v>
                </c:pt>
                <c:pt idx="1166">
                  <c:v>-8.0618854928800001</c:v>
                </c:pt>
                <c:pt idx="1167">
                  <c:v>-8.1448972197299998</c:v>
                </c:pt>
                <c:pt idx="1168">
                  <c:v>-8.2129215465499996</c:v>
                </c:pt>
                <c:pt idx="1169">
                  <c:v>-8.2682406200600003</c:v>
                </c:pt>
                <c:pt idx="1170">
                  <c:v>-8.3309077882900002</c:v>
                </c:pt>
                <c:pt idx="1171">
                  <c:v>-8.3960181252999995</c:v>
                </c:pt>
                <c:pt idx="1172">
                  <c:v>-8.4498911453899996</c:v>
                </c:pt>
                <c:pt idx="1173">
                  <c:v>-8.4932912758400008</c:v>
                </c:pt>
                <c:pt idx="1174">
                  <c:v>-8.5359311781599985</c:v>
                </c:pt>
                <c:pt idx="1175">
                  <c:v>-8.5966307174600001</c:v>
                </c:pt>
                <c:pt idx="1176">
                  <c:v>-8.6744132511899998</c:v>
                </c:pt>
                <c:pt idx="1177">
                  <c:v>-8.7757463983699999</c:v>
                </c:pt>
                <c:pt idx="1178">
                  <c:v>-8.8901582400599999</c:v>
                </c:pt>
                <c:pt idx="1179">
                  <c:v>-9.0047634740499998</c:v>
                </c:pt>
                <c:pt idx="1180">
                  <c:v>-9.1230289602300001</c:v>
                </c:pt>
                <c:pt idx="1181">
                  <c:v>-9.2550128842500019</c:v>
                </c:pt>
                <c:pt idx="1182">
                  <c:v>-9.3123343817999995</c:v>
                </c:pt>
                <c:pt idx="1183">
                  <c:v>-9.2570435874699992</c:v>
                </c:pt>
                <c:pt idx="1184">
                  <c:v>-9.1289213188199998</c:v>
                </c:pt>
                <c:pt idx="1185">
                  <c:v>-8.9713641035299982</c:v>
                </c:pt>
                <c:pt idx="1186">
                  <c:v>-8.8290619907700023</c:v>
                </c:pt>
                <c:pt idx="1187">
                  <c:v>-8.7076573773699977</c:v>
                </c:pt>
                <c:pt idx="1188">
                  <c:v>-8.5742074399899995</c:v>
                </c:pt>
                <c:pt idx="1189">
                  <c:v>-8.4778461099199998</c:v>
                </c:pt>
                <c:pt idx="1190">
                  <c:v>-8.4361820076099985</c:v>
                </c:pt>
                <c:pt idx="1191">
                  <c:v>-8.4583109127199982</c:v>
                </c:pt>
                <c:pt idx="1192">
                  <c:v>-8.4834197034399992</c:v>
                </c:pt>
                <c:pt idx="1193">
                  <c:v>-8.4302183719699997</c:v>
                </c:pt>
                <c:pt idx="1194">
                  <c:v>-8.2683580271999997</c:v>
                </c:pt>
                <c:pt idx="1195">
                  <c:v>-8.0347904598900008</c:v>
                </c:pt>
                <c:pt idx="1196">
                  <c:v>-7.8095806020099996</c:v>
                </c:pt>
                <c:pt idx="1197">
                  <c:v>-7.6377862704600012</c:v>
                </c:pt>
                <c:pt idx="1198">
                  <c:v>-7.4683981473100003</c:v>
                </c:pt>
                <c:pt idx="1199">
                  <c:v>-7.2763872572900006</c:v>
                </c:pt>
                <c:pt idx="1200">
                  <c:v>-7.1176090037000002</c:v>
                </c:pt>
                <c:pt idx="1201">
                  <c:v>-7.0293530079900002</c:v>
                </c:pt>
                <c:pt idx="1202">
                  <c:v>-7.0342696261000004</c:v>
                </c:pt>
                <c:pt idx="1203">
                  <c:v>-7.0544363190499997</c:v>
                </c:pt>
                <c:pt idx="1204">
                  <c:v>-7.0294585483799992</c:v>
                </c:pt>
                <c:pt idx="1205">
                  <c:v>-6.9304985842100013</c:v>
                </c:pt>
                <c:pt idx="1206">
                  <c:v>-6.7884707738800003</c:v>
                </c:pt>
                <c:pt idx="1207">
                  <c:v>-6.6540812590099998</c:v>
                </c:pt>
                <c:pt idx="1208">
                  <c:v>-6.5466476163099987</c:v>
                </c:pt>
                <c:pt idx="1209">
                  <c:v>-6.4322552077399999</c:v>
                </c:pt>
                <c:pt idx="1210">
                  <c:v>-6.3107066701099992</c:v>
                </c:pt>
                <c:pt idx="1211">
                  <c:v>-6.21867771381</c:v>
                </c:pt>
                <c:pt idx="1212">
                  <c:v>-6.1607684136899996</c:v>
                </c:pt>
                <c:pt idx="1213">
                  <c:v>-6.1469368394900004</c:v>
                </c:pt>
                <c:pt idx="1214">
                  <c:v>-6.1212621149800004</c:v>
                </c:pt>
                <c:pt idx="1215">
                  <c:v>-6.0726583355399999</c:v>
                </c:pt>
                <c:pt idx="1216">
                  <c:v>-6.0038603267800008</c:v>
                </c:pt>
                <c:pt idx="1217">
                  <c:v>-5.9383907882200004</c:v>
                </c:pt>
                <c:pt idx="1218">
                  <c:v>-5.8961976211799989</c:v>
                </c:pt>
                <c:pt idx="1219">
                  <c:v>-5.8568128611299999</c:v>
                </c:pt>
                <c:pt idx="1220">
                  <c:v>-5.8009030628999998</c:v>
                </c:pt>
                <c:pt idx="1221">
                  <c:v>-5.749548357800002</c:v>
                </c:pt>
                <c:pt idx="1222">
                  <c:v>-5.70492897965</c:v>
                </c:pt>
                <c:pt idx="1223">
                  <c:v>-5.6902579815100012</c:v>
                </c:pt>
                <c:pt idx="1224">
                  <c:v>-5.7092425506199991</c:v>
                </c:pt>
                <c:pt idx="1225">
                  <c:v>-5.7259530249400008</c:v>
                </c:pt>
                <c:pt idx="1226">
                  <c:v>-5.6887738863099999</c:v>
                </c:pt>
                <c:pt idx="1227">
                  <c:v>-5.6444482194800019</c:v>
                </c:pt>
                <c:pt idx="1228">
                  <c:v>-5.5898364578600006</c:v>
                </c:pt>
                <c:pt idx="1229">
                  <c:v>-5.5560875159099972</c:v>
                </c:pt>
                <c:pt idx="1230">
                  <c:v>-5.5320478167999996</c:v>
                </c:pt>
                <c:pt idx="1231">
                  <c:v>-5.5250410460999984</c:v>
                </c:pt>
                <c:pt idx="1232">
                  <c:v>-5.5216281765800002</c:v>
                </c:pt>
                <c:pt idx="1233">
                  <c:v>-5.5561577249000003</c:v>
                </c:pt>
                <c:pt idx="1234">
                  <c:v>-5.5886304586599973</c:v>
                </c:pt>
                <c:pt idx="1235">
                  <c:v>-5.6014083143500004</c:v>
                </c:pt>
                <c:pt idx="1236">
                  <c:v>-5.5985114388600001</c:v>
                </c:pt>
                <c:pt idx="1237">
                  <c:v>-5.5505728711199982</c:v>
                </c:pt>
                <c:pt idx="1238">
                  <c:v>-5.4813528946099996</c:v>
                </c:pt>
                <c:pt idx="1239">
                  <c:v>-5.4200489764600013</c:v>
                </c:pt>
                <c:pt idx="1240">
                  <c:v>-5.399275309160001</c:v>
                </c:pt>
                <c:pt idx="1241">
                  <c:v>-5.390789354759999</c:v>
                </c:pt>
                <c:pt idx="1242">
                  <c:v>-5.3935338739900001</c:v>
                </c:pt>
                <c:pt idx="1243">
                  <c:v>-5.3969435727999997</c:v>
                </c:pt>
                <c:pt idx="1244">
                  <c:v>-5.3966301000200003</c:v>
                </c:pt>
                <c:pt idx="1245">
                  <c:v>-5.406279808179999</c:v>
                </c:pt>
                <c:pt idx="1246">
                  <c:v>-5.414996362190001</c:v>
                </c:pt>
                <c:pt idx="1247">
                  <c:v>-5.4030952463899995</c:v>
                </c:pt>
                <c:pt idx="1248">
                  <c:v>-5.3592525346399986</c:v>
                </c:pt>
                <c:pt idx="1249">
                  <c:v>-5.2927527921100008</c:v>
                </c:pt>
                <c:pt idx="1250">
                  <c:v>-5.2254719449999998</c:v>
                </c:pt>
                <c:pt idx="1251">
                  <c:v>-5.1696403150299997</c:v>
                </c:pt>
                <c:pt idx="1252">
                  <c:v>-5.1385324397499996</c:v>
                </c:pt>
                <c:pt idx="1253">
                  <c:v>-5.1003042974800019</c:v>
                </c:pt>
                <c:pt idx="1254">
                  <c:v>-5.0591116013899997</c:v>
                </c:pt>
                <c:pt idx="1255">
                  <c:v>-5.0098199693899996</c:v>
                </c:pt>
                <c:pt idx="1256">
                  <c:v>-4.9678019755299996</c:v>
                </c:pt>
                <c:pt idx="1257">
                  <c:v>-4.9488855355199997</c:v>
                </c:pt>
                <c:pt idx="1258">
                  <c:v>-4.9300373636800012</c:v>
                </c:pt>
                <c:pt idx="1259">
                  <c:v>-4.8924811630400002</c:v>
                </c:pt>
                <c:pt idx="1260">
                  <c:v>-4.8380027348300008</c:v>
                </c:pt>
                <c:pt idx="1261">
                  <c:v>-4.7789947761600011</c:v>
                </c:pt>
                <c:pt idx="1262">
                  <c:v>-4.7441446091199992</c:v>
                </c:pt>
                <c:pt idx="1263">
                  <c:v>-4.722740699730001</c:v>
                </c:pt>
                <c:pt idx="1264">
                  <c:v>-4.7027977704799993</c:v>
                </c:pt>
                <c:pt idx="1265">
                  <c:v>-4.6749405599400005</c:v>
                </c:pt>
                <c:pt idx="1266">
                  <c:v>-4.6243001965200001</c:v>
                </c:pt>
                <c:pt idx="1267">
                  <c:v>-4.5619611310099994</c:v>
                </c:pt>
                <c:pt idx="1268">
                  <c:v>-4.5195124126100001</c:v>
                </c:pt>
                <c:pt idx="1269">
                  <c:v>-4.4932676978200004</c:v>
                </c:pt>
                <c:pt idx="1270">
                  <c:v>-4.4722551175899996</c:v>
                </c:pt>
                <c:pt idx="1271">
                  <c:v>-4.4412480760000008</c:v>
                </c:pt>
                <c:pt idx="1272">
                  <c:v>-4.418052276660001</c:v>
                </c:pt>
                <c:pt idx="1273">
                  <c:v>-4.4108443370900012</c:v>
                </c:pt>
                <c:pt idx="1274">
                  <c:v>-4.4267285989099996</c:v>
                </c:pt>
                <c:pt idx="1275">
                  <c:v>-4.4553892901800003</c:v>
                </c:pt>
                <c:pt idx="1276">
                  <c:v>-4.456505106139999</c:v>
                </c:pt>
                <c:pt idx="1277">
                  <c:v>-4.4410179634400011</c:v>
                </c:pt>
                <c:pt idx="1278">
                  <c:v>-4.4021786218900001</c:v>
                </c:pt>
                <c:pt idx="1279">
                  <c:v>-4.3515875083399997</c:v>
                </c:pt>
                <c:pt idx="1280">
                  <c:v>-4.2890662642399997</c:v>
                </c:pt>
                <c:pt idx="1281">
                  <c:v>-4.2226372047599998</c:v>
                </c:pt>
                <c:pt idx="1282">
                  <c:v>-4.1767216523199995</c:v>
                </c:pt>
                <c:pt idx="1283">
                  <c:v>-4.1605091666899998</c:v>
                </c:pt>
                <c:pt idx="1284">
                  <c:v>-4.1980922215599996</c:v>
                </c:pt>
                <c:pt idx="1285">
                  <c:v>-4.2720608479399989</c:v>
                </c:pt>
                <c:pt idx="1286">
                  <c:v>-4.3371297200300001</c:v>
                </c:pt>
                <c:pt idx="1287">
                  <c:v>-4.3592078280299988</c:v>
                </c:pt>
                <c:pt idx="1288">
                  <c:v>-4.3544074868499987</c:v>
                </c:pt>
                <c:pt idx="1289">
                  <c:v>-4.3041586489799997</c:v>
                </c:pt>
                <c:pt idx="1290">
                  <c:v>-4.2392618282700001</c:v>
                </c:pt>
                <c:pt idx="1291">
                  <c:v>-4.1652830143199999</c:v>
                </c:pt>
                <c:pt idx="1292">
                  <c:v>-4.0913614131800005</c:v>
                </c:pt>
                <c:pt idx="1293">
                  <c:v>-4.0288531226800011</c:v>
                </c:pt>
                <c:pt idx="1294">
                  <c:v>-3.9944627230399998</c:v>
                </c:pt>
                <c:pt idx="1295">
                  <c:v>-4.0116181515699996</c:v>
                </c:pt>
                <c:pt idx="1296">
                  <c:v>-4.0593116696699987</c:v>
                </c:pt>
                <c:pt idx="1297">
                  <c:v>-4.1200536518900002</c:v>
                </c:pt>
                <c:pt idx="1298">
                  <c:v>-4.1767073445699996</c:v>
                </c:pt>
                <c:pt idx="1299">
                  <c:v>-4.2116640717500005</c:v>
                </c:pt>
                <c:pt idx="1300">
                  <c:v>-4.2049837960299996</c:v>
                </c:pt>
                <c:pt idx="1301">
                  <c:v>-4.1587602673499999</c:v>
                </c:pt>
                <c:pt idx="1302">
                  <c:v>-4.0848555560099999</c:v>
                </c:pt>
                <c:pt idx="1303">
                  <c:v>-3.9989783937200003</c:v>
                </c:pt>
                <c:pt idx="1304">
                  <c:v>-3.90832630902</c:v>
                </c:pt>
                <c:pt idx="1305">
                  <c:v>-3.8658066094600017</c:v>
                </c:pt>
                <c:pt idx="1306">
                  <c:v>-3.863516159840001</c:v>
                </c:pt>
                <c:pt idx="1307">
                  <c:v>-3.8984170740100006</c:v>
                </c:pt>
                <c:pt idx="1308">
                  <c:v>-3.9493422949899997</c:v>
                </c:pt>
                <c:pt idx="1309">
                  <c:v>-4.0088050369200001</c:v>
                </c:pt>
                <c:pt idx="1310">
                  <c:v>-4.0574485510299994</c:v>
                </c:pt>
                <c:pt idx="1311">
                  <c:v>-4.0707492931100004</c:v>
                </c:pt>
                <c:pt idx="1312">
                  <c:v>-4.0472325972199998</c:v>
                </c:pt>
                <c:pt idx="1313">
                  <c:v>-3.9822990534900011</c:v>
                </c:pt>
                <c:pt idx="1314">
                  <c:v>-3.8756771118700009</c:v>
                </c:pt>
                <c:pt idx="1315">
                  <c:v>-3.7795656426199997</c:v>
                </c:pt>
                <c:pt idx="1316">
                  <c:v>-3.7178008247700003</c:v>
                </c:pt>
                <c:pt idx="1317">
                  <c:v>-3.692630244440001</c:v>
                </c:pt>
                <c:pt idx="1318">
                  <c:v>-3.7202912033099995</c:v>
                </c:pt>
                <c:pt idx="1319">
                  <c:v>-3.7713294766300005</c:v>
                </c:pt>
                <c:pt idx="1320">
                  <c:v>-3.8315136089499995</c:v>
                </c:pt>
                <c:pt idx="1321">
                  <c:v>-3.889025060529999</c:v>
                </c:pt>
                <c:pt idx="1322">
                  <c:v>-3.9171455108300002</c:v>
                </c:pt>
                <c:pt idx="1323">
                  <c:v>-3.9073183600500005</c:v>
                </c:pt>
                <c:pt idx="1324">
                  <c:v>-3.8493962516799995</c:v>
                </c:pt>
                <c:pt idx="1325">
                  <c:v>-3.7596592638100006</c:v>
                </c:pt>
                <c:pt idx="1326">
                  <c:v>-3.6686980051700004</c:v>
                </c:pt>
                <c:pt idx="1327">
                  <c:v>-3.5899852148899996</c:v>
                </c:pt>
                <c:pt idx="1328">
                  <c:v>-3.5539043772599994</c:v>
                </c:pt>
                <c:pt idx="1329">
                  <c:v>-3.53444128783</c:v>
                </c:pt>
                <c:pt idx="1330">
                  <c:v>-3.5425328456800003</c:v>
                </c:pt>
                <c:pt idx="1331">
                  <c:v>-3.5802941075900003</c:v>
                </c:pt>
                <c:pt idx="1332">
                  <c:v>-3.6331495676099994</c:v>
                </c:pt>
                <c:pt idx="1333">
                  <c:v>-3.6760295012899977</c:v>
                </c:pt>
                <c:pt idx="1334">
                  <c:v>-3.6892955996600003</c:v>
                </c:pt>
                <c:pt idx="1335">
                  <c:v>-3.6667711122600002</c:v>
                </c:pt>
                <c:pt idx="1336">
                  <c:v>-3.6153573894400015</c:v>
                </c:pt>
                <c:pt idx="1337">
                  <c:v>-3.5445554373600006</c:v>
                </c:pt>
                <c:pt idx="1338">
                  <c:v>-3.4783147686000011</c:v>
                </c:pt>
                <c:pt idx="1339">
                  <c:v>-3.4488815008599998</c:v>
                </c:pt>
                <c:pt idx="1340">
                  <c:v>-3.4318652169200003</c:v>
                </c:pt>
                <c:pt idx="1341">
                  <c:v>-3.4525270900499998</c:v>
                </c:pt>
                <c:pt idx="1342">
                  <c:v>-3.5090500429599993</c:v>
                </c:pt>
                <c:pt idx="1343">
                  <c:v>-3.5793184414900003</c:v>
                </c:pt>
                <c:pt idx="1344">
                  <c:v>-3.6406048291399999</c:v>
                </c:pt>
                <c:pt idx="1345">
                  <c:v>-3.6597977325300008</c:v>
                </c:pt>
                <c:pt idx="1346">
                  <c:v>-3.655845052550001</c:v>
                </c:pt>
                <c:pt idx="1347">
                  <c:v>-3.6287841320700003</c:v>
                </c:pt>
                <c:pt idx="1348">
                  <c:v>-3.6000096933500005</c:v>
                </c:pt>
                <c:pt idx="1349">
                  <c:v>-3.5868388714999986</c:v>
                </c:pt>
                <c:pt idx="1350">
                  <c:v>-3.5937546244099994</c:v>
                </c:pt>
                <c:pt idx="1351">
                  <c:v>-3.63540672819</c:v>
                </c:pt>
                <c:pt idx="1352">
                  <c:v>-3.6630367384499998</c:v>
                </c:pt>
                <c:pt idx="1353">
                  <c:v>-3.7417584492200002</c:v>
                </c:pt>
                <c:pt idx="1354">
                  <c:v>-3.8458596903300006</c:v>
                </c:pt>
                <c:pt idx="1355">
                  <c:v>-3.9481203516900001</c:v>
                </c:pt>
                <c:pt idx="1356">
                  <c:v>-4.0308377992800004</c:v>
                </c:pt>
                <c:pt idx="1357">
                  <c:v>-4.0779287115499994</c:v>
                </c:pt>
                <c:pt idx="1358">
                  <c:v>-4.0821050515800001</c:v>
                </c:pt>
                <c:pt idx="1359">
                  <c:v>-4.0788039876399997</c:v>
                </c:pt>
                <c:pt idx="1360">
                  <c:v>-4.0857914628599996</c:v>
                </c:pt>
                <c:pt idx="1361">
                  <c:v>-4.09766484837</c:v>
                </c:pt>
                <c:pt idx="1362">
                  <c:v>-4.1357578239800006</c:v>
                </c:pt>
                <c:pt idx="1363">
                  <c:v>-4.1979761401499989</c:v>
                </c:pt>
                <c:pt idx="1364">
                  <c:v>-4.2669870259700007</c:v>
                </c:pt>
                <c:pt idx="1365">
                  <c:v>-4.32190936767</c:v>
                </c:pt>
                <c:pt idx="1366">
                  <c:v>-4.3693094883599999</c:v>
                </c:pt>
                <c:pt idx="1367">
                  <c:v>-4.3883368719200009</c:v>
                </c:pt>
                <c:pt idx="1368">
                  <c:v>-4.3755150347500003</c:v>
                </c:pt>
                <c:pt idx="1369">
                  <c:v>-4.3365330897999996</c:v>
                </c:pt>
                <c:pt idx="1370">
                  <c:v>-4.2735212672899996</c:v>
                </c:pt>
                <c:pt idx="1371">
                  <c:v>-4.2255291333600002</c:v>
                </c:pt>
                <c:pt idx="1372">
                  <c:v>-4.1753232751800002</c:v>
                </c:pt>
                <c:pt idx="1373">
                  <c:v>-4.1501569914900003</c:v>
                </c:pt>
                <c:pt idx="1374">
                  <c:v>-4.1513102513499991</c:v>
                </c:pt>
                <c:pt idx="1375">
                  <c:v>-4.1809602733100011</c:v>
                </c:pt>
                <c:pt idx="1376">
                  <c:v>-4.2287565880500004</c:v>
                </c:pt>
                <c:pt idx="1377">
                  <c:v>-4.2660058168499999</c:v>
                </c:pt>
                <c:pt idx="1378">
                  <c:v>-4.2854595296599998</c:v>
                </c:pt>
                <c:pt idx="1379">
                  <c:v>-4.2713356508999993</c:v>
                </c:pt>
                <c:pt idx="1380">
                  <c:v>-4.2177994833399994</c:v>
                </c:pt>
                <c:pt idx="1381">
                  <c:v>-4.1612287724399994</c:v>
                </c:pt>
                <c:pt idx="1382">
                  <c:v>-4.1062927438400001</c:v>
                </c:pt>
                <c:pt idx="1383">
                  <c:v>-4.0732831124699995</c:v>
                </c:pt>
                <c:pt idx="1384">
                  <c:v>-4.0782872875700003</c:v>
                </c:pt>
                <c:pt idx="1385">
                  <c:v>-4.1039774151099984</c:v>
                </c:pt>
                <c:pt idx="1386">
                  <c:v>-4.1345413369399999</c:v>
                </c:pt>
                <c:pt idx="1387">
                  <c:v>-4.1755947089500003</c:v>
                </c:pt>
                <c:pt idx="1388">
                  <c:v>-4.2030691842700012</c:v>
                </c:pt>
                <c:pt idx="1389">
                  <c:v>-4.2164301591599971</c:v>
                </c:pt>
                <c:pt idx="1390">
                  <c:v>-4.2010724469799996</c:v>
                </c:pt>
                <c:pt idx="1391">
                  <c:v>-4.1628044403799995</c:v>
                </c:pt>
                <c:pt idx="1392">
                  <c:v>-4.1061479087099997</c:v>
                </c:pt>
                <c:pt idx="1393">
                  <c:v>-4.04016331415</c:v>
                </c:pt>
                <c:pt idx="1394">
                  <c:v>-3.9707707330600006</c:v>
                </c:pt>
                <c:pt idx="1395">
                  <c:v>-3.9382472334300003</c:v>
                </c:pt>
                <c:pt idx="1396">
                  <c:v>-3.9391271307200011</c:v>
                </c:pt>
                <c:pt idx="1397">
                  <c:v>-3.9748892328999998</c:v>
                </c:pt>
                <c:pt idx="1398">
                  <c:v>-4.0355176932900001</c:v>
                </c:pt>
                <c:pt idx="1399">
                  <c:v>-4.0798045759299999</c:v>
                </c:pt>
                <c:pt idx="1400">
                  <c:v>-4.099643994830001</c:v>
                </c:pt>
                <c:pt idx="1401">
                  <c:v>-4.0826188377999992</c:v>
                </c:pt>
                <c:pt idx="1402">
                  <c:v>-4.0357070244699997</c:v>
                </c:pt>
                <c:pt idx="1403">
                  <c:v>-3.9652702659299992</c:v>
                </c:pt>
                <c:pt idx="1404">
                  <c:v>-3.8951848448799984</c:v>
                </c:pt>
                <c:pt idx="1405">
                  <c:v>-3.8439047397699992</c:v>
                </c:pt>
                <c:pt idx="1406">
                  <c:v>-3.8197288267500014</c:v>
                </c:pt>
                <c:pt idx="1407">
                  <c:v>-3.8361555679600001</c:v>
                </c:pt>
                <c:pt idx="1408">
                  <c:v>-3.8808844673800009</c:v>
                </c:pt>
                <c:pt idx="1409">
                  <c:v>-3.9374566034900003</c:v>
                </c:pt>
                <c:pt idx="1410">
                  <c:v>-3.9948948129499993</c:v>
                </c:pt>
                <c:pt idx="1411">
                  <c:v>-4.0275829898800017</c:v>
                </c:pt>
                <c:pt idx="1412">
                  <c:v>-4.0345682239099991</c:v>
                </c:pt>
                <c:pt idx="1413">
                  <c:v>-4.0186074698700001</c:v>
                </c:pt>
                <c:pt idx="1414">
                  <c:v>-3.9783613815000014</c:v>
                </c:pt>
                <c:pt idx="1415">
                  <c:v>-3.9330021225699996</c:v>
                </c:pt>
                <c:pt idx="1416">
                  <c:v>-3.8829672859900004</c:v>
                </c:pt>
                <c:pt idx="1417">
                  <c:v>-3.8579329614400004</c:v>
                </c:pt>
                <c:pt idx="1418">
                  <c:v>-3.8619776158099999</c:v>
                </c:pt>
                <c:pt idx="1419">
                  <c:v>-3.9033077429900018</c:v>
                </c:pt>
                <c:pt idx="1420">
                  <c:v>-3.95630819376</c:v>
                </c:pt>
                <c:pt idx="1421">
                  <c:v>-4.0089954638300016</c:v>
                </c:pt>
                <c:pt idx="1422">
                  <c:v>-4.0435094002199978</c:v>
                </c:pt>
                <c:pt idx="1423">
                  <c:v>-4.0555152601299991</c:v>
                </c:pt>
                <c:pt idx="1424">
                  <c:v>-4.0525967972999997</c:v>
                </c:pt>
                <c:pt idx="1425">
                  <c:v>-4.0405180866700006</c:v>
                </c:pt>
                <c:pt idx="1426">
                  <c:v>-4.0137344066600003</c:v>
                </c:pt>
                <c:pt idx="1427">
                  <c:v>-4.0037380647899994</c:v>
                </c:pt>
                <c:pt idx="1428">
                  <c:v>-3.9932306341200006</c:v>
                </c:pt>
                <c:pt idx="1429">
                  <c:v>-4.0082084116399992</c:v>
                </c:pt>
                <c:pt idx="1430">
                  <c:v>-4.0310784658100012</c:v>
                </c:pt>
                <c:pt idx="1431">
                  <c:v>-4.073598409609998</c:v>
                </c:pt>
                <c:pt idx="1432">
                  <c:v>-4.1148750105099987</c:v>
                </c:pt>
                <c:pt idx="1433">
                  <c:v>-4.1526946385999999</c:v>
                </c:pt>
                <c:pt idx="1434">
                  <c:v>-4.1834321344300012</c:v>
                </c:pt>
                <c:pt idx="1435">
                  <c:v>-4.2205168641699995</c:v>
                </c:pt>
                <c:pt idx="1436">
                  <c:v>-4.2327893819099991</c:v>
                </c:pt>
                <c:pt idx="1437">
                  <c:v>-4.2533969476500006</c:v>
                </c:pt>
                <c:pt idx="1438">
                  <c:v>-4.2675964735499985</c:v>
                </c:pt>
                <c:pt idx="1439">
                  <c:v>-4.3053881384799997</c:v>
                </c:pt>
                <c:pt idx="1440">
                  <c:v>-4.3397783030500001</c:v>
                </c:pt>
                <c:pt idx="1441">
                  <c:v>-4.3982945111600005</c:v>
                </c:pt>
                <c:pt idx="1442">
                  <c:v>-4.4586739238500002</c:v>
                </c:pt>
                <c:pt idx="1443">
                  <c:v>-4.5206394128899996</c:v>
                </c:pt>
                <c:pt idx="1444">
                  <c:v>-4.5760995632499988</c:v>
                </c:pt>
                <c:pt idx="1445">
                  <c:v>-4.6219312512300013</c:v>
                </c:pt>
                <c:pt idx="1446">
                  <c:v>-4.6546546259999975</c:v>
                </c:pt>
                <c:pt idx="1447">
                  <c:v>-4.6777706967900006</c:v>
                </c:pt>
                <c:pt idx="1448">
                  <c:v>-4.7030900353299989</c:v>
                </c:pt>
                <c:pt idx="1449">
                  <c:v>-4.7292301380500001</c:v>
                </c:pt>
                <c:pt idx="1450">
                  <c:v>-4.7795418555900007</c:v>
                </c:pt>
                <c:pt idx="1451">
                  <c:v>-4.8350408284399995</c:v>
                </c:pt>
                <c:pt idx="1452">
                  <c:v>-4.8637395446800005</c:v>
                </c:pt>
                <c:pt idx="1453">
                  <c:v>-4.8599996886400003</c:v>
                </c:pt>
                <c:pt idx="1454">
                  <c:v>-4.8304366639599996</c:v>
                </c:pt>
                <c:pt idx="1455">
                  <c:v>-4.7686568650199987</c:v>
                </c:pt>
                <c:pt idx="1456">
                  <c:v>-4.6838784258999997</c:v>
                </c:pt>
                <c:pt idx="1457">
                  <c:v>-4.5949131740899993</c:v>
                </c:pt>
                <c:pt idx="1458">
                  <c:v>-4.5266289348499997</c:v>
                </c:pt>
                <c:pt idx="1459">
                  <c:v>-4.4588119491800002</c:v>
                </c:pt>
                <c:pt idx="1460">
                  <c:v>-4.4334290220700003</c:v>
                </c:pt>
                <c:pt idx="1461">
                  <c:v>-4.4235492137700003</c:v>
                </c:pt>
                <c:pt idx="1462">
                  <c:v>-4.4107989095900022</c:v>
                </c:pt>
                <c:pt idx="1463">
                  <c:v>-4.3970781191099997</c:v>
                </c:pt>
                <c:pt idx="1464">
                  <c:v>-4.3571946792999992</c:v>
                </c:pt>
                <c:pt idx="1465">
                  <c:v>-4.2918506254599995</c:v>
                </c:pt>
                <c:pt idx="1466">
                  <c:v>-4.2292271734099991</c:v>
                </c:pt>
                <c:pt idx="1467">
                  <c:v>-4.1603334929700004</c:v>
                </c:pt>
                <c:pt idx="1468">
                  <c:v>-4.0984863959899993</c:v>
                </c:pt>
                <c:pt idx="1469">
                  <c:v>-4.0592862942399996</c:v>
                </c:pt>
                <c:pt idx="1470">
                  <c:v>-4.0503872885899996</c:v>
                </c:pt>
                <c:pt idx="1471">
                  <c:v>-4.0409932710199996</c:v>
                </c:pt>
                <c:pt idx="1472">
                  <c:v>-4.0563951751799996</c:v>
                </c:pt>
                <c:pt idx="1473">
                  <c:v>-4.0646342356799998</c:v>
                </c:pt>
                <c:pt idx="1474">
                  <c:v>-4.0816211534099995</c:v>
                </c:pt>
                <c:pt idx="1475">
                  <c:v>-4.0895373332599991</c:v>
                </c:pt>
                <c:pt idx="1476">
                  <c:v>-4.0721884441200009</c:v>
                </c:pt>
                <c:pt idx="1477">
                  <c:v>-4.0417284170699972</c:v>
                </c:pt>
                <c:pt idx="1478">
                  <c:v>-3.9880499592100001</c:v>
                </c:pt>
                <c:pt idx="1479">
                  <c:v>-3.9300679340500002</c:v>
                </c:pt>
                <c:pt idx="1480">
                  <c:v>-3.8658087232999998</c:v>
                </c:pt>
                <c:pt idx="1481">
                  <c:v>-3.84063779391</c:v>
                </c:pt>
                <c:pt idx="1482">
                  <c:v>-3.8264134825399982</c:v>
                </c:pt>
                <c:pt idx="1483">
                  <c:v>-3.8341998790400011</c:v>
                </c:pt>
                <c:pt idx="1484">
                  <c:v>-3.8479305469699998</c:v>
                </c:pt>
                <c:pt idx="1485">
                  <c:v>-3.8631662139399996</c:v>
                </c:pt>
                <c:pt idx="1486">
                  <c:v>-3.875598802809999</c:v>
                </c:pt>
                <c:pt idx="1487">
                  <c:v>-3.8761177359999976</c:v>
                </c:pt>
                <c:pt idx="1488">
                  <c:v>-3.8498148736399997</c:v>
                </c:pt>
                <c:pt idx="1489">
                  <c:v>-3.8065271251099997</c:v>
                </c:pt>
                <c:pt idx="1490">
                  <c:v>-3.752382539480001</c:v>
                </c:pt>
                <c:pt idx="1491">
                  <c:v>-3.6918820189699995</c:v>
                </c:pt>
                <c:pt idx="1492">
                  <c:v>-3.6405584798500006</c:v>
                </c:pt>
                <c:pt idx="1493">
                  <c:v>-3.6371429631399987</c:v>
                </c:pt>
                <c:pt idx="1494">
                  <c:v>-3.6376629923999992</c:v>
                </c:pt>
                <c:pt idx="1495">
                  <c:v>-3.6650955385499993</c:v>
                </c:pt>
                <c:pt idx="1496">
                  <c:v>-3.6899448394299976</c:v>
                </c:pt>
                <c:pt idx="1497">
                  <c:v>-3.7023502365599996</c:v>
                </c:pt>
                <c:pt idx="1498">
                  <c:v>-3.6828232554400002</c:v>
                </c:pt>
                <c:pt idx="1499">
                  <c:v>-3.6429818594399994</c:v>
                </c:pt>
                <c:pt idx="1500">
                  <c:v>-3.5867148927200003</c:v>
                </c:pt>
                <c:pt idx="1501">
                  <c:v>-3.5373796737400003</c:v>
                </c:pt>
                <c:pt idx="1502">
                  <c:v>-3.5045251403000002</c:v>
                </c:pt>
                <c:pt idx="1503">
                  <c:v>-3.4871607677099989</c:v>
                </c:pt>
                <c:pt idx="1504">
                  <c:v>-3.4885296975200006</c:v>
                </c:pt>
                <c:pt idx="1505">
                  <c:v>-3.5162033735499998</c:v>
                </c:pt>
                <c:pt idx="1506">
                  <c:v>-3.5333557229999997</c:v>
                </c:pt>
                <c:pt idx="1507">
                  <c:v>-3.5365373824700002</c:v>
                </c:pt>
                <c:pt idx="1508">
                  <c:v>-3.52529986452</c:v>
                </c:pt>
                <c:pt idx="1509">
                  <c:v>-3.494239535430002</c:v>
                </c:pt>
                <c:pt idx="1510">
                  <c:v>-3.4579079174400009</c:v>
                </c:pt>
                <c:pt idx="1511">
                  <c:v>-3.4193871568500005</c:v>
                </c:pt>
                <c:pt idx="1512">
                  <c:v>-3.3776588159400007</c:v>
                </c:pt>
                <c:pt idx="1513">
                  <c:v>-3.3541705668399997</c:v>
                </c:pt>
                <c:pt idx="1514">
                  <c:v>-3.3462488845799978</c:v>
                </c:pt>
                <c:pt idx="1515">
                  <c:v>-3.3635055769400002</c:v>
                </c:pt>
                <c:pt idx="1516">
                  <c:v>-3.3978450903800002</c:v>
                </c:pt>
                <c:pt idx="1517">
                  <c:v>-3.4263334523200002</c:v>
                </c:pt>
                <c:pt idx="1518">
                  <c:v>-3.440349023890001</c:v>
                </c:pt>
                <c:pt idx="1519">
                  <c:v>-3.4291301851099991</c:v>
                </c:pt>
                <c:pt idx="1520">
                  <c:v>-3.3967097509999995</c:v>
                </c:pt>
                <c:pt idx="1521">
                  <c:v>-3.35750672064</c:v>
                </c:pt>
                <c:pt idx="1522">
                  <c:v>-3.3100412204599996</c:v>
                </c:pt>
                <c:pt idx="1523">
                  <c:v>-3.27473341448</c:v>
                </c:pt>
                <c:pt idx="1524">
                  <c:v>-3.2489670084000006</c:v>
                </c:pt>
                <c:pt idx="1525">
                  <c:v>-3.2447277875300005</c:v>
                </c:pt>
                <c:pt idx="1526">
                  <c:v>-3.2655533109700001</c:v>
                </c:pt>
                <c:pt idx="1527">
                  <c:v>-3.3073355172300007</c:v>
                </c:pt>
                <c:pt idx="1528">
                  <c:v>-3.3592990667599993</c:v>
                </c:pt>
                <c:pt idx="1529">
                  <c:v>-3.4072770612500007</c:v>
                </c:pt>
                <c:pt idx="1530">
                  <c:v>-3.4313394980200016</c:v>
                </c:pt>
                <c:pt idx="1531">
                  <c:v>-3.4249623567400005</c:v>
                </c:pt>
                <c:pt idx="1532">
                  <c:v>-3.3931709885699997</c:v>
                </c:pt>
                <c:pt idx="1533">
                  <c:v>-3.3213166698499985</c:v>
                </c:pt>
                <c:pt idx="1534">
                  <c:v>-3.26524496547</c:v>
                </c:pt>
                <c:pt idx="1535">
                  <c:v>-3.2369147203000006</c:v>
                </c:pt>
                <c:pt idx="1536">
                  <c:v>-3.2619262796599995</c:v>
                </c:pt>
                <c:pt idx="1537">
                  <c:v>-3.3175095461200006</c:v>
                </c:pt>
                <c:pt idx="1538">
                  <c:v>-3.4071834216600001</c:v>
                </c:pt>
                <c:pt idx="1539">
                  <c:v>-3.5001987413299993</c:v>
                </c:pt>
                <c:pt idx="1540">
                  <c:v>-3.5723355420299994</c:v>
                </c:pt>
                <c:pt idx="1541">
                  <c:v>-3.5988158789400004</c:v>
                </c:pt>
                <c:pt idx="1542">
                  <c:v>-3.5817745663400009</c:v>
                </c:pt>
                <c:pt idx="1543">
                  <c:v>-3.5230603698400005</c:v>
                </c:pt>
                <c:pt idx="1544">
                  <c:v>-3.4402590999599991</c:v>
                </c:pt>
                <c:pt idx="1545">
                  <c:v>-3.3628380822799988</c:v>
                </c:pt>
                <c:pt idx="1546">
                  <c:v>-3.3302064700599994</c:v>
                </c:pt>
                <c:pt idx="1547">
                  <c:v>-3.3359866651999992</c:v>
                </c:pt>
                <c:pt idx="1548">
                  <c:v>-3.3876974143799998</c:v>
                </c:pt>
                <c:pt idx="1549">
                  <c:v>-3.4718444613899995</c:v>
                </c:pt>
                <c:pt idx="1550">
                  <c:v>-3.5671395500800003</c:v>
                </c:pt>
                <c:pt idx="1551">
                  <c:v>-3.6538339380099982</c:v>
                </c:pt>
                <c:pt idx="1552">
                  <c:v>-3.7069645426099997</c:v>
                </c:pt>
                <c:pt idx="1553">
                  <c:v>-3.7192394125200003</c:v>
                </c:pt>
                <c:pt idx="1554">
                  <c:v>-3.6894058032099997</c:v>
                </c:pt>
                <c:pt idx="1555">
                  <c:v>-3.6186105431800004</c:v>
                </c:pt>
                <c:pt idx="1556">
                  <c:v>-3.5380975504299998</c:v>
                </c:pt>
                <c:pt idx="1557">
                  <c:v>-3.47498177142</c:v>
                </c:pt>
                <c:pt idx="1558">
                  <c:v>-3.46677093998</c:v>
                </c:pt>
                <c:pt idx="1559">
                  <c:v>-3.5128414607499998</c:v>
                </c:pt>
                <c:pt idx="1560">
                  <c:v>-3.5887603348700021</c:v>
                </c:pt>
                <c:pt idx="1561">
                  <c:v>-3.6984448908699994</c:v>
                </c:pt>
                <c:pt idx="1562">
                  <c:v>-3.8087615753099997</c:v>
                </c:pt>
                <c:pt idx="1563">
                  <c:v>-3.9030623328399998</c:v>
                </c:pt>
                <c:pt idx="1564">
                  <c:v>-3.9466315328100006</c:v>
                </c:pt>
                <c:pt idx="1565">
                  <c:v>-3.9222277189299986</c:v>
                </c:pt>
                <c:pt idx="1566">
                  <c:v>-3.84620510297</c:v>
                </c:pt>
                <c:pt idx="1567">
                  <c:v>-3.7449033747100002</c:v>
                </c:pt>
                <c:pt idx="1568">
                  <c:v>-3.659577909729999</c:v>
                </c:pt>
                <c:pt idx="1569">
                  <c:v>-3.6026108917999999</c:v>
                </c:pt>
                <c:pt idx="1570">
                  <c:v>-3.5868607001300008</c:v>
                </c:pt>
                <c:pt idx="1571">
                  <c:v>-3.6194941424000007</c:v>
                </c:pt>
                <c:pt idx="1572">
                  <c:v>-3.6876418292600004</c:v>
                </c:pt>
                <c:pt idx="1573">
                  <c:v>-3.7608748663599996</c:v>
                </c:pt>
                <c:pt idx="1574">
                  <c:v>-3.8233124052200003</c:v>
                </c:pt>
                <c:pt idx="1575">
                  <c:v>-3.8570251252199999</c:v>
                </c:pt>
                <c:pt idx="1576">
                  <c:v>-3.8335976454300003</c:v>
                </c:pt>
                <c:pt idx="1577">
                  <c:v>-3.758852840419999</c:v>
                </c:pt>
                <c:pt idx="1578">
                  <c:v>-3.6565535419100001</c:v>
                </c:pt>
                <c:pt idx="1579">
                  <c:v>-3.5660803257399993</c:v>
                </c:pt>
                <c:pt idx="1580">
                  <c:v>-3.5055121728199996</c:v>
                </c:pt>
                <c:pt idx="1581">
                  <c:v>-3.5047660521899999</c:v>
                </c:pt>
                <c:pt idx="1582">
                  <c:v>-3.5351809114699999</c:v>
                </c:pt>
                <c:pt idx="1583">
                  <c:v>-3.5891838100099998</c:v>
                </c:pt>
                <c:pt idx="1584">
                  <c:v>-3.6586470808799993</c:v>
                </c:pt>
                <c:pt idx="1585">
                  <c:v>-3.70221580735</c:v>
                </c:pt>
                <c:pt idx="1586">
                  <c:v>-3.7071013005699989</c:v>
                </c:pt>
                <c:pt idx="1587">
                  <c:v>-3.67483029478</c:v>
                </c:pt>
                <c:pt idx="1588">
                  <c:v>-3.6105107877300009</c:v>
                </c:pt>
                <c:pt idx="1589">
                  <c:v>-3.5371772517200006</c:v>
                </c:pt>
                <c:pt idx="1590">
                  <c:v>-3.4814683312699994</c:v>
                </c:pt>
                <c:pt idx="1591">
                  <c:v>-3.4405264063200018</c:v>
                </c:pt>
                <c:pt idx="1592">
                  <c:v>-3.4305910714200003</c:v>
                </c:pt>
                <c:pt idx="1593">
                  <c:v>-3.4491674653599995</c:v>
                </c:pt>
                <c:pt idx="1594">
                  <c:v>-3.4918420756700002</c:v>
                </c:pt>
                <c:pt idx="1595">
                  <c:v>-3.5538967822599998</c:v>
                </c:pt>
                <c:pt idx="1596">
                  <c:v>-3.6065958501700002</c:v>
                </c:pt>
                <c:pt idx="1597">
                  <c:v>-3.6240994228600005</c:v>
                </c:pt>
                <c:pt idx="1598">
                  <c:v>-3.6074170388499995</c:v>
                </c:pt>
                <c:pt idx="1599">
                  <c:v>-3.5611801175000002</c:v>
                </c:pt>
                <c:pt idx="1600">
                  <c:v>-3.5116494519299994</c:v>
                </c:pt>
                <c:pt idx="1601">
                  <c:v>-3.47896935129</c:v>
                </c:pt>
                <c:pt idx="1602">
                  <c:v>-3.4869205238299998</c:v>
                </c:pt>
                <c:pt idx="1603">
                  <c:v>-3.5300953775499999</c:v>
                </c:pt>
                <c:pt idx="1604">
                  <c:v>-3.5895691589900003</c:v>
                </c:pt>
                <c:pt idx="1605">
                  <c:v>-3.6776853752099994</c:v>
                </c:pt>
                <c:pt idx="1606">
                  <c:v>-3.7617269905999997</c:v>
                </c:pt>
                <c:pt idx="1607">
                  <c:v>-3.8229706038300004</c:v>
                </c:pt>
                <c:pt idx="1608">
                  <c:v>-3.8406886607200001</c:v>
                </c:pt>
                <c:pt idx="1609">
                  <c:v>-3.8097191568000004</c:v>
                </c:pt>
                <c:pt idx="1610">
                  <c:v>-3.7433111283499994</c:v>
                </c:pt>
                <c:pt idx="1611">
                  <c:v>-3.6665578581100005</c:v>
                </c:pt>
                <c:pt idx="1612">
                  <c:v>-3.6124102913299994</c:v>
                </c:pt>
                <c:pt idx="1613">
                  <c:v>-3.5931810838500002</c:v>
                </c:pt>
                <c:pt idx="1614">
                  <c:v>-3.6154308770399988</c:v>
                </c:pt>
                <c:pt idx="1615">
                  <c:v>-3.6792772618200003</c:v>
                </c:pt>
                <c:pt idx="1616">
                  <c:v>-3.7590960692199991</c:v>
                </c:pt>
                <c:pt idx="1617">
                  <c:v>-3.8403592569999994</c:v>
                </c:pt>
                <c:pt idx="1618">
                  <c:v>-3.8964565815799999</c:v>
                </c:pt>
                <c:pt idx="1619">
                  <c:v>-3.8997817212100006</c:v>
                </c:pt>
                <c:pt idx="1620">
                  <c:v>-3.8557231888599999</c:v>
                </c:pt>
                <c:pt idx="1621">
                  <c:v>-3.7900336402900003</c:v>
                </c:pt>
                <c:pt idx="1622">
                  <c:v>-3.7192042550200006</c:v>
                </c:pt>
                <c:pt idx="1623">
                  <c:v>-3.6636928337700003</c:v>
                </c:pt>
                <c:pt idx="1624">
                  <c:v>-3.64752518354</c:v>
                </c:pt>
                <c:pt idx="1625">
                  <c:v>-3.6534207783599983</c:v>
                </c:pt>
                <c:pt idx="1626">
                  <c:v>-3.7017754386599995</c:v>
                </c:pt>
                <c:pt idx="1627">
                  <c:v>-3.7738478060599996</c:v>
                </c:pt>
                <c:pt idx="1628">
                  <c:v>-3.851315113090001</c:v>
                </c:pt>
                <c:pt idx="1629">
                  <c:v>-3.9094246373299995</c:v>
                </c:pt>
                <c:pt idx="1630">
                  <c:v>-3.93064987657</c:v>
                </c:pt>
                <c:pt idx="1631">
                  <c:v>-3.8951762148000002</c:v>
                </c:pt>
                <c:pt idx="1632">
                  <c:v>-3.8285573463900002</c:v>
                </c:pt>
                <c:pt idx="1633">
                  <c:v>-3.7541215225299993</c:v>
                </c:pt>
                <c:pt idx="1634">
                  <c:v>-3.6873719792000004</c:v>
                </c:pt>
                <c:pt idx="1635">
                  <c:v>-3.6501141580099987</c:v>
                </c:pt>
                <c:pt idx="1636">
                  <c:v>-3.6514781798799998</c:v>
                </c:pt>
                <c:pt idx="1637">
                  <c:v>-3.6868123803699997</c:v>
                </c:pt>
                <c:pt idx="1638">
                  <c:v>-3.7458215356399998</c:v>
                </c:pt>
                <c:pt idx="1639">
                  <c:v>-3.8095979141100007</c:v>
                </c:pt>
                <c:pt idx="1640">
                  <c:v>-3.8581829612799994</c:v>
                </c:pt>
                <c:pt idx="1641">
                  <c:v>-3.88273941883</c:v>
                </c:pt>
                <c:pt idx="1642">
                  <c:v>-3.8754217718299975</c:v>
                </c:pt>
                <c:pt idx="1643">
                  <c:v>-3.8497087528600007</c:v>
                </c:pt>
                <c:pt idx="1644">
                  <c:v>-3.7965719112000009</c:v>
                </c:pt>
                <c:pt idx="1645">
                  <c:v>-3.7456615839800005</c:v>
                </c:pt>
                <c:pt idx="1646">
                  <c:v>-3.7135635154099997</c:v>
                </c:pt>
                <c:pt idx="1647">
                  <c:v>-3.7085500493400003</c:v>
                </c:pt>
                <c:pt idx="1648">
                  <c:v>-3.7451198676899997</c:v>
                </c:pt>
                <c:pt idx="1649">
                  <c:v>-3.8021327900300013</c:v>
                </c:pt>
                <c:pt idx="1650">
                  <c:v>-3.8843061653199995</c:v>
                </c:pt>
                <c:pt idx="1651">
                  <c:v>-3.9436045425400001</c:v>
                </c:pt>
                <c:pt idx="1652">
                  <c:v>-3.9694143476899986</c:v>
                </c:pt>
                <c:pt idx="1653">
                  <c:v>-3.9528469285700005</c:v>
                </c:pt>
                <c:pt idx="1654">
                  <c:v>-3.9105545595000009</c:v>
                </c:pt>
                <c:pt idx="1655">
                  <c:v>-3.8712132870700007</c:v>
                </c:pt>
                <c:pt idx="1656">
                  <c:v>-3.8247910076300009</c:v>
                </c:pt>
                <c:pt idx="1657">
                  <c:v>-3.7998297917499997</c:v>
                </c:pt>
                <c:pt idx="1658">
                  <c:v>-3.7895396080100001</c:v>
                </c:pt>
                <c:pt idx="1659">
                  <c:v>-3.7974195424000006</c:v>
                </c:pt>
                <c:pt idx="1660">
                  <c:v>-3.8252616123599994</c:v>
                </c:pt>
                <c:pt idx="1661">
                  <c:v>-3.8644185151299997</c:v>
                </c:pt>
                <c:pt idx="1662">
                  <c:v>-3.9056462723399981</c:v>
                </c:pt>
                <c:pt idx="1663">
                  <c:v>-3.9384491006199998</c:v>
                </c:pt>
                <c:pt idx="1664">
                  <c:v>-3.9524622927600017</c:v>
                </c:pt>
                <c:pt idx="1665">
                  <c:v>-3.9502477452400004</c:v>
                </c:pt>
                <c:pt idx="1666">
                  <c:v>-3.94658882433</c:v>
                </c:pt>
                <c:pt idx="1667">
                  <c:v>-3.9247614457000006</c:v>
                </c:pt>
                <c:pt idx="1668">
                  <c:v>-3.9048295338300001</c:v>
                </c:pt>
                <c:pt idx="1669">
                  <c:v>-3.9063658780099972</c:v>
                </c:pt>
                <c:pt idx="1670">
                  <c:v>-3.9244097822599997</c:v>
                </c:pt>
                <c:pt idx="1671">
                  <c:v>-3.9514980246800007</c:v>
                </c:pt>
                <c:pt idx="1672">
                  <c:v>-3.9726608532599994</c:v>
                </c:pt>
                <c:pt idx="1673">
                  <c:v>-3.9853404769099985</c:v>
                </c:pt>
                <c:pt idx="1674">
                  <c:v>-3.9882584340899987</c:v>
                </c:pt>
                <c:pt idx="1675">
                  <c:v>-3.9855997411300006</c:v>
                </c:pt>
                <c:pt idx="1676">
                  <c:v>-3.9770483785500002</c:v>
                </c:pt>
                <c:pt idx="1677">
                  <c:v>-3.9847953005900023</c:v>
                </c:pt>
                <c:pt idx="1678">
                  <c:v>-3.9904958436999989</c:v>
                </c:pt>
                <c:pt idx="1679">
                  <c:v>-3.9996276420099997</c:v>
                </c:pt>
                <c:pt idx="1680">
                  <c:v>-3.9994591969800002</c:v>
                </c:pt>
                <c:pt idx="1681">
                  <c:v>-3.9969555612699996</c:v>
                </c:pt>
                <c:pt idx="1682">
                  <c:v>-3.9942318696300001</c:v>
                </c:pt>
                <c:pt idx="1683">
                  <c:v>-3.9868302726199998</c:v>
                </c:pt>
                <c:pt idx="1684">
                  <c:v>-3.9737342026200007</c:v>
                </c:pt>
                <c:pt idx="1685">
                  <c:v>-3.9511256097000009</c:v>
                </c:pt>
                <c:pt idx="1686">
                  <c:v>-3.9473140170400001</c:v>
                </c:pt>
                <c:pt idx="1687">
                  <c:v>-3.9539331501399984</c:v>
                </c:pt>
                <c:pt idx="1688">
                  <c:v>-3.98130042379</c:v>
                </c:pt>
                <c:pt idx="1689">
                  <c:v>-4.0248006068799995</c:v>
                </c:pt>
                <c:pt idx="1690">
                  <c:v>-4.0747528561399999</c:v>
                </c:pt>
                <c:pt idx="1691">
                  <c:v>-4.1176117128899996</c:v>
                </c:pt>
                <c:pt idx="1692">
                  <c:v>-4.1504906411400002</c:v>
                </c:pt>
                <c:pt idx="1693">
                  <c:v>-4.1472678167299994</c:v>
                </c:pt>
                <c:pt idx="1694">
                  <c:v>-4.1256730560300001</c:v>
                </c:pt>
                <c:pt idx="1695">
                  <c:v>-4.0821026084299996</c:v>
                </c:pt>
                <c:pt idx="1696">
                  <c:v>-4.0322194844700006</c:v>
                </c:pt>
                <c:pt idx="1697">
                  <c:v>-3.998526161</c:v>
                </c:pt>
                <c:pt idx="1698">
                  <c:v>-3.9898053191700007</c:v>
                </c:pt>
                <c:pt idx="1699">
                  <c:v>-4.0274124858400002</c:v>
                </c:pt>
                <c:pt idx="1700">
                  <c:v>-4.0894533559700017</c:v>
                </c:pt>
                <c:pt idx="1701">
                  <c:v>-4.1653080067200001</c:v>
                </c:pt>
                <c:pt idx="1702">
                  <c:v>-4.2376706866899996</c:v>
                </c:pt>
                <c:pt idx="1703">
                  <c:v>-4.2950314069400006</c:v>
                </c:pt>
                <c:pt idx="1704">
                  <c:v>-4.3265419921100001</c:v>
                </c:pt>
                <c:pt idx="1705">
                  <c:v>-4.310636241480001</c:v>
                </c:pt>
                <c:pt idx="1706">
                  <c:v>-4.2467183567300006</c:v>
                </c:pt>
                <c:pt idx="1707">
                  <c:v>-4.1678304088399987</c:v>
                </c:pt>
                <c:pt idx="1708">
                  <c:v>-4.0954388897300005</c:v>
                </c:pt>
                <c:pt idx="1709">
                  <c:v>-4.0599686461100006</c:v>
                </c:pt>
                <c:pt idx="1710">
                  <c:v>-4.0659429080300002</c:v>
                </c:pt>
                <c:pt idx="1711">
                  <c:v>-4.1195418666800006</c:v>
                </c:pt>
                <c:pt idx="1712">
                  <c:v>-4.2101473680900003</c:v>
                </c:pt>
                <c:pt idx="1713">
                  <c:v>-4.3204752261100001</c:v>
                </c:pt>
                <c:pt idx="1714">
                  <c:v>-4.4015436580999996</c:v>
                </c:pt>
                <c:pt idx="1715">
                  <c:v>-4.4780605097299997</c:v>
                </c:pt>
                <c:pt idx="1716">
                  <c:v>-4.4936908151000008</c:v>
                </c:pt>
                <c:pt idx="1717">
                  <c:v>-4.4503395325200019</c:v>
                </c:pt>
                <c:pt idx="1718">
                  <c:v>-4.3583555114400019</c:v>
                </c:pt>
                <c:pt idx="1719">
                  <c:v>-4.26908345921</c:v>
                </c:pt>
                <c:pt idx="1720">
                  <c:v>-4.2206094438699999</c:v>
                </c:pt>
                <c:pt idx="1721">
                  <c:v>-4.2257595919300002</c:v>
                </c:pt>
                <c:pt idx="1722">
                  <c:v>-4.2870409664900002</c:v>
                </c:pt>
                <c:pt idx="1723">
                  <c:v>-4.3850102346200002</c:v>
                </c:pt>
                <c:pt idx="1724">
                  <c:v>-4.4935627457500003</c:v>
                </c:pt>
                <c:pt idx="1725">
                  <c:v>-4.5971122967699989</c:v>
                </c:pt>
                <c:pt idx="1726">
                  <c:v>-4.668090309390001</c:v>
                </c:pt>
                <c:pt idx="1727">
                  <c:v>-4.663062688330001</c:v>
                </c:pt>
                <c:pt idx="1728">
                  <c:v>-4.6101980100500004</c:v>
                </c:pt>
                <c:pt idx="1729">
                  <c:v>-4.530936993390001</c:v>
                </c:pt>
                <c:pt idx="1730">
                  <c:v>-4.4434531526100001</c:v>
                </c:pt>
                <c:pt idx="1731">
                  <c:v>-4.3873172165000005</c:v>
                </c:pt>
                <c:pt idx="1732">
                  <c:v>-4.3783162969400005</c:v>
                </c:pt>
                <c:pt idx="1733">
                  <c:v>-4.4044383215599998</c:v>
                </c:pt>
                <c:pt idx="1734">
                  <c:v>-4.49078197581</c:v>
                </c:pt>
                <c:pt idx="1735">
                  <c:v>-4.6091049169099998</c:v>
                </c:pt>
                <c:pt idx="1736">
                  <c:v>-4.7187738463300013</c:v>
                </c:pt>
                <c:pt idx="1737">
                  <c:v>-4.7868808497000002</c:v>
                </c:pt>
                <c:pt idx="1738">
                  <c:v>-4.8050848135899997</c:v>
                </c:pt>
                <c:pt idx="1739">
                  <c:v>-4.7496104190399988</c:v>
                </c:pt>
                <c:pt idx="1740">
                  <c:v>-4.6377152110500006</c:v>
                </c:pt>
                <c:pt idx="1741">
                  <c:v>-4.5369062063400003</c:v>
                </c:pt>
                <c:pt idx="1742">
                  <c:v>-4.447044621689999</c:v>
                </c:pt>
                <c:pt idx="1743">
                  <c:v>-4.3964304331900008</c:v>
                </c:pt>
                <c:pt idx="1744">
                  <c:v>-4.3972745279599996</c:v>
                </c:pt>
                <c:pt idx="1745">
                  <c:v>-4.4349668232200008</c:v>
                </c:pt>
                <c:pt idx="1746">
                  <c:v>-4.4875659095400007</c:v>
                </c:pt>
                <c:pt idx="1747">
                  <c:v>-4.5506388322899998</c:v>
                </c:pt>
                <c:pt idx="1748">
                  <c:v>-4.5865696264400002</c:v>
                </c:pt>
                <c:pt idx="1749">
                  <c:v>-4.5752996514799991</c:v>
                </c:pt>
                <c:pt idx="1750">
                  <c:v>-4.501103295400001</c:v>
                </c:pt>
                <c:pt idx="1751">
                  <c:v>-4.3774942687699996</c:v>
                </c:pt>
                <c:pt idx="1752">
                  <c:v>-4.2298640807299996</c:v>
                </c:pt>
                <c:pt idx="1753">
                  <c:v>-4.0954077242800002</c:v>
                </c:pt>
                <c:pt idx="1754">
                  <c:v>-4.0082190029399998</c:v>
                </c:pt>
                <c:pt idx="1755">
                  <c:v>-3.9808873734799994</c:v>
                </c:pt>
                <c:pt idx="1756">
                  <c:v>-4.0113141264600012</c:v>
                </c:pt>
                <c:pt idx="1757">
                  <c:v>-4.0727471594600022</c:v>
                </c:pt>
                <c:pt idx="1758">
                  <c:v>-4.1538227696500014</c:v>
                </c:pt>
                <c:pt idx="1759">
                  <c:v>-4.2002833670499999</c:v>
                </c:pt>
                <c:pt idx="1760">
                  <c:v>-4.190819542959999</c:v>
                </c:pt>
                <c:pt idx="1761">
                  <c:v>-4.1183289056900012</c:v>
                </c:pt>
                <c:pt idx="1762">
                  <c:v>-3.9985475909299995</c:v>
                </c:pt>
                <c:pt idx="1763">
                  <c:v>-3.8741584949600001</c:v>
                </c:pt>
                <c:pt idx="1764">
                  <c:v>-3.7637760167700001</c:v>
                </c:pt>
                <c:pt idx="1765">
                  <c:v>-3.6897715582000004</c:v>
                </c:pt>
                <c:pt idx="1766">
                  <c:v>-3.6581554607900006</c:v>
                </c:pt>
                <c:pt idx="1767">
                  <c:v>-3.6984386625500005</c:v>
                </c:pt>
                <c:pt idx="1768">
                  <c:v>-3.7658755453500001</c:v>
                </c:pt>
                <c:pt idx="1769">
                  <c:v>-3.8558348367799993</c:v>
                </c:pt>
                <c:pt idx="1770">
                  <c:v>-3.9124133525000007</c:v>
                </c:pt>
                <c:pt idx="1771">
                  <c:v>-3.9147651595799982</c:v>
                </c:pt>
                <c:pt idx="1772">
                  <c:v>-3.8402589419899997</c:v>
                </c:pt>
                <c:pt idx="1773">
                  <c:v>-3.717249171599998</c:v>
                </c:pt>
                <c:pt idx="1774">
                  <c:v>-3.5882668595399996</c:v>
                </c:pt>
                <c:pt idx="1775">
                  <c:v>-3.4849282156100019</c:v>
                </c:pt>
                <c:pt idx="1776">
                  <c:v>-3.4285828881699998</c:v>
                </c:pt>
                <c:pt idx="1777">
                  <c:v>-3.4414923933600008</c:v>
                </c:pt>
                <c:pt idx="1778">
                  <c:v>-3.498483221109999</c:v>
                </c:pt>
                <c:pt idx="1779">
                  <c:v>-3.5943878055600003</c:v>
                </c:pt>
                <c:pt idx="1780">
                  <c:v>-3.7020785035799997</c:v>
                </c:pt>
                <c:pt idx="1781">
                  <c:v>-3.7850888158499996</c:v>
                </c:pt>
                <c:pt idx="1782">
                  <c:v>-3.8172190846800009</c:v>
                </c:pt>
                <c:pt idx="1783">
                  <c:v>-3.7873215437699996</c:v>
                </c:pt>
                <c:pt idx="1784">
                  <c:v>-3.7098866068400005</c:v>
                </c:pt>
                <c:pt idx="1785">
                  <c:v>-3.5961310968499998</c:v>
                </c:pt>
                <c:pt idx="1786">
                  <c:v>-3.4949652342699999</c:v>
                </c:pt>
                <c:pt idx="1787">
                  <c:v>-3.3958259885800008</c:v>
                </c:pt>
                <c:pt idx="1788">
                  <c:v>-3.3712162486099997</c:v>
                </c:pt>
                <c:pt idx="1789">
                  <c:v>-3.396662431989999</c:v>
                </c:pt>
                <c:pt idx="1790">
                  <c:v>-3.4817008198800004</c:v>
                </c:pt>
                <c:pt idx="1791">
                  <c:v>-3.5852277680500015</c:v>
                </c:pt>
                <c:pt idx="1792">
                  <c:v>-3.6682698658800001</c:v>
                </c:pt>
                <c:pt idx="1793">
                  <c:v>-3.706101993659999</c:v>
                </c:pt>
                <c:pt idx="1794">
                  <c:v>-3.6789762669999999</c:v>
                </c:pt>
                <c:pt idx="1795">
                  <c:v>-3.5919688449700016</c:v>
                </c:pt>
                <c:pt idx="1796">
                  <c:v>-3.4982908027899997</c:v>
                </c:pt>
                <c:pt idx="1797">
                  <c:v>-3.3917965029100006</c:v>
                </c:pt>
                <c:pt idx="1798">
                  <c:v>-3.3124388649899998</c:v>
                </c:pt>
                <c:pt idx="1799">
                  <c:v>-3.2818650073300004</c:v>
                </c:pt>
                <c:pt idx="1800">
                  <c:v>-3.3047512706000006</c:v>
                </c:pt>
                <c:pt idx="1801">
                  <c:v>-3.3735679221999986</c:v>
                </c:pt>
                <c:pt idx="1802">
                  <c:v>-3.4787431549799983</c:v>
                </c:pt>
                <c:pt idx="1803">
                  <c:v>-3.5618745687699995</c:v>
                </c:pt>
                <c:pt idx="1804">
                  <c:v>-3.6193644037900006</c:v>
                </c:pt>
                <c:pt idx="1805">
                  <c:v>-3.6080974759199997</c:v>
                </c:pt>
                <c:pt idx="1806">
                  <c:v>-3.5428002300900001</c:v>
                </c:pt>
                <c:pt idx="1807">
                  <c:v>-3.4337146034799986</c:v>
                </c:pt>
                <c:pt idx="1808">
                  <c:v>-3.3293886014199998</c:v>
                </c:pt>
                <c:pt idx="1809">
                  <c:v>-3.2504842108499989</c:v>
                </c:pt>
                <c:pt idx="1810">
                  <c:v>-3.2161724802799996</c:v>
                </c:pt>
                <c:pt idx="1811">
                  <c:v>-3.2270503015399994</c:v>
                </c:pt>
                <c:pt idx="1812">
                  <c:v>-3.2764168168099994</c:v>
                </c:pt>
                <c:pt idx="1813">
                  <c:v>-3.3468236540599987</c:v>
                </c:pt>
                <c:pt idx="1814">
                  <c:v>-3.4038438140999991</c:v>
                </c:pt>
                <c:pt idx="1815">
                  <c:v>-3.4404134988299999</c:v>
                </c:pt>
                <c:pt idx="1816">
                  <c:v>-3.429357669359999</c:v>
                </c:pt>
                <c:pt idx="1817">
                  <c:v>-3.4023527787900001</c:v>
                </c:pt>
                <c:pt idx="1818">
                  <c:v>-3.3658295621299992</c:v>
                </c:pt>
                <c:pt idx="1819">
                  <c:v>-3.3132520098599998</c:v>
                </c:pt>
                <c:pt idx="1820">
                  <c:v>-3.2506307964999999</c:v>
                </c:pt>
                <c:pt idx="1821">
                  <c:v>-3.2289534506900002</c:v>
                </c:pt>
                <c:pt idx="1822">
                  <c:v>-3.2350057198700006</c:v>
                </c:pt>
                <c:pt idx="1823">
                  <c:v>-3.2677674604600004</c:v>
                </c:pt>
                <c:pt idx="1824">
                  <c:v>-3.3197747578399985</c:v>
                </c:pt>
                <c:pt idx="1825">
                  <c:v>-3.3584157907900005</c:v>
                </c:pt>
                <c:pt idx="1826">
                  <c:v>-3.3666102575799997</c:v>
                </c:pt>
                <c:pt idx="1827">
                  <c:v>-3.3553952919299999</c:v>
                </c:pt>
                <c:pt idx="1828">
                  <c:v>-3.3296613334999989</c:v>
                </c:pt>
                <c:pt idx="1829">
                  <c:v>-3.2862826516200001</c:v>
                </c:pt>
                <c:pt idx="1830">
                  <c:v>-3.2528567116300007</c:v>
                </c:pt>
                <c:pt idx="1831">
                  <c:v>-3.2330786952800001</c:v>
                </c:pt>
                <c:pt idx="1832">
                  <c:v>-3.2204545814600003</c:v>
                </c:pt>
                <c:pt idx="1833">
                  <c:v>-3.2284382369500002</c:v>
                </c:pt>
                <c:pt idx="1834">
                  <c:v>-3.2427481953599995</c:v>
                </c:pt>
                <c:pt idx="1835">
                  <c:v>-3.255159792849998</c:v>
                </c:pt>
                <c:pt idx="1836">
                  <c:v>-3.2516598762600002</c:v>
                </c:pt>
                <c:pt idx="1837">
                  <c:v>-3.2482718980800001</c:v>
                </c:pt>
                <c:pt idx="1838">
                  <c:v>-3.2316342074699995</c:v>
                </c:pt>
                <c:pt idx="1839">
                  <c:v>-3.2006819072899999</c:v>
                </c:pt>
                <c:pt idx="1840">
                  <c:v>-3.1905863241799999</c:v>
                </c:pt>
                <c:pt idx="1841">
                  <c:v>-3.1910500109600011</c:v>
                </c:pt>
                <c:pt idx="1842">
                  <c:v>-3.1992131690399983</c:v>
                </c:pt>
                <c:pt idx="1843">
                  <c:v>-3.2450126011200005</c:v>
                </c:pt>
                <c:pt idx="1844">
                  <c:v>-3.2887910915199994</c:v>
                </c:pt>
                <c:pt idx="1845">
                  <c:v>-3.3486373912999983</c:v>
                </c:pt>
                <c:pt idx="1846">
                  <c:v>-3.3678262468799995</c:v>
                </c:pt>
                <c:pt idx="1847">
                  <c:v>-3.3609351237700018</c:v>
                </c:pt>
                <c:pt idx="1848">
                  <c:v>-3.2990175905699997</c:v>
                </c:pt>
                <c:pt idx="1849">
                  <c:v>-3.2266353537900008</c:v>
                </c:pt>
                <c:pt idx="1850">
                  <c:v>-3.1614939845499994</c:v>
                </c:pt>
                <c:pt idx="1851">
                  <c:v>-3.1196261273200001</c:v>
                </c:pt>
                <c:pt idx="1852">
                  <c:v>-3.1268638895300001</c:v>
                </c:pt>
                <c:pt idx="1853">
                  <c:v>-3.172568193910001</c:v>
                </c:pt>
                <c:pt idx="1854">
                  <c:v>-3.2679724359599991</c:v>
                </c:pt>
                <c:pt idx="1855">
                  <c:v>-3.3674717042200006</c:v>
                </c:pt>
                <c:pt idx="1856">
                  <c:v>-3.4300480925100003</c:v>
                </c:pt>
                <c:pt idx="1857">
                  <c:v>-3.4612693456099999</c:v>
                </c:pt>
                <c:pt idx="1858">
                  <c:v>-3.4204568032299996</c:v>
                </c:pt>
                <c:pt idx="1859">
                  <c:v>-3.3372158716599989</c:v>
                </c:pt>
                <c:pt idx="1860">
                  <c:v>-3.2375185516100009</c:v>
                </c:pt>
                <c:pt idx="1861">
                  <c:v>-3.1329772666799998</c:v>
                </c:pt>
                <c:pt idx="1862">
                  <c:v>-3.0846918813299999</c:v>
                </c:pt>
                <c:pt idx="1863">
                  <c:v>-3.0785539601499994</c:v>
                </c:pt>
                <c:pt idx="1864">
                  <c:v>-3.1417265200300006</c:v>
                </c:pt>
                <c:pt idx="1865">
                  <c:v>-3.2578491745000004</c:v>
                </c:pt>
                <c:pt idx="1866">
                  <c:v>-3.3961807496500001</c:v>
                </c:pt>
                <c:pt idx="1867">
                  <c:v>-3.5078599068600003</c:v>
                </c:pt>
                <c:pt idx="1868">
                  <c:v>-3.5836708499699998</c:v>
                </c:pt>
                <c:pt idx="1869">
                  <c:v>-3.5558288094599995</c:v>
                </c:pt>
                <c:pt idx="1870">
                  <c:v>-3.471255313169999</c:v>
                </c:pt>
                <c:pt idx="1871">
                  <c:v>-3.3561113050400011</c:v>
                </c:pt>
                <c:pt idx="1872">
                  <c:v>-3.2321941227000002</c:v>
                </c:pt>
                <c:pt idx="1873">
                  <c:v>-3.1371513260700015</c:v>
                </c:pt>
                <c:pt idx="1874">
                  <c:v>-3.1125840559700007</c:v>
                </c:pt>
                <c:pt idx="1875">
                  <c:v>-3.1485110481</c:v>
                </c:pt>
                <c:pt idx="1876">
                  <c:v>-3.24864246375</c:v>
                </c:pt>
                <c:pt idx="1877">
                  <c:v>-3.380124504039999</c:v>
                </c:pt>
                <c:pt idx="1878">
                  <c:v>-3.4877423526899998</c:v>
                </c:pt>
                <c:pt idx="1879">
                  <c:v>-3.5834865390499977</c:v>
                </c:pt>
                <c:pt idx="1880">
                  <c:v>-3.5870917457200009</c:v>
                </c:pt>
                <c:pt idx="1881">
                  <c:v>-3.5295439060599976</c:v>
                </c:pt>
                <c:pt idx="1882">
                  <c:v>-3.4235020529399995</c:v>
                </c:pt>
                <c:pt idx="1883">
                  <c:v>-3.2974238425000002</c:v>
                </c:pt>
                <c:pt idx="1884">
                  <c:v>-3.1785240089899998</c:v>
                </c:pt>
                <c:pt idx="1885">
                  <c:v>-3.1429358264099996</c:v>
                </c:pt>
                <c:pt idx="1886">
                  <c:v>-3.1526498901199984</c:v>
                </c:pt>
                <c:pt idx="1887">
                  <c:v>-3.25068520646</c:v>
                </c:pt>
                <c:pt idx="1888">
                  <c:v>-3.3788166368500008</c:v>
                </c:pt>
                <c:pt idx="1889">
                  <c:v>-3.5224907218800001</c:v>
                </c:pt>
                <c:pt idx="1890">
                  <c:v>-3.6143402783199989</c:v>
                </c:pt>
                <c:pt idx="1891">
                  <c:v>-3.6299060279599997</c:v>
                </c:pt>
                <c:pt idx="1892">
                  <c:v>-3.5729505575799996</c:v>
                </c:pt>
                <c:pt idx="1893">
                  <c:v>-3.4578723908899995</c:v>
                </c:pt>
                <c:pt idx="1894">
                  <c:v>-3.32685509525</c:v>
                </c:pt>
                <c:pt idx="1895">
                  <c:v>-3.1984031759099993</c:v>
                </c:pt>
                <c:pt idx="1896">
                  <c:v>-3.1515884984700007</c:v>
                </c:pt>
                <c:pt idx="1897">
                  <c:v>-3.1592393544500021</c:v>
                </c:pt>
                <c:pt idx="1898">
                  <c:v>-3.22935036243</c:v>
                </c:pt>
                <c:pt idx="1899">
                  <c:v>-3.3405490175899999</c:v>
                </c:pt>
                <c:pt idx="1900">
                  <c:v>-3.4742311345699983</c:v>
                </c:pt>
                <c:pt idx="1901">
                  <c:v>-3.5713111248099993</c:v>
                </c:pt>
                <c:pt idx="1902">
                  <c:v>-3.6019531929400008</c:v>
                </c:pt>
                <c:pt idx="1903">
                  <c:v>-3.5790837743400008</c:v>
                </c:pt>
                <c:pt idx="1904">
                  <c:v>-3.4979420146</c:v>
                </c:pt>
                <c:pt idx="1905">
                  <c:v>-3.388795585820001</c:v>
                </c:pt>
                <c:pt idx="1906">
                  <c:v>-3.3079050005500004</c:v>
                </c:pt>
                <c:pt idx="1907">
                  <c:v>-3.2614095777800003</c:v>
                </c:pt>
                <c:pt idx="1908">
                  <c:v>-3.26722791693</c:v>
                </c:pt>
                <c:pt idx="1909">
                  <c:v>-3.3240513504099996</c:v>
                </c:pt>
                <c:pt idx="1910">
                  <c:v>-3.4416501892399998</c:v>
                </c:pt>
                <c:pt idx="1911">
                  <c:v>-3.528879255090001</c:v>
                </c:pt>
                <c:pt idx="1912">
                  <c:v>-3.5961864924699998</c:v>
                </c:pt>
                <c:pt idx="1913">
                  <c:v>-3.6188284367000003</c:v>
                </c:pt>
                <c:pt idx="1914">
                  <c:v>-3.57024436821</c:v>
                </c:pt>
                <c:pt idx="1915">
                  <c:v>-3.4907497986100005</c:v>
                </c:pt>
                <c:pt idx="1916">
                  <c:v>-3.3880272401499996</c:v>
                </c:pt>
                <c:pt idx="1917">
                  <c:v>-3.29463934823</c:v>
                </c:pt>
                <c:pt idx="1918">
                  <c:v>-3.2550549575600005</c:v>
                </c:pt>
                <c:pt idx="1919">
                  <c:v>-3.2589911430099998</c:v>
                </c:pt>
                <c:pt idx="1920">
                  <c:v>-3.3138389178100001</c:v>
                </c:pt>
                <c:pt idx="1921">
                  <c:v>-3.4193692453500004</c:v>
                </c:pt>
                <c:pt idx="1922">
                  <c:v>-3.5234568940900002</c:v>
                </c:pt>
                <c:pt idx="1923">
                  <c:v>-3.6015521262900001</c:v>
                </c:pt>
                <c:pt idx="1924">
                  <c:v>-3.6198680804499994</c:v>
                </c:pt>
                <c:pt idx="1925">
                  <c:v>-3.5725967625100004</c:v>
                </c:pt>
                <c:pt idx="1926">
                  <c:v>-3.4760727340199988</c:v>
                </c:pt>
                <c:pt idx="1927">
                  <c:v>-3.3598526249099994</c:v>
                </c:pt>
                <c:pt idx="1928">
                  <c:v>-3.2833349316300002</c:v>
                </c:pt>
                <c:pt idx="1929">
                  <c:v>-3.25622382803</c:v>
                </c:pt>
                <c:pt idx="1930">
                  <c:v>-3.27640109735</c:v>
                </c:pt>
                <c:pt idx="1931">
                  <c:v>-3.3627170065800005</c:v>
                </c:pt>
                <c:pt idx="1932">
                  <c:v>-3.4789076544099999</c:v>
                </c:pt>
                <c:pt idx="1933">
                  <c:v>-3.6035908501000002</c:v>
                </c:pt>
                <c:pt idx="1934">
                  <c:v>-3.685714039880001</c:v>
                </c:pt>
                <c:pt idx="1935">
                  <c:v>-3.6990301456000001</c:v>
                </c:pt>
                <c:pt idx="1936">
                  <c:v>-3.6528428324200002</c:v>
                </c:pt>
                <c:pt idx="1937">
                  <c:v>-3.5397942508399991</c:v>
                </c:pt>
                <c:pt idx="1938">
                  <c:v>-3.4197339681200001</c:v>
                </c:pt>
                <c:pt idx="1939">
                  <c:v>-3.33227985088</c:v>
                </c:pt>
                <c:pt idx="1940">
                  <c:v>-3.2826716851399977</c:v>
                </c:pt>
                <c:pt idx="1941">
                  <c:v>-3.318044510890001</c:v>
                </c:pt>
                <c:pt idx="1942">
                  <c:v>-3.4219273076599999</c:v>
                </c:pt>
                <c:pt idx="1943">
                  <c:v>-3.5706649108499997</c:v>
                </c:pt>
                <c:pt idx="1944">
                  <c:v>-3.7004003569400004</c:v>
                </c:pt>
                <c:pt idx="1945">
                  <c:v>-3.8115860283399994</c:v>
                </c:pt>
                <c:pt idx="1946">
                  <c:v>-3.8415442645299995</c:v>
                </c:pt>
                <c:pt idx="1947">
                  <c:v>-3.8008581216700006</c:v>
                </c:pt>
                <c:pt idx="1948">
                  <c:v>-3.6880335119700005</c:v>
                </c:pt>
                <c:pt idx="1949">
                  <c:v>-3.5598635032099994</c:v>
                </c:pt>
                <c:pt idx="1950">
                  <c:v>-3.4597791949599985</c:v>
                </c:pt>
                <c:pt idx="1951">
                  <c:v>-3.40300339738</c:v>
                </c:pt>
                <c:pt idx="1952">
                  <c:v>-3.4202604865500001</c:v>
                </c:pt>
                <c:pt idx="1953">
                  <c:v>-3.4818581855900002</c:v>
                </c:pt>
                <c:pt idx="1954">
                  <c:v>-3.5905723734900001</c:v>
                </c:pt>
                <c:pt idx="1955">
                  <c:v>-3.7168963610599981</c:v>
                </c:pt>
                <c:pt idx="1956">
                  <c:v>-3.790345070569999</c:v>
                </c:pt>
                <c:pt idx="1957">
                  <c:v>-3.82339887933</c:v>
                </c:pt>
                <c:pt idx="1958">
                  <c:v>-3.7586150533099993</c:v>
                </c:pt>
                <c:pt idx="1959">
                  <c:v>-3.6072142148499999</c:v>
                </c:pt>
                <c:pt idx="1960">
                  <c:v>-3.4379811455599989</c:v>
                </c:pt>
                <c:pt idx="1961">
                  <c:v>-3.2568446910600004</c:v>
                </c:pt>
                <c:pt idx="1962">
                  <c:v>-3.1493472072799995</c:v>
                </c:pt>
                <c:pt idx="1963">
                  <c:v>-3.1258794206700005</c:v>
                </c:pt>
                <c:pt idx="1964">
                  <c:v>-3.1832170143099998</c:v>
                </c:pt>
                <c:pt idx="1965">
                  <c:v>-3.2680855792400001</c:v>
                </c:pt>
                <c:pt idx="1966">
                  <c:v>-3.3935700660300001</c:v>
                </c:pt>
                <c:pt idx="1967">
                  <c:v>-3.4731789212400006</c:v>
                </c:pt>
                <c:pt idx="1968">
                  <c:v>-3.51438637028</c:v>
                </c:pt>
                <c:pt idx="1969">
                  <c:v>-3.4652404242300006</c:v>
                </c:pt>
                <c:pt idx="1970">
                  <c:v>-3.3543732214499999</c:v>
                </c:pt>
                <c:pt idx="1971">
                  <c:v>-3.2167665544899995</c:v>
                </c:pt>
                <c:pt idx="1972">
                  <c:v>-3.091295778460001</c:v>
                </c:pt>
                <c:pt idx="1973">
                  <c:v>-3.0188169776899998</c:v>
                </c:pt>
                <c:pt idx="1974">
                  <c:v>-3.0014252528599998</c:v>
                </c:pt>
                <c:pt idx="1975">
                  <c:v>-3.0332825092100006</c:v>
                </c:pt>
                <c:pt idx="1976">
                  <c:v>-3.1076840321599999</c:v>
                </c:pt>
                <c:pt idx="1977">
                  <c:v>-3.2087357847799995</c:v>
                </c:pt>
                <c:pt idx="1978">
                  <c:v>-3.295901788370001</c:v>
                </c:pt>
                <c:pt idx="1979">
                  <c:v>-3.3327879039300008</c:v>
                </c:pt>
                <c:pt idx="1980">
                  <c:v>-3.311862097790002</c:v>
                </c:pt>
                <c:pt idx="1981">
                  <c:v>-3.2380852914900005</c:v>
                </c:pt>
                <c:pt idx="1982">
                  <c:v>-3.1308352885700002</c:v>
                </c:pt>
                <c:pt idx="1983">
                  <c:v>-3.0156009581199998</c:v>
                </c:pt>
                <c:pt idx="1984">
                  <c:v>-2.963011547849999</c:v>
                </c:pt>
                <c:pt idx="1985">
                  <c:v>-2.9460177980999998</c:v>
                </c:pt>
                <c:pt idx="1986">
                  <c:v>-2.9884476896900014</c:v>
                </c:pt>
                <c:pt idx="1987">
                  <c:v>-3.0691162215199999</c:v>
                </c:pt>
                <c:pt idx="1988">
                  <c:v>-3.1680816833000005</c:v>
                </c:pt>
                <c:pt idx="1989">
                  <c:v>-3.2364785632399999</c:v>
                </c:pt>
                <c:pt idx="1990">
                  <c:v>-3.2490341216899998</c:v>
                </c:pt>
                <c:pt idx="1991">
                  <c:v>-3.2125934417400011</c:v>
                </c:pt>
                <c:pt idx="1992">
                  <c:v>-3.1217278730800007</c:v>
                </c:pt>
                <c:pt idx="1993">
                  <c:v>-3.0303685545699994</c:v>
                </c:pt>
                <c:pt idx="1994">
                  <c:v>-2.9514188599300004</c:v>
                </c:pt>
                <c:pt idx="1995">
                  <c:v>-2.9175531871400002</c:v>
                </c:pt>
                <c:pt idx="1996">
                  <c:v>-2.916905521089999</c:v>
                </c:pt>
                <c:pt idx="1997">
                  <c:v>-2.9847664644699998</c:v>
                </c:pt>
                <c:pt idx="1998">
                  <c:v>-3.07266153564</c:v>
                </c:pt>
                <c:pt idx="1999">
                  <c:v>-3.1563821050600005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349-4FB6-AB79-F73BB77C5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997088"/>
        <c:axId val="228988928"/>
      </c:scatterChart>
      <c:valAx>
        <c:axId val="228997088"/>
        <c:scaling>
          <c:orientation val="minMax"/>
          <c:max val="6000"/>
          <c:min val="0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ru-RU" sz="1200"/>
                  <a:t>Частота, ГГц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8988928"/>
        <c:crosses val="autoZero"/>
        <c:crossBetween val="midCat"/>
        <c:majorUnit val="1000"/>
        <c:dispUnits>
          <c:builtInUnit val="thousands"/>
        </c:dispUnits>
      </c:valAx>
      <c:valAx>
        <c:axId val="228988928"/>
        <c:scaling>
          <c:orientation val="minMax"/>
          <c:min val="-35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t" anchorCtr="0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/>
                  <a:t>S22,</a:t>
                </a:r>
                <a:r>
                  <a:rPr lang="en-US" sz="1200" baseline="0"/>
                  <a:t> </a:t>
                </a:r>
                <a:r>
                  <a:rPr lang="ru-RU" sz="1200" baseline="0"/>
                  <a:t>дБ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t" anchorCtr="0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8997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343780462064697"/>
          <c:y val="0.57213549554269438"/>
          <c:w val="0.29439693026149422"/>
          <c:h val="0.2432369047619047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200"/>
              <a:t>Обратные потери</a:t>
            </a:r>
            <a:r>
              <a:rPr lang="ru-RU" sz="1200" baseline="0"/>
              <a:t> по выходу(состояние "выключено")</a:t>
            </a:r>
            <a:endParaRPr lang="ru-RU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8960524244210559E-2"/>
          <c:y val="0.15885440156191977"/>
          <c:w val="0.88550859231851597"/>
          <c:h val="0.65571140116142024"/>
        </c:manualLayout>
      </c:layout>
      <c:scatterChart>
        <c:scatterStyle val="smoothMarker"/>
        <c:varyColors val="0"/>
        <c:ser>
          <c:idx val="3"/>
          <c:order val="0"/>
          <c:tx>
            <c:strRef>
              <c:f>Лист1!$B$45</c:f>
              <c:strCache>
                <c:ptCount val="1"/>
                <c:pt idx="0">
                  <c:v>Uуп1=-20 В</c:v>
                </c:pt>
              </c:strCache>
            </c:strRef>
          </c:tx>
          <c:spPr>
            <a:ln w="15875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Лист1!$B$46:$B$2045</c:f>
              <c:numCache>
                <c:formatCode>0.000</c:formatCode>
                <c:ptCount val="2000"/>
                <c:pt idx="0">
                  <c:v>-0.97132606825399881</c:v>
                </c:pt>
                <c:pt idx="1">
                  <c:v>-1.0914464701999997</c:v>
                </c:pt>
                <c:pt idx="2">
                  <c:v>-1.1015724342499995</c:v>
                </c:pt>
                <c:pt idx="3">
                  <c:v>-1.0727658150000015</c:v>
                </c:pt>
                <c:pt idx="4">
                  <c:v>-1.124176937119999</c:v>
                </c:pt>
                <c:pt idx="5">
                  <c:v>-1.0274985996000001</c:v>
                </c:pt>
                <c:pt idx="6">
                  <c:v>-1.0867533389300001</c:v>
                </c:pt>
                <c:pt idx="7">
                  <c:v>-1.1717785868999999</c:v>
                </c:pt>
                <c:pt idx="8">
                  <c:v>-1.1624888582400001</c:v>
                </c:pt>
                <c:pt idx="9">
                  <c:v>-1.1763765576999989</c:v>
                </c:pt>
                <c:pt idx="10">
                  <c:v>-1.18463200128</c:v>
                </c:pt>
                <c:pt idx="11">
                  <c:v>-1.1902182349799997</c:v>
                </c:pt>
                <c:pt idx="12">
                  <c:v>-1.1701190662600001</c:v>
                </c:pt>
                <c:pt idx="13">
                  <c:v>-1.15328656368</c:v>
                </c:pt>
                <c:pt idx="14">
                  <c:v>-1.1441416953899999</c:v>
                </c:pt>
                <c:pt idx="15">
                  <c:v>-1.1540686648999998</c:v>
                </c:pt>
                <c:pt idx="16">
                  <c:v>-1.1429596470699999</c:v>
                </c:pt>
                <c:pt idx="17">
                  <c:v>-1.1621065626000004</c:v>
                </c:pt>
                <c:pt idx="18">
                  <c:v>-1.1640717952899995</c:v>
                </c:pt>
                <c:pt idx="19">
                  <c:v>-1.1751945825099996</c:v>
                </c:pt>
                <c:pt idx="20">
                  <c:v>-1.1917046781799994</c:v>
                </c:pt>
                <c:pt idx="21">
                  <c:v>-1.1995857922400006</c:v>
                </c:pt>
                <c:pt idx="22">
                  <c:v>-1.1863407905600001</c:v>
                </c:pt>
                <c:pt idx="23">
                  <c:v>-1.1994740675200002</c:v>
                </c:pt>
                <c:pt idx="24">
                  <c:v>-1.1799125352199999</c:v>
                </c:pt>
                <c:pt idx="25">
                  <c:v>-1.1762838703299998</c:v>
                </c:pt>
                <c:pt idx="26">
                  <c:v>-1.1720396593199998</c:v>
                </c:pt>
                <c:pt idx="27">
                  <c:v>-1.1608025254299998</c:v>
                </c:pt>
                <c:pt idx="28">
                  <c:v>-1.1495339340999999</c:v>
                </c:pt>
                <c:pt idx="29">
                  <c:v>-1.1346264408399998</c:v>
                </c:pt>
                <c:pt idx="30">
                  <c:v>-1.1242348102099999</c:v>
                </c:pt>
                <c:pt idx="31">
                  <c:v>-1.1192920590999991</c:v>
                </c:pt>
                <c:pt idx="32">
                  <c:v>-1.1080957372399995</c:v>
                </c:pt>
                <c:pt idx="33">
                  <c:v>-1.0878469605700003</c:v>
                </c:pt>
                <c:pt idx="34">
                  <c:v>-1.0888098804699999</c:v>
                </c:pt>
                <c:pt idx="35">
                  <c:v>-1.0865013240399997</c:v>
                </c:pt>
                <c:pt idx="36">
                  <c:v>-1.0944085612999996</c:v>
                </c:pt>
                <c:pt idx="37">
                  <c:v>-1.1004127018600001</c:v>
                </c:pt>
                <c:pt idx="38">
                  <c:v>-1.1088638989800004</c:v>
                </c:pt>
                <c:pt idx="39">
                  <c:v>-1.1116284953800002</c:v>
                </c:pt>
                <c:pt idx="40">
                  <c:v>-1.1215623924299996</c:v>
                </c:pt>
                <c:pt idx="41">
                  <c:v>-1.1211463222400002</c:v>
                </c:pt>
                <c:pt idx="42">
                  <c:v>-1.12781880245</c:v>
                </c:pt>
                <c:pt idx="43">
                  <c:v>-1.1344172349299997</c:v>
                </c:pt>
                <c:pt idx="44">
                  <c:v>-1.1354433917799998</c:v>
                </c:pt>
                <c:pt idx="45">
                  <c:v>-1.1335475606599996</c:v>
                </c:pt>
                <c:pt idx="46">
                  <c:v>-1.11821536576</c:v>
                </c:pt>
                <c:pt idx="47">
                  <c:v>-1.1097254893799997</c:v>
                </c:pt>
                <c:pt idx="48">
                  <c:v>-1.1031613820400001</c:v>
                </c:pt>
                <c:pt idx="49">
                  <c:v>-1.1003453592600014</c:v>
                </c:pt>
                <c:pt idx="50">
                  <c:v>-1.0933747039099997</c:v>
                </c:pt>
                <c:pt idx="51">
                  <c:v>-1.0781988448000004</c:v>
                </c:pt>
                <c:pt idx="52">
                  <c:v>-1.0708371555899996</c:v>
                </c:pt>
                <c:pt idx="53">
                  <c:v>-1.0682224242600005</c:v>
                </c:pt>
                <c:pt idx="54">
                  <c:v>-1.0758227224699997</c:v>
                </c:pt>
                <c:pt idx="55">
                  <c:v>-1.0793563216100002</c:v>
                </c:pt>
                <c:pt idx="56">
                  <c:v>-1.0868335186599998</c:v>
                </c:pt>
                <c:pt idx="57">
                  <c:v>-1.0932113315200005</c:v>
                </c:pt>
                <c:pt idx="58">
                  <c:v>-1.1101683287299986</c:v>
                </c:pt>
                <c:pt idx="59">
                  <c:v>-1.1152783463800002</c:v>
                </c:pt>
                <c:pt idx="60">
                  <c:v>-1.1182500100299997</c:v>
                </c:pt>
                <c:pt idx="61">
                  <c:v>-1.1125280084400002</c:v>
                </c:pt>
                <c:pt idx="62">
                  <c:v>-1.1026688861699996</c:v>
                </c:pt>
                <c:pt idx="63">
                  <c:v>-1.1001066730900002</c:v>
                </c:pt>
                <c:pt idx="64">
                  <c:v>-1.0869552030399992</c:v>
                </c:pt>
                <c:pt idx="65">
                  <c:v>-1.0753202464000002</c:v>
                </c:pt>
                <c:pt idx="66">
                  <c:v>-1.0707401770099985</c:v>
                </c:pt>
                <c:pt idx="67">
                  <c:v>-1.0736877908599989</c:v>
                </c:pt>
                <c:pt idx="68">
                  <c:v>-1.0787670286699997</c:v>
                </c:pt>
                <c:pt idx="69">
                  <c:v>-1.0949224450800001</c:v>
                </c:pt>
                <c:pt idx="70">
                  <c:v>-1.1057522955099992</c:v>
                </c:pt>
                <c:pt idx="71">
                  <c:v>-1.1149109264200003</c:v>
                </c:pt>
                <c:pt idx="72">
                  <c:v>-1.1176860590000002</c:v>
                </c:pt>
                <c:pt idx="73">
                  <c:v>-1.1132312713599999</c:v>
                </c:pt>
                <c:pt idx="74">
                  <c:v>-1.09897673541</c:v>
                </c:pt>
                <c:pt idx="75">
                  <c:v>-1.0949445552999997</c:v>
                </c:pt>
                <c:pt idx="76">
                  <c:v>-1.0878918528900001</c:v>
                </c:pt>
                <c:pt idx="77">
                  <c:v>-1.0911456900200001</c:v>
                </c:pt>
                <c:pt idx="78">
                  <c:v>-1.1009014064499991</c:v>
                </c:pt>
                <c:pt idx="79">
                  <c:v>-1.1128792773299998</c:v>
                </c:pt>
                <c:pt idx="80">
                  <c:v>-1.1150985611700006</c:v>
                </c:pt>
                <c:pt idx="81">
                  <c:v>-1.1199572831500002</c:v>
                </c:pt>
                <c:pt idx="82">
                  <c:v>-1.1111477269700001</c:v>
                </c:pt>
                <c:pt idx="83">
                  <c:v>-1.0962809048699993</c:v>
                </c:pt>
                <c:pt idx="84">
                  <c:v>-1.0788488993199998</c:v>
                </c:pt>
                <c:pt idx="85">
                  <c:v>-1.0734097899100006</c:v>
                </c:pt>
                <c:pt idx="86">
                  <c:v>-1.0612996623800006</c:v>
                </c:pt>
                <c:pt idx="87">
                  <c:v>-1.0598067106199998</c:v>
                </c:pt>
                <c:pt idx="88">
                  <c:v>-1.0633690175800001</c:v>
                </c:pt>
                <c:pt idx="89">
                  <c:v>-1.06167845186</c:v>
                </c:pt>
                <c:pt idx="90">
                  <c:v>-1.0652419082099998</c:v>
                </c:pt>
                <c:pt idx="91">
                  <c:v>-1.0721639476600011</c:v>
                </c:pt>
                <c:pt idx="92">
                  <c:v>-1.0770376834699995</c:v>
                </c:pt>
                <c:pt idx="93">
                  <c:v>-1.0780606835099995</c:v>
                </c:pt>
                <c:pt idx="94">
                  <c:v>-1.0806639602699994</c:v>
                </c:pt>
                <c:pt idx="95">
                  <c:v>-1.0857070520899996</c:v>
                </c:pt>
                <c:pt idx="96">
                  <c:v>-1.0802290634800005</c:v>
                </c:pt>
                <c:pt idx="97">
                  <c:v>-1.06688728757</c:v>
                </c:pt>
                <c:pt idx="98">
                  <c:v>-1.0514604839199997</c:v>
                </c:pt>
                <c:pt idx="99">
                  <c:v>-1.0344593427199995</c:v>
                </c:pt>
                <c:pt idx="100">
                  <c:v>-1.01005315693</c:v>
                </c:pt>
                <c:pt idx="101">
                  <c:v>-0.99069462932300167</c:v>
                </c:pt>
                <c:pt idx="102">
                  <c:v>-0.97720595385400011</c:v>
                </c:pt>
                <c:pt idx="103">
                  <c:v>-0.97716400741100007</c:v>
                </c:pt>
                <c:pt idx="104">
                  <c:v>-0.97759918923299916</c:v>
                </c:pt>
                <c:pt idx="105">
                  <c:v>-0.98395990312099979</c:v>
                </c:pt>
                <c:pt idx="106">
                  <c:v>-0.98957595410899901</c:v>
                </c:pt>
                <c:pt idx="107">
                  <c:v>-0.98961643161899981</c:v>
                </c:pt>
                <c:pt idx="108">
                  <c:v>-0.98909083445100132</c:v>
                </c:pt>
                <c:pt idx="109">
                  <c:v>-0.98059877477600088</c:v>
                </c:pt>
                <c:pt idx="110">
                  <c:v>-0.99301333366099986</c:v>
                </c:pt>
                <c:pt idx="111">
                  <c:v>-1.0056625824899998</c:v>
                </c:pt>
                <c:pt idx="112">
                  <c:v>-1.0169089734499996</c:v>
                </c:pt>
                <c:pt idx="113">
                  <c:v>-1.0344291375900005</c:v>
                </c:pt>
                <c:pt idx="114">
                  <c:v>-1.0567991374099999</c:v>
                </c:pt>
                <c:pt idx="115">
                  <c:v>-1.0762594953099989</c:v>
                </c:pt>
                <c:pt idx="116">
                  <c:v>-1.0837652133600002</c:v>
                </c:pt>
                <c:pt idx="117">
                  <c:v>-1.087492220039999</c:v>
                </c:pt>
                <c:pt idx="118">
                  <c:v>-1.0853653875099998</c:v>
                </c:pt>
                <c:pt idx="119">
                  <c:v>-1.0724725179499996</c:v>
                </c:pt>
                <c:pt idx="120">
                  <c:v>-1.0566776921700003</c:v>
                </c:pt>
                <c:pt idx="121">
                  <c:v>-1.0393458193000007</c:v>
                </c:pt>
                <c:pt idx="122">
                  <c:v>-1.0262729397499997</c:v>
                </c:pt>
                <c:pt idx="123">
                  <c:v>-1.0226784823999993</c:v>
                </c:pt>
                <c:pt idx="124">
                  <c:v>-1.0196755654599996</c:v>
                </c:pt>
                <c:pt idx="125">
                  <c:v>-1.0215563049900001</c:v>
                </c:pt>
                <c:pt idx="126">
                  <c:v>-1.0269234472400011</c:v>
                </c:pt>
                <c:pt idx="127">
                  <c:v>-1.0378213856699998</c:v>
                </c:pt>
                <c:pt idx="128">
                  <c:v>-1.0423508751499997</c:v>
                </c:pt>
                <c:pt idx="129">
                  <c:v>-1.0418016126300003</c:v>
                </c:pt>
                <c:pt idx="130">
                  <c:v>-1.0431430037099985</c:v>
                </c:pt>
                <c:pt idx="131">
                  <c:v>-1.0502473548599995</c:v>
                </c:pt>
                <c:pt idx="132">
                  <c:v>-1.0474091997899997</c:v>
                </c:pt>
                <c:pt idx="133">
                  <c:v>-1.0501597775799998</c:v>
                </c:pt>
                <c:pt idx="134">
                  <c:v>-1.0579047129799999</c:v>
                </c:pt>
                <c:pt idx="135">
                  <c:v>-1.06135815214</c:v>
                </c:pt>
                <c:pt idx="136">
                  <c:v>-1.0630033074999996</c:v>
                </c:pt>
                <c:pt idx="137">
                  <c:v>-1.0686422224399998</c:v>
                </c:pt>
                <c:pt idx="138">
                  <c:v>-1.0700205823199995</c:v>
                </c:pt>
                <c:pt idx="139">
                  <c:v>-1.0723916795699999</c:v>
                </c:pt>
                <c:pt idx="140">
                  <c:v>-1.0717231547500004</c:v>
                </c:pt>
                <c:pt idx="141">
                  <c:v>-1.0699212414199997</c:v>
                </c:pt>
                <c:pt idx="142">
                  <c:v>-1.06338917488</c:v>
                </c:pt>
                <c:pt idx="143">
                  <c:v>-1.0591255258400003</c:v>
                </c:pt>
                <c:pt idx="144">
                  <c:v>-1.0568425038399996</c:v>
                </c:pt>
                <c:pt idx="145">
                  <c:v>-1.0566659619199996</c:v>
                </c:pt>
                <c:pt idx="146">
                  <c:v>-1.0552638825299996</c:v>
                </c:pt>
                <c:pt idx="147">
                  <c:v>-1.0539750949</c:v>
                </c:pt>
                <c:pt idx="148">
                  <c:v>-1.0606126795699993</c:v>
                </c:pt>
                <c:pt idx="149">
                  <c:v>-1.0591418732500002</c:v>
                </c:pt>
                <c:pt idx="150">
                  <c:v>-1.0575554294600003</c:v>
                </c:pt>
                <c:pt idx="151">
                  <c:v>-1.0558975592900002</c:v>
                </c:pt>
                <c:pt idx="152">
                  <c:v>-1.053112053859999</c:v>
                </c:pt>
                <c:pt idx="153">
                  <c:v>-1.0510534339000006</c:v>
                </c:pt>
                <c:pt idx="154">
                  <c:v>-1.0554564193800002</c:v>
                </c:pt>
                <c:pt idx="155">
                  <c:v>-1.0521658699100003</c:v>
                </c:pt>
                <c:pt idx="156">
                  <c:v>-1.0602362392200004</c:v>
                </c:pt>
                <c:pt idx="157">
                  <c:v>-1.0616123151900003</c:v>
                </c:pt>
                <c:pt idx="158">
                  <c:v>-1.0592286791200001</c:v>
                </c:pt>
                <c:pt idx="159">
                  <c:v>-1.0578362799300014</c:v>
                </c:pt>
                <c:pt idx="160">
                  <c:v>-1.0576618242200002</c:v>
                </c:pt>
                <c:pt idx="161">
                  <c:v>-1.0577842044999999</c:v>
                </c:pt>
                <c:pt idx="162">
                  <c:v>-1.0591959826600004</c:v>
                </c:pt>
                <c:pt idx="163">
                  <c:v>-1.0595728820099997</c:v>
                </c:pt>
                <c:pt idx="164">
                  <c:v>-1.06365473137</c:v>
                </c:pt>
                <c:pt idx="165">
                  <c:v>-1.0630235044100003</c:v>
                </c:pt>
                <c:pt idx="166">
                  <c:v>-1.0729674401499991</c:v>
                </c:pt>
                <c:pt idx="167">
                  <c:v>-1.0737247292200003</c:v>
                </c:pt>
                <c:pt idx="168">
                  <c:v>-1.0727988171799996</c:v>
                </c:pt>
                <c:pt idx="169">
                  <c:v>-1.0697112806500007</c:v>
                </c:pt>
                <c:pt idx="170">
                  <c:v>-1.0654220435400004</c:v>
                </c:pt>
                <c:pt idx="171">
                  <c:v>-1.0587987995400003</c:v>
                </c:pt>
                <c:pt idx="172">
                  <c:v>-1.0571190370399994</c:v>
                </c:pt>
                <c:pt idx="173">
                  <c:v>-1.0568251755100002</c:v>
                </c:pt>
                <c:pt idx="174">
                  <c:v>-1.0578908248800005</c:v>
                </c:pt>
                <c:pt idx="175">
                  <c:v>-1.0584725776200004</c:v>
                </c:pt>
                <c:pt idx="176">
                  <c:v>-1.05633830332</c:v>
                </c:pt>
                <c:pt idx="177">
                  <c:v>-1.0552750522299992</c:v>
                </c:pt>
                <c:pt idx="178">
                  <c:v>-1.0539785236900006</c:v>
                </c:pt>
                <c:pt idx="179">
                  <c:v>-1.0560873535399995</c:v>
                </c:pt>
                <c:pt idx="180">
                  <c:v>-1.0602430000699985</c:v>
                </c:pt>
                <c:pt idx="181">
                  <c:v>-1.0629007267800004</c:v>
                </c:pt>
                <c:pt idx="182">
                  <c:v>-1.0664976215199999</c:v>
                </c:pt>
                <c:pt idx="183">
                  <c:v>-1.0679046322399999</c:v>
                </c:pt>
                <c:pt idx="184">
                  <c:v>-1.0749558895000002</c:v>
                </c:pt>
                <c:pt idx="185">
                  <c:v>-1.0791178853100005</c:v>
                </c:pt>
                <c:pt idx="186">
                  <c:v>-1.0836956614800002</c:v>
                </c:pt>
                <c:pt idx="187">
                  <c:v>-1.0804719259599986</c:v>
                </c:pt>
                <c:pt idx="188">
                  <c:v>-1.0798935892799999</c:v>
                </c:pt>
                <c:pt idx="189">
                  <c:v>-1.0754725312699989</c:v>
                </c:pt>
                <c:pt idx="190">
                  <c:v>-1.0690086738800004</c:v>
                </c:pt>
                <c:pt idx="191">
                  <c:v>-1.0622303012099998</c:v>
                </c:pt>
                <c:pt idx="192">
                  <c:v>-1.0583853384999999</c:v>
                </c:pt>
                <c:pt idx="193">
                  <c:v>-1.0525951677200005</c:v>
                </c:pt>
                <c:pt idx="194">
                  <c:v>-1.0507142442399999</c:v>
                </c:pt>
                <c:pt idx="195">
                  <c:v>-1.0476751737900001</c:v>
                </c:pt>
                <c:pt idx="196">
                  <c:v>-1.0480926315400003</c:v>
                </c:pt>
                <c:pt idx="197">
                  <c:v>-1.0485100312399998</c:v>
                </c:pt>
                <c:pt idx="198">
                  <c:v>-1.0486452609300003</c:v>
                </c:pt>
                <c:pt idx="199">
                  <c:v>-1.05211054664</c:v>
                </c:pt>
                <c:pt idx="200">
                  <c:v>-1.0544231820800001</c:v>
                </c:pt>
                <c:pt idx="201">
                  <c:v>-1.0521804487100008</c:v>
                </c:pt>
                <c:pt idx="202">
                  <c:v>-1.0534215582999991</c:v>
                </c:pt>
                <c:pt idx="203">
                  <c:v>-1.0528883292999993</c:v>
                </c:pt>
                <c:pt idx="204">
                  <c:v>-1.0517777147699994</c:v>
                </c:pt>
                <c:pt idx="205">
                  <c:v>-1.0550907611199984</c:v>
                </c:pt>
                <c:pt idx="206">
                  <c:v>-1.0634931609600011</c:v>
                </c:pt>
                <c:pt idx="207">
                  <c:v>-1.0653227279799995</c:v>
                </c:pt>
                <c:pt idx="208">
                  <c:v>-1.0708049138000006</c:v>
                </c:pt>
                <c:pt idx="209">
                  <c:v>-1.0676927027099996</c:v>
                </c:pt>
                <c:pt idx="210">
                  <c:v>-1.0587035050700007</c:v>
                </c:pt>
                <c:pt idx="211">
                  <c:v>-1.0478985992300005</c:v>
                </c:pt>
                <c:pt idx="212">
                  <c:v>-1.0345517078900004</c:v>
                </c:pt>
                <c:pt idx="213">
                  <c:v>-1.0232559338999994</c:v>
                </c:pt>
                <c:pt idx="214">
                  <c:v>-1.0146526232999999</c:v>
                </c:pt>
                <c:pt idx="215">
                  <c:v>-1.0095658674600001</c:v>
                </c:pt>
                <c:pt idx="216">
                  <c:v>-1.0092613151900003</c:v>
                </c:pt>
                <c:pt idx="217">
                  <c:v>-1.0123761262700002</c:v>
                </c:pt>
                <c:pt idx="218">
                  <c:v>-1.0122619379499995</c:v>
                </c:pt>
                <c:pt idx="219">
                  <c:v>-1.0123542165599995</c:v>
                </c:pt>
                <c:pt idx="220">
                  <c:v>-1.0153603569800009</c:v>
                </c:pt>
                <c:pt idx="221">
                  <c:v>-1.0200460244499998</c:v>
                </c:pt>
                <c:pt idx="222">
                  <c:v>-1.0212791611499998</c:v>
                </c:pt>
                <c:pt idx="223">
                  <c:v>-1.0213296577500011</c:v>
                </c:pt>
                <c:pt idx="224">
                  <c:v>-1.0203277592699995</c:v>
                </c:pt>
                <c:pt idx="225">
                  <c:v>-1.0190351508700015</c:v>
                </c:pt>
                <c:pt idx="226">
                  <c:v>-1.0137100839600002</c:v>
                </c:pt>
                <c:pt idx="227">
                  <c:v>-1.0115956045399996</c:v>
                </c:pt>
                <c:pt idx="228">
                  <c:v>-0.99969395432999963</c:v>
                </c:pt>
                <c:pt idx="229">
                  <c:v>-0.98998315926300018</c:v>
                </c:pt>
                <c:pt idx="230">
                  <c:v>-0.98470011821599968</c:v>
                </c:pt>
                <c:pt idx="231">
                  <c:v>-0.98475692950500027</c:v>
                </c:pt>
                <c:pt idx="232">
                  <c:v>-0.98728422620299927</c:v>
                </c:pt>
                <c:pt idx="233">
                  <c:v>-0.99251031186399996</c:v>
                </c:pt>
                <c:pt idx="234">
                  <c:v>-0.99729005818700012</c:v>
                </c:pt>
                <c:pt idx="235">
                  <c:v>-1.0002680238700001</c:v>
                </c:pt>
                <c:pt idx="236">
                  <c:v>-0.99635922573799995</c:v>
                </c:pt>
                <c:pt idx="237">
                  <c:v>-0.99345778810000063</c:v>
                </c:pt>
                <c:pt idx="238">
                  <c:v>-0.98685873197699925</c:v>
                </c:pt>
                <c:pt idx="239">
                  <c:v>-0.98888390566500117</c:v>
                </c:pt>
                <c:pt idx="240">
                  <c:v>-0.99192908162099891</c:v>
                </c:pt>
                <c:pt idx="241">
                  <c:v>-1.0013997838399999</c:v>
                </c:pt>
                <c:pt idx="242">
                  <c:v>-1.0179951252999999</c:v>
                </c:pt>
                <c:pt idx="243">
                  <c:v>-1.0303432563499995</c:v>
                </c:pt>
                <c:pt idx="244">
                  <c:v>-1.0469851578700011</c:v>
                </c:pt>
                <c:pt idx="245">
                  <c:v>-1.0602665271100002</c:v>
                </c:pt>
                <c:pt idx="246">
                  <c:v>-1.0619340810399995</c:v>
                </c:pt>
                <c:pt idx="247">
                  <c:v>-1.0614732536699998</c:v>
                </c:pt>
                <c:pt idx="248">
                  <c:v>-1.0525020036399997</c:v>
                </c:pt>
                <c:pt idx="249">
                  <c:v>-1.0472419973499996</c:v>
                </c:pt>
                <c:pt idx="250">
                  <c:v>-1.0385040784399999</c:v>
                </c:pt>
                <c:pt idx="251">
                  <c:v>-1.0295920069800002</c:v>
                </c:pt>
                <c:pt idx="252">
                  <c:v>-1.0245465388499999</c:v>
                </c:pt>
                <c:pt idx="253">
                  <c:v>-1.02461177595</c:v>
                </c:pt>
                <c:pt idx="254">
                  <c:v>-1.0162817220899996</c:v>
                </c:pt>
                <c:pt idx="255">
                  <c:v>-1.0132969598200001</c:v>
                </c:pt>
                <c:pt idx="256">
                  <c:v>-1.0100390718500001</c:v>
                </c:pt>
                <c:pt idx="257">
                  <c:v>-1.0112044845599997</c:v>
                </c:pt>
                <c:pt idx="258">
                  <c:v>-1.01080058348</c:v>
                </c:pt>
                <c:pt idx="259">
                  <c:v>-1.0097940700599988</c:v>
                </c:pt>
                <c:pt idx="260">
                  <c:v>-1.0147081537200013</c:v>
                </c:pt>
                <c:pt idx="261">
                  <c:v>-1.0138479501</c:v>
                </c:pt>
                <c:pt idx="262">
                  <c:v>-1.0159361886899998</c:v>
                </c:pt>
                <c:pt idx="263">
                  <c:v>-1.0194508080900009</c:v>
                </c:pt>
                <c:pt idx="264">
                  <c:v>-1.01535073509</c:v>
                </c:pt>
                <c:pt idx="265">
                  <c:v>-1.0165959340099995</c:v>
                </c:pt>
                <c:pt idx="266">
                  <c:v>-1.0195765967200003</c:v>
                </c:pt>
                <c:pt idx="267">
                  <c:v>-1.0254519256699999</c:v>
                </c:pt>
                <c:pt idx="268">
                  <c:v>-1.0330869964499996</c:v>
                </c:pt>
                <c:pt idx="269">
                  <c:v>-1.0415699741100006</c:v>
                </c:pt>
                <c:pt idx="270">
                  <c:v>-1.0436754530000005</c:v>
                </c:pt>
                <c:pt idx="271">
                  <c:v>-1.0436312716099996</c:v>
                </c:pt>
                <c:pt idx="272">
                  <c:v>-1.0415243224099993</c:v>
                </c:pt>
                <c:pt idx="273">
                  <c:v>-1.0320288945699998</c:v>
                </c:pt>
                <c:pt idx="274">
                  <c:v>-1.0294769666200008</c:v>
                </c:pt>
                <c:pt idx="275">
                  <c:v>-1.0220746551800004</c:v>
                </c:pt>
                <c:pt idx="276">
                  <c:v>-1.0201269875900005</c:v>
                </c:pt>
                <c:pt idx="277">
                  <c:v>-1.0088147655799999</c:v>
                </c:pt>
                <c:pt idx="278">
                  <c:v>-1.0073072814800001</c:v>
                </c:pt>
                <c:pt idx="279">
                  <c:v>-1.0049719070900001</c:v>
                </c:pt>
                <c:pt idx="280">
                  <c:v>-1.0023405494100004</c:v>
                </c:pt>
                <c:pt idx="281">
                  <c:v>-1.0062117897600003</c:v>
                </c:pt>
                <c:pt idx="282">
                  <c:v>-1.0163468651600003</c:v>
                </c:pt>
                <c:pt idx="283">
                  <c:v>-1.0251847992899996</c:v>
                </c:pt>
                <c:pt idx="284">
                  <c:v>-1.0311374743399988</c:v>
                </c:pt>
                <c:pt idx="285">
                  <c:v>-1.0357061586400007</c:v>
                </c:pt>
                <c:pt idx="286">
                  <c:v>-1.0372428486499996</c:v>
                </c:pt>
                <c:pt idx="287">
                  <c:v>-1.0342890032100003</c:v>
                </c:pt>
                <c:pt idx="288">
                  <c:v>-1.0274150056200002</c:v>
                </c:pt>
                <c:pt idx="289">
                  <c:v>-1.0200130235500002</c:v>
                </c:pt>
                <c:pt idx="290">
                  <c:v>-1.01291978478</c:v>
                </c:pt>
                <c:pt idx="291">
                  <c:v>-1.0124433732600004</c:v>
                </c:pt>
                <c:pt idx="292">
                  <c:v>-1.0244959240100002</c:v>
                </c:pt>
                <c:pt idx="293">
                  <c:v>-1.0391864225599996</c:v>
                </c:pt>
                <c:pt idx="294">
                  <c:v>-1.0505616456900002</c:v>
                </c:pt>
                <c:pt idx="295">
                  <c:v>-1.0586688073600012</c:v>
                </c:pt>
                <c:pt idx="296">
                  <c:v>-1.0571880700500003</c:v>
                </c:pt>
                <c:pt idx="297">
                  <c:v>-1.0500870064900008</c:v>
                </c:pt>
                <c:pt idx="298">
                  <c:v>-1.0338650930900002</c:v>
                </c:pt>
                <c:pt idx="299">
                  <c:v>-1.0148508274199997</c:v>
                </c:pt>
                <c:pt idx="300">
                  <c:v>-1.0014659957200003</c:v>
                </c:pt>
                <c:pt idx="301">
                  <c:v>-0.99293452072999955</c:v>
                </c:pt>
                <c:pt idx="302">
                  <c:v>-0.9955671875019998</c:v>
                </c:pt>
                <c:pt idx="303">
                  <c:v>-1.0055705743399996</c:v>
                </c:pt>
                <c:pt idx="304">
                  <c:v>-1.0171964908000002</c:v>
                </c:pt>
                <c:pt idx="305">
                  <c:v>-1.0283189157499983</c:v>
                </c:pt>
                <c:pt idx="306">
                  <c:v>-1.0347930287100005</c:v>
                </c:pt>
                <c:pt idx="307">
                  <c:v>-1.0353765230100003</c:v>
                </c:pt>
                <c:pt idx="308">
                  <c:v>-1.0318520774199995</c:v>
                </c:pt>
                <c:pt idx="309">
                  <c:v>-1.0260954871899999</c:v>
                </c:pt>
                <c:pt idx="310">
                  <c:v>-1.02638496605</c:v>
                </c:pt>
                <c:pt idx="311">
                  <c:v>-1.0220141118899997</c:v>
                </c:pt>
                <c:pt idx="312">
                  <c:v>-1.0236012882399999</c:v>
                </c:pt>
                <c:pt idx="313">
                  <c:v>-1.0275514787199995</c:v>
                </c:pt>
                <c:pt idx="314">
                  <c:v>-1.0307954979200002</c:v>
                </c:pt>
                <c:pt idx="315">
                  <c:v>-1.0418364310599999</c:v>
                </c:pt>
                <c:pt idx="316">
                  <c:v>-1.04768523055</c:v>
                </c:pt>
                <c:pt idx="317">
                  <c:v>-1.0532753094599985</c:v>
                </c:pt>
                <c:pt idx="318">
                  <c:v>-1.0603183365999997</c:v>
                </c:pt>
                <c:pt idx="319">
                  <c:v>-1.0652817860099999</c:v>
                </c:pt>
                <c:pt idx="320">
                  <c:v>-1.0636226503400004</c:v>
                </c:pt>
                <c:pt idx="321">
                  <c:v>-1.0591969114400002</c:v>
                </c:pt>
                <c:pt idx="322">
                  <c:v>-1.0426978691900011</c:v>
                </c:pt>
                <c:pt idx="323">
                  <c:v>-1.0265415477300004</c:v>
                </c:pt>
                <c:pt idx="324">
                  <c:v>-1.0071196492499987</c:v>
                </c:pt>
                <c:pt idx="325">
                  <c:v>-0.99857401796800005</c:v>
                </c:pt>
                <c:pt idx="326">
                  <c:v>-0.99351044386399956</c:v>
                </c:pt>
                <c:pt idx="327">
                  <c:v>-1.0031849247000004</c:v>
                </c:pt>
                <c:pt idx="328">
                  <c:v>-1.02020302766</c:v>
                </c:pt>
                <c:pt idx="329">
                  <c:v>-1.0415146804499988</c:v>
                </c:pt>
                <c:pt idx="330">
                  <c:v>-1.05542546308</c:v>
                </c:pt>
                <c:pt idx="331">
                  <c:v>-1.0664019588699996</c:v>
                </c:pt>
                <c:pt idx="332">
                  <c:v>-1.0701588635200008</c:v>
                </c:pt>
                <c:pt idx="333">
                  <c:v>-1.0661487352200005</c:v>
                </c:pt>
                <c:pt idx="334">
                  <c:v>-1.0548299241500005</c:v>
                </c:pt>
                <c:pt idx="335">
                  <c:v>-1.0458487753300003</c:v>
                </c:pt>
                <c:pt idx="336">
                  <c:v>-1.0431732817699999</c:v>
                </c:pt>
                <c:pt idx="337">
                  <c:v>-1.0437227212700004</c:v>
                </c:pt>
                <c:pt idx="338">
                  <c:v>-1.0545770769799998</c:v>
                </c:pt>
                <c:pt idx="339">
                  <c:v>-1.0666446547000001</c:v>
                </c:pt>
                <c:pt idx="340">
                  <c:v>-1.07400993918</c:v>
                </c:pt>
                <c:pt idx="341">
                  <c:v>-1.0826526151800002</c:v>
                </c:pt>
                <c:pt idx="342">
                  <c:v>-1.0826426176000001</c:v>
                </c:pt>
                <c:pt idx="343">
                  <c:v>-1.0792760965899992</c:v>
                </c:pt>
                <c:pt idx="344">
                  <c:v>-1.0713662824300005</c:v>
                </c:pt>
                <c:pt idx="345">
                  <c:v>-1.0568310722299998</c:v>
                </c:pt>
                <c:pt idx="346">
                  <c:v>-1.0507548950500005</c:v>
                </c:pt>
                <c:pt idx="347">
                  <c:v>-1.0428276106800003</c:v>
                </c:pt>
                <c:pt idx="348">
                  <c:v>-1.0407616301699998</c:v>
                </c:pt>
                <c:pt idx="349">
                  <c:v>-1.0461060233900001</c:v>
                </c:pt>
                <c:pt idx="350">
                  <c:v>-1.0554489254300015</c:v>
                </c:pt>
                <c:pt idx="351">
                  <c:v>-1.0625405252400004</c:v>
                </c:pt>
                <c:pt idx="352">
                  <c:v>-1.0754332441499999</c:v>
                </c:pt>
                <c:pt idx="353">
                  <c:v>-1.0851773855699984</c:v>
                </c:pt>
                <c:pt idx="354">
                  <c:v>-1.0929980205000012</c:v>
                </c:pt>
                <c:pt idx="355">
                  <c:v>-1.0985759091099991</c:v>
                </c:pt>
                <c:pt idx="356">
                  <c:v>-1.1043815959800005</c:v>
                </c:pt>
                <c:pt idx="357">
                  <c:v>-1.0999052815599988</c:v>
                </c:pt>
                <c:pt idx="358">
                  <c:v>-1.0939008692099996</c:v>
                </c:pt>
                <c:pt idx="359">
                  <c:v>-1.0848627778400006</c:v>
                </c:pt>
                <c:pt idx="360">
                  <c:v>-1.0722410542499998</c:v>
                </c:pt>
                <c:pt idx="361">
                  <c:v>-1.0679500137499995</c:v>
                </c:pt>
                <c:pt idx="362">
                  <c:v>-1.0623765071599993</c:v>
                </c:pt>
                <c:pt idx="363">
                  <c:v>-1.0629070462300003</c:v>
                </c:pt>
                <c:pt idx="364">
                  <c:v>-1.0635572047899995</c:v>
                </c:pt>
                <c:pt idx="365">
                  <c:v>-1.0716850944799996</c:v>
                </c:pt>
                <c:pt idx="366">
                  <c:v>-1.0781227503800013</c:v>
                </c:pt>
                <c:pt idx="367">
                  <c:v>-1.0830249358199993</c:v>
                </c:pt>
                <c:pt idx="368">
                  <c:v>-1.0857199212599997</c:v>
                </c:pt>
                <c:pt idx="369">
                  <c:v>-1.0875682997399985</c:v>
                </c:pt>
                <c:pt idx="370">
                  <c:v>-1.0839526809200004</c:v>
                </c:pt>
                <c:pt idx="371">
                  <c:v>-1.0819647211099999</c:v>
                </c:pt>
                <c:pt idx="372">
                  <c:v>-1.0760997520200002</c:v>
                </c:pt>
                <c:pt idx="373">
                  <c:v>-1.0814159005400006</c:v>
                </c:pt>
                <c:pt idx="374">
                  <c:v>-1.0824212976899998</c:v>
                </c:pt>
                <c:pt idx="375">
                  <c:v>-1.0867677142700001</c:v>
                </c:pt>
                <c:pt idx="376">
                  <c:v>-1.0963042596399999</c:v>
                </c:pt>
                <c:pt idx="377">
                  <c:v>-1.1005215957500005</c:v>
                </c:pt>
                <c:pt idx="378">
                  <c:v>-1.1061994525299998</c:v>
                </c:pt>
                <c:pt idx="379">
                  <c:v>-1.10802867296</c:v>
                </c:pt>
                <c:pt idx="380">
                  <c:v>-1.1018273693199996</c:v>
                </c:pt>
                <c:pt idx="381">
                  <c:v>-1.0968667916199999</c:v>
                </c:pt>
                <c:pt idx="382">
                  <c:v>-1.0882710746099995</c:v>
                </c:pt>
                <c:pt idx="383">
                  <c:v>-1.0757977329099997</c:v>
                </c:pt>
                <c:pt idx="384">
                  <c:v>-1.0656754723899999</c:v>
                </c:pt>
                <c:pt idx="385">
                  <c:v>-1.0538577441499992</c:v>
                </c:pt>
                <c:pt idx="386">
                  <c:v>-1.0479641935099997</c:v>
                </c:pt>
                <c:pt idx="387">
                  <c:v>-1.0537046335099995</c:v>
                </c:pt>
                <c:pt idx="388">
                  <c:v>-1.0557496344300006</c:v>
                </c:pt>
                <c:pt idx="389">
                  <c:v>-1.0616541516500004</c:v>
                </c:pt>
                <c:pt idx="390">
                  <c:v>-1.0766048310999998</c:v>
                </c:pt>
                <c:pt idx="391">
                  <c:v>-1.0730089976900001</c:v>
                </c:pt>
                <c:pt idx="392">
                  <c:v>-1.0806821375899991</c:v>
                </c:pt>
                <c:pt idx="393">
                  <c:v>-1.07389564139</c:v>
                </c:pt>
                <c:pt idx="394">
                  <c:v>-1.0681494177999997</c:v>
                </c:pt>
                <c:pt idx="395">
                  <c:v>-1.0600131146300005</c:v>
                </c:pt>
                <c:pt idx="396">
                  <c:v>-1.0552549302899996</c:v>
                </c:pt>
                <c:pt idx="397">
                  <c:v>-1.0575031798299985</c:v>
                </c:pt>
                <c:pt idx="398">
                  <c:v>-1.0604924477100002</c:v>
                </c:pt>
                <c:pt idx="399">
                  <c:v>-1.0666732797900003</c:v>
                </c:pt>
                <c:pt idx="400">
                  <c:v>-1.0784927068699997</c:v>
                </c:pt>
                <c:pt idx="401">
                  <c:v>-1.0782519570699995</c:v>
                </c:pt>
                <c:pt idx="402">
                  <c:v>-1.0851141848200005</c:v>
                </c:pt>
                <c:pt idx="403">
                  <c:v>-1.0835576729800012</c:v>
                </c:pt>
                <c:pt idx="404">
                  <c:v>-1.0843761786799995</c:v>
                </c:pt>
                <c:pt idx="405">
                  <c:v>-1.0744620256199995</c:v>
                </c:pt>
                <c:pt idx="406">
                  <c:v>-1.0742963442700004</c:v>
                </c:pt>
                <c:pt idx="407">
                  <c:v>-1.0700629130399988</c:v>
                </c:pt>
                <c:pt idx="408">
                  <c:v>-1.0737628783099997</c:v>
                </c:pt>
                <c:pt idx="409">
                  <c:v>-1.0702667882600017</c:v>
                </c:pt>
                <c:pt idx="410">
                  <c:v>-1.0681880349999995</c:v>
                </c:pt>
                <c:pt idx="411">
                  <c:v>-1.0711830891200005</c:v>
                </c:pt>
                <c:pt idx="412">
                  <c:v>-1.0683639343900011</c:v>
                </c:pt>
                <c:pt idx="413">
                  <c:v>-1.0701629662400001</c:v>
                </c:pt>
                <c:pt idx="414">
                  <c:v>-1.0690365896900003</c:v>
                </c:pt>
                <c:pt idx="415">
                  <c:v>-1.0740407862900001</c:v>
                </c:pt>
                <c:pt idx="416">
                  <c:v>-1.0800810085799999</c:v>
                </c:pt>
                <c:pt idx="417">
                  <c:v>-1.0850825483000002</c:v>
                </c:pt>
                <c:pt idx="418">
                  <c:v>-1.0887870826399995</c:v>
                </c:pt>
                <c:pt idx="419">
                  <c:v>-1.092851542989999</c:v>
                </c:pt>
                <c:pt idx="420">
                  <c:v>-1.0965173153800003</c:v>
                </c:pt>
                <c:pt idx="421">
                  <c:v>-1.0981666693099996</c:v>
                </c:pt>
                <c:pt idx="422">
                  <c:v>-1.0984217167300006</c:v>
                </c:pt>
                <c:pt idx="423">
                  <c:v>-1.1031637250900004</c:v>
                </c:pt>
                <c:pt idx="424">
                  <c:v>-1.0999036734000003</c:v>
                </c:pt>
                <c:pt idx="425">
                  <c:v>-1.1040884628000005</c:v>
                </c:pt>
                <c:pt idx="426">
                  <c:v>-1.1007656666999999</c:v>
                </c:pt>
                <c:pt idx="427">
                  <c:v>-1.0964592843400003</c:v>
                </c:pt>
                <c:pt idx="428">
                  <c:v>-1.0841389716400009</c:v>
                </c:pt>
                <c:pt idx="429">
                  <c:v>-1.0761694141399989</c:v>
                </c:pt>
                <c:pt idx="430">
                  <c:v>-1.0638136716499995</c:v>
                </c:pt>
                <c:pt idx="431">
                  <c:v>-1.050597881930001</c:v>
                </c:pt>
                <c:pt idx="432">
                  <c:v>-1.0438680377799998</c:v>
                </c:pt>
                <c:pt idx="433">
                  <c:v>-1.0307575813699996</c:v>
                </c:pt>
                <c:pt idx="434">
                  <c:v>-1.025482164</c:v>
                </c:pt>
                <c:pt idx="435">
                  <c:v>-1.0256913685700013</c:v>
                </c:pt>
                <c:pt idx="436">
                  <c:v>-1.01196848327</c:v>
                </c:pt>
                <c:pt idx="437">
                  <c:v>-1.0179877610299997</c:v>
                </c:pt>
                <c:pt idx="438">
                  <c:v>-1.0193483910800003</c:v>
                </c:pt>
                <c:pt idx="439">
                  <c:v>-1.0220367650700002</c:v>
                </c:pt>
                <c:pt idx="440">
                  <c:v>-1.03320025401</c:v>
                </c:pt>
                <c:pt idx="441">
                  <c:v>-1.0432868389500003</c:v>
                </c:pt>
                <c:pt idx="442">
                  <c:v>-1.05937211343</c:v>
                </c:pt>
                <c:pt idx="443">
                  <c:v>-1.0610765007899985</c:v>
                </c:pt>
                <c:pt idx="444">
                  <c:v>-1.0682202821700006</c:v>
                </c:pt>
                <c:pt idx="445">
                  <c:v>-1.0708623274299998</c:v>
                </c:pt>
                <c:pt idx="446">
                  <c:v>-1.0718719559800012</c:v>
                </c:pt>
                <c:pt idx="447">
                  <c:v>-1.0720605247799995</c:v>
                </c:pt>
                <c:pt idx="448">
                  <c:v>-1.0679035442100004</c:v>
                </c:pt>
                <c:pt idx="449">
                  <c:v>-1.0704908355099996</c:v>
                </c:pt>
                <c:pt idx="450">
                  <c:v>-1.0725349971300004</c:v>
                </c:pt>
                <c:pt idx="451">
                  <c:v>-1.0789217592600002</c:v>
                </c:pt>
                <c:pt idx="452">
                  <c:v>-1.0839455904799995</c:v>
                </c:pt>
                <c:pt idx="453">
                  <c:v>-1.0804403446599999</c:v>
                </c:pt>
                <c:pt idx="454">
                  <c:v>-1.0732769056100002</c:v>
                </c:pt>
                <c:pt idx="455">
                  <c:v>-1.0660408475299989</c:v>
                </c:pt>
                <c:pt idx="456">
                  <c:v>-1.0501660171999996</c:v>
                </c:pt>
                <c:pt idx="457">
                  <c:v>-1.0439210970700008</c:v>
                </c:pt>
                <c:pt idx="458">
                  <c:v>-1.0410875223800005</c:v>
                </c:pt>
                <c:pt idx="459">
                  <c:v>-1.0370468582300001</c:v>
                </c:pt>
                <c:pt idx="460">
                  <c:v>-1.0493578538600001</c:v>
                </c:pt>
                <c:pt idx="461">
                  <c:v>-1.0584053148699994</c:v>
                </c:pt>
                <c:pt idx="462">
                  <c:v>-1.0716807621600002</c:v>
                </c:pt>
                <c:pt idx="463">
                  <c:v>-1.0878007188099996</c:v>
                </c:pt>
                <c:pt idx="464">
                  <c:v>-1.0952003590699999</c:v>
                </c:pt>
                <c:pt idx="465">
                  <c:v>-1.1070144255200005</c:v>
                </c:pt>
                <c:pt idx="466">
                  <c:v>-1.1104127572699998</c:v>
                </c:pt>
                <c:pt idx="467">
                  <c:v>-1.1129767502500003</c:v>
                </c:pt>
                <c:pt idx="468">
                  <c:v>-1.1117514739999992</c:v>
                </c:pt>
                <c:pt idx="469">
                  <c:v>-1.1088262719299995</c:v>
                </c:pt>
                <c:pt idx="470">
                  <c:v>-1.1039223647500005</c:v>
                </c:pt>
                <c:pt idx="471">
                  <c:v>-1.1003042524800004</c:v>
                </c:pt>
                <c:pt idx="472">
                  <c:v>-1.0954769443100001</c:v>
                </c:pt>
                <c:pt idx="473">
                  <c:v>-1.09577213427</c:v>
                </c:pt>
                <c:pt idx="474">
                  <c:v>-1.09204079071</c:v>
                </c:pt>
                <c:pt idx="475">
                  <c:v>-1.1058220474299996</c:v>
                </c:pt>
                <c:pt idx="476">
                  <c:v>-1.1123221977400004</c:v>
                </c:pt>
                <c:pt idx="477">
                  <c:v>-1.1233850129900009</c:v>
                </c:pt>
                <c:pt idx="478">
                  <c:v>-1.1318968635</c:v>
                </c:pt>
                <c:pt idx="479">
                  <c:v>-1.1392495462800003</c:v>
                </c:pt>
                <c:pt idx="480">
                  <c:v>-1.1413662588399995</c:v>
                </c:pt>
                <c:pt idx="481">
                  <c:v>-1.13985995015</c:v>
                </c:pt>
                <c:pt idx="482">
                  <c:v>-1.1345558010300016</c:v>
                </c:pt>
                <c:pt idx="483">
                  <c:v>-1.1352360531600005</c:v>
                </c:pt>
                <c:pt idx="484">
                  <c:v>-1.1376360162200005</c:v>
                </c:pt>
                <c:pt idx="485">
                  <c:v>-1.15499097491</c:v>
                </c:pt>
                <c:pt idx="486">
                  <c:v>-1.1617471477999997</c:v>
                </c:pt>
                <c:pt idx="487">
                  <c:v>-1.1810835955600003</c:v>
                </c:pt>
                <c:pt idx="488">
                  <c:v>-1.1932452530599997</c:v>
                </c:pt>
                <c:pt idx="489">
                  <c:v>-1.1947242419399997</c:v>
                </c:pt>
                <c:pt idx="490">
                  <c:v>-1.1915724022599998</c:v>
                </c:pt>
                <c:pt idx="491">
                  <c:v>-1.176712594609999</c:v>
                </c:pt>
                <c:pt idx="492">
                  <c:v>-1.1609861075600005</c:v>
                </c:pt>
                <c:pt idx="493">
                  <c:v>-1.1438351251700003</c:v>
                </c:pt>
                <c:pt idx="494">
                  <c:v>-1.1317925647199996</c:v>
                </c:pt>
                <c:pt idx="495">
                  <c:v>-1.1268284913899997</c:v>
                </c:pt>
                <c:pt idx="496">
                  <c:v>-1.1314211919699999</c:v>
                </c:pt>
                <c:pt idx="497">
                  <c:v>-1.1407918887300004</c:v>
                </c:pt>
                <c:pt idx="498">
                  <c:v>-1.1527635857900012</c:v>
                </c:pt>
                <c:pt idx="499">
                  <c:v>-1.1587354434200001</c:v>
                </c:pt>
                <c:pt idx="500">
                  <c:v>-1.1647751574500003</c:v>
                </c:pt>
                <c:pt idx="501">
                  <c:v>-1.15978268559</c:v>
                </c:pt>
                <c:pt idx="502">
                  <c:v>-1.1547752066500014</c:v>
                </c:pt>
                <c:pt idx="503">
                  <c:v>-1.1534485468900011</c:v>
                </c:pt>
                <c:pt idx="504">
                  <c:v>-1.1546550528599999</c:v>
                </c:pt>
                <c:pt idx="505">
                  <c:v>-1.1584383936399985</c:v>
                </c:pt>
                <c:pt idx="506">
                  <c:v>-1.1655884655900004</c:v>
                </c:pt>
                <c:pt idx="507">
                  <c:v>-1.1708761205500016</c:v>
                </c:pt>
                <c:pt idx="508">
                  <c:v>-1.1802271528199997</c:v>
                </c:pt>
                <c:pt idx="509">
                  <c:v>-1.1836474512199995</c:v>
                </c:pt>
                <c:pt idx="510">
                  <c:v>-1.1892407569400005</c:v>
                </c:pt>
                <c:pt idx="511">
                  <c:v>-1.18747457272</c:v>
                </c:pt>
                <c:pt idx="512">
                  <c:v>-1.1851094130199997</c:v>
                </c:pt>
                <c:pt idx="513">
                  <c:v>-1.1841617974399998</c:v>
                </c:pt>
                <c:pt idx="514">
                  <c:v>-1.1755995076900001</c:v>
                </c:pt>
                <c:pt idx="515">
                  <c:v>-1.1763121504199989</c:v>
                </c:pt>
                <c:pt idx="516">
                  <c:v>-1.1677449205600015</c:v>
                </c:pt>
                <c:pt idx="517">
                  <c:v>-1.1598515874300013</c:v>
                </c:pt>
                <c:pt idx="518">
                  <c:v>-1.1592009645699999</c:v>
                </c:pt>
                <c:pt idx="519">
                  <c:v>-1.14413428521</c:v>
                </c:pt>
                <c:pt idx="520">
                  <c:v>-1.14660890321</c:v>
                </c:pt>
                <c:pt idx="521">
                  <c:v>-1.1440212454200003</c:v>
                </c:pt>
                <c:pt idx="522">
                  <c:v>-1.1400435285900001</c:v>
                </c:pt>
                <c:pt idx="523">
                  <c:v>-1.13982850899</c:v>
                </c:pt>
                <c:pt idx="524">
                  <c:v>-1.1411435751500003</c:v>
                </c:pt>
                <c:pt idx="525">
                  <c:v>-1.1441953159600007</c:v>
                </c:pt>
                <c:pt idx="526">
                  <c:v>-1.1502324921600002</c:v>
                </c:pt>
                <c:pt idx="527">
                  <c:v>-1.1553756790600003</c:v>
                </c:pt>
                <c:pt idx="528">
                  <c:v>-1.1671077278000006</c:v>
                </c:pt>
                <c:pt idx="529">
                  <c:v>-1.1665850030299993</c:v>
                </c:pt>
                <c:pt idx="530">
                  <c:v>-1.1772169242000001</c:v>
                </c:pt>
                <c:pt idx="531">
                  <c:v>-1.1747886988299998</c:v>
                </c:pt>
                <c:pt idx="532">
                  <c:v>-1.1813114527699995</c:v>
                </c:pt>
                <c:pt idx="533">
                  <c:v>-1.1819394043299993</c:v>
                </c:pt>
                <c:pt idx="534">
                  <c:v>-1.1750809412699998</c:v>
                </c:pt>
                <c:pt idx="535">
                  <c:v>-1.1725211282800014</c:v>
                </c:pt>
                <c:pt idx="536">
                  <c:v>-1.173443176089999</c:v>
                </c:pt>
                <c:pt idx="537">
                  <c:v>-1.1751811115899997</c:v>
                </c:pt>
                <c:pt idx="538">
                  <c:v>-1.1827389955999994</c:v>
                </c:pt>
                <c:pt idx="539">
                  <c:v>-1.1791358223899997</c:v>
                </c:pt>
                <c:pt idx="540">
                  <c:v>-1.1784330560399998</c:v>
                </c:pt>
                <c:pt idx="541">
                  <c:v>-1.17327823001</c:v>
                </c:pt>
                <c:pt idx="542">
                  <c:v>-1.1670004363999993</c:v>
                </c:pt>
                <c:pt idx="543">
                  <c:v>-1.1553050797100004</c:v>
                </c:pt>
                <c:pt idx="544">
                  <c:v>-1.1466511130599994</c:v>
                </c:pt>
                <c:pt idx="545">
                  <c:v>-1.1394438446999999</c:v>
                </c:pt>
                <c:pt idx="546">
                  <c:v>-1.1350655608500002</c:v>
                </c:pt>
                <c:pt idx="547">
                  <c:v>-1.1274182977300011</c:v>
                </c:pt>
                <c:pt idx="548">
                  <c:v>-1.1236830998600005</c:v>
                </c:pt>
                <c:pt idx="549">
                  <c:v>-1.1224657300199994</c:v>
                </c:pt>
                <c:pt idx="550">
                  <c:v>-1.1224105016299983</c:v>
                </c:pt>
                <c:pt idx="551">
                  <c:v>-1.1280100991899993</c:v>
                </c:pt>
                <c:pt idx="552">
                  <c:v>-1.1315515738899997</c:v>
                </c:pt>
                <c:pt idx="553">
                  <c:v>-1.14165693068</c:v>
                </c:pt>
                <c:pt idx="554">
                  <c:v>-1.1519162089300004</c:v>
                </c:pt>
                <c:pt idx="555">
                  <c:v>-1.1565182193499999</c:v>
                </c:pt>
                <c:pt idx="556">
                  <c:v>-1.1533604380300002</c:v>
                </c:pt>
                <c:pt idx="557">
                  <c:v>-1.1460058141800011</c:v>
                </c:pt>
                <c:pt idx="558">
                  <c:v>-1.1308147796199985</c:v>
                </c:pt>
                <c:pt idx="559">
                  <c:v>-1.110879983670001</c:v>
                </c:pt>
                <c:pt idx="560">
                  <c:v>-1.09058989656</c:v>
                </c:pt>
                <c:pt idx="561">
                  <c:v>-1.0781425063399999</c:v>
                </c:pt>
                <c:pt idx="562">
                  <c:v>-1.0755080845900011</c:v>
                </c:pt>
                <c:pt idx="563">
                  <c:v>-1.0761424806599991</c:v>
                </c:pt>
                <c:pt idx="564">
                  <c:v>-1.0891836998400002</c:v>
                </c:pt>
                <c:pt idx="565">
                  <c:v>-1.0977220079099999</c:v>
                </c:pt>
                <c:pt idx="566">
                  <c:v>-1.10013431942</c:v>
                </c:pt>
                <c:pt idx="567">
                  <c:v>-1.1005266010700001</c:v>
                </c:pt>
                <c:pt idx="568">
                  <c:v>-1.0923399764400012</c:v>
                </c:pt>
                <c:pt idx="569">
                  <c:v>-1.083398955520001</c:v>
                </c:pt>
                <c:pt idx="570">
                  <c:v>-1.0815322555500002</c:v>
                </c:pt>
                <c:pt idx="571">
                  <c:v>-1.0818328407700011</c:v>
                </c:pt>
                <c:pt idx="572">
                  <c:v>-1.0877571635199998</c:v>
                </c:pt>
                <c:pt idx="573">
                  <c:v>-1.0984860010799995</c:v>
                </c:pt>
                <c:pt idx="574">
                  <c:v>-1.1056957740800002</c:v>
                </c:pt>
                <c:pt idx="575">
                  <c:v>-1.1052095777099997</c:v>
                </c:pt>
                <c:pt idx="576">
                  <c:v>-1.1030858009100006</c:v>
                </c:pt>
                <c:pt idx="577">
                  <c:v>-1.0977658676199997</c:v>
                </c:pt>
                <c:pt idx="578">
                  <c:v>-1.100926370599999</c:v>
                </c:pt>
                <c:pt idx="579">
                  <c:v>-1.1027995095000003</c:v>
                </c:pt>
                <c:pt idx="580">
                  <c:v>-1.107846061210001</c:v>
                </c:pt>
                <c:pt idx="581">
                  <c:v>-1.1187200686600005</c:v>
                </c:pt>
                <c:pt idx="582">
                  <c:v>-1.11636428781</c:v>
                </c:pt>
                <c:pt idx="583">
                  <c:v>-1.1126891315399998</c:v>
                </c:pt>
                <c:pt idx="584">
                  <c:v>-1.09974288289</c:v>
                </c:pt>
                <c:pt idx="585">
                  <c:v>-1.0813766111899996</c:v>
                </c:pt>
                <c:pt idx="586">
                  <c:v>-1.0716060503500011</c:v>
                </c:pt>
                <c:pt idx="587">
                  <c:v>-1.07219901468</c:v>
                </c:pt>
                <c:pt idx="588">
                  <c:v>-1.0873572469299984</c:v>
                </c:pt>
                <c:pt idx="589">
                  <c:v>-1.1215255443800003</c:v>
                </c:pt>
                <c:pt idx="590">
                  <c:v>-1.1534278532600002</c:v>
                </c:pt>
                <c:pt idx="591">
                  <c:v>-1.1712611498300001</c:v>
                </c:pt>
                <c:pt idx="592">
                  <c:v>-1.1727684751500005</c:v>
                </c:pt>
                <c:pt idx="593">
                  <c:v>-1.1643502405200001</c:v>
                </c:pt>
                <c:pt idx="594">
                  <c:v>-1.1445999309600003</c:v>
                </c:pt>
                <c:pt idx="595">
                  <c:v>-1.1252093350500001</c:v>
                </c:pt>
                <c:pt idx="596">
                  <c:v>-1.1150580087199995</c:v>
                </c:pt>
                <c:pt idx="597">
                  <c:v>-1.1137832945599995</c:v>
                </c:pt>
                <c:pt idx="598">
                  <c:v>-1.1323307384300003</c:v>
                </c:pt>
                <c:pt idx="599">
                  <c:v>-1.1485017885700004</c:v>
                </c:pt>
                <c:pt idx="600">
                  <c:v>-1.1604608308200002</c:v>
                </c:pt>
                <c:pt idx="601">
                  <c:v>-1.1653444841999998</c:v>
                </c:pt>
                <c:pt idx="602">
                  <c:v>-1.1613301503400004</c:v>
                </c:pt>
                <c:pt idx="603">
                  <c:v>-1.1559616523400003</c:v>
                </c:pt>
                <c:pt idx="604">
                  <c:v>-1.1520931498700011</c:v>
                </c:pt>
                <c:pt idx="605">
                  <c:v>-1.1426476933199996</c:v>
                </c:pt>
                <c:pt idx="606">
                  <c:v>-1.1443625780000013</c:v>
                </c:pt>
                <c:pt idx="607">
                  <c:v>-1.1524018050500004</c:v>
                </c:pt>
                <c:pt idx="608">
                  <c:v>-1.1641205081699997</c:v>
                </c:pt>
                <c:pt idx="609">
                  <c:v>-1.1638402221599995</c:v>
                </c:pt>
                <c:pt idx="610">
                  <c:v>-1.1631591475800003</c:v>
                </c:pt>
                <c:pt idx="611">
                  <c:v>-1.1661554170399986</c:v>
                </c:pt>
                <c:pt idx="612">
                  <c:v>-1.1574597139099998</c:v>
                </c:pt>
                <c:pt idx="613">
                  <c:v>-1.1579534510899987</c:v>
                </c:pt>
                <c:pt idx="614">
                  <c:v>-1.1681194742100003</c:v>
                </c:pt>
                <c:pt idx="615">
                  <c:v>-1.1770996699099996</c:v>
                </c:pt>
                <c:pt idx="616">
                  <c:v>-1.18318171906</c:v>
                </c:pt>
                <c:pt idx="617">
                  <c:v>-1.1839179046999995</c:v>
                </c:pt>
                <c:pt idx="618">
                  <c:v>-1.1745142019999995</c:v>
                </c:pt>
                <c:pt idx="619">
                  <c:v>-1.15946476728</c:v>
                </c:pt>
                <c:pt idx="620">
                  <c:v>-1.1468994018299998</c:v>
                </c:pt>
                <c:pt idx="621">
                  <c:v>-1.1355027447199997</c:v>
                </c:pt>
                <c:pt idx="622">
                  <c:v>-1.1296044167700003</c:v>
                </c:pt>
                <c:pt idx="623">
                  <c:v>-1.1323981838200006</c:v>
                </c:pt>
                <c:pt idx="624">
                  <c:v>-1.1468838881700003</c:v>
                </c:pt>
                <c:pt idx="625">
                  <c:v>-1.1615326540999995</c:v>
                </c:pt>
                <c:pt idx="626">
                  <c:v>-1.1647726255899999</c:v>
                </c:pt>
                <c:pt idx="627">
                  <c:v>-1.1667176394900001</c:v>
                </c:pt>
                <c:pt idx="628">
                  <c:v>-1.1588846358100009</c:v>
                </c:pt>
                <c:pt idx="629">
                  <c:v>-1.1537943070200005</c:v>
                </c:pt>
                <c:pt idx="630">
                  <c:v>-1.1453131695200001</c:v>
                </c:pt>
                <c:pt idx="631">
                  <c:v>-1.1418938447500013</c:v>
                </c:pt>
                <c:pt idx="632">
                  <c:v>-1.1441439946099994</c:v>
                </c:pt>
                <c:pt idx="633">
                  <c:v>-1.1523507202099985</c:v>
                </c:pt>
                <c:pt idx="634">
                  <c:v>-1.1607222334600005</c:v>
                </c:pt>
                <c:pt idx="635">
                  <c:v>-1.1580899534100006</c:v>
                </c:pt>
                <c:pt idx="636">
                  <c:v>-1.1593779855899997</c:v>
                </c:pt>
                <c:pt idx="637">
                  <c:v>-1.1499031947200005</c:v>
                </c:pt>
                <c:pt idx="638">
                  <c:v>-1.1427262730199996</c:v>
                </c:pt>
                <c:pt idx="639">
                  <c:v>-1.1376343524300001</c:v>
                </c:pt>
                <c:pt idx="640">
                  <c:v>-1.1344472479599998</c:v>
                </c:pt>
                <c:pt idx="641">
                  <c:v>-1.1358986532899999</c:v>
                </c:pt>
                <c:pt idx="642">
                  <c:v>-1.1405340158200001</c:v>
                </c:pt>
                <c:pt idx="643">
                  <c:v>-1.1454698375999997</c:v>
                </c:pt>
                <c:pt idx="644">
                  <c:v>-1.1473482322200004</c:v>
                </c:pt>
                <c:pt idx="645">
                  <c:v>-1.1448332988900003</c:v>
                </c:pt>
                <c:pt idx="646">
                  <c:v>-1.1385072588400005</c:v>
                </c:pt>
                <c:pt idx="647">
                  <c:v>-1.1385486745300002</c:v>
                </c:pt>
                <c:pt idx="648">
                  <c:v>-1.1316835952300006</c:v>
                </c:pt>
                <c:pt idx="649">
                  <c:v>-1.1428716281899998</c:v>
                </c:pt>
                <c:pt idx="650">
                  <c:v>-1.1455635291499995</c:v>
                </c:pt>
                <c:pt idx="651">
                  <c:v>-1.1505945343699993</c:v>
                </c:pt>
                <c:pt idx="652">
                  <c:v>-1.1542124321399998</c:v>
                </c:pt>
                <c:pt idx="653">
                  <c:v>-1.1545663466499996</c:v>
                </c:pt>
                <c:pt idx="654">
                  <c:v>-1.1503794326000003</c:v>
                </c:pt>
                <c:pt idx="655">
                  <c:v>-1.1420204096999995</c:v>
                </c:pt>
                <c:pt idx="656">
                  <c:v>-1.13245841892</c:v>
                </c:pt>
                <c:pt idx="657">
                  <c:v>-1.1239924007999997</c:v>
                </c:pt>
                <c:pt idx="658">
                  <c:v>-1.120856762209999</c:v>
                </c:pt>
                <c:pt idx="659">
                  <c:v>-1.1207317546299995</c:v>
                </c:pt>
                <c:pt idx="660">
                  <c:v>-1.1172754910399996</c:v>
                </c:pt>
                <c:pt idx="661">
                  <c:v>-1.1155134082999998</c:v>
                </c:pt>
                <c:pt idx="662">
                  <c:v>-1.11674883352</c:v>
                </c:pt>
                <c:pt idx="663">
                  <c:v>-1.1060276830900004</c:v>
                </c:pt>
                <c:pt idx="664">
                  <c:v>-1.09980771909</c:v>
                </c:pt>
                <c:pt idx="665">
                  <c:v>-1.0995804543700005</c:v>
                </c:pt>
                <c:pt idx="666">
                  <c:v>-1.0969461262500004</c:v>
                </c:pt>
                <c:pt idx="667">
                  <c:v>-1.0968694013700016</c:v>
                </c:pt>
                <c:pt idx="668">
                  <c:v>-1.0992899567200001</c:v>
                </c:pt>
                <c:pt idx="669">
                  <c:v>-1.1029240036400005</c:v>
                </c:pt>
                <c:pt idx="670">
                  <c:v>-1.0999356634599997</c:v>
                </c:pt>
                <c:pt idx="671">
                  <c:v>-1.09298906475</c:v>
                </c:pt>
                <c:pt idx="672">
                  <c:v>-1.0885733761800014</c:v>
                </c:pt>
                <c:pt idx="673">
                  <c:v>-1.0843312391599995</c:v>
                </c:pt>
                <c:pt idx="674">
                  <c:v>-1.07813954297</c:v>
                </c:pt>
                <c:pt idx="675">
                  <c:v>-1.078726022160001</c:v>
                </c:pt>
                <c:pt idx="676">
                  <c:v>-1.077428325230001</c:v>
                </c:pt>
                <c:pt idx="677">
                  <c:v>-1.0768730708800009</c:v>
                </c:pt>
                <c:pt idx="678">
                  <c:v>-1.0746704237999984</c:v>
                </c:pt>
                <c:pt idx="679">
                  <c:v>-1.068187867760001</c:v>
                </c:pt>
                <c:pt idx="680">
                  <c:v>-1.0624292310099999</c:v>
                </c:pt>
                <c:pt idx="681">
                  <c:v>-1.0496970832899999</c:v>
                </c:pt>
                <c:pt idx="682">
                  <c:v>-1.0384756595000002</c:v>
                </c:pt>
                <c:pt idx="683">
                  <c:v>-1.0333524223599992</c:v>
                </c:pt>
                <c:pt idx="684">
                  <c:v>-1.0323844261599995</c:v>
                </c:pt>
                <c:pt idx="685">
                  <c:v>-1.0392107094100003</c:v>
                </c:pt>
                <c:pt idx="686">
                  <c:v>-1.0454262966400005</c:v>
                </c:pt>
                <c:pt idx="687">
                  <c:v>-1.0577162210800004</c:v>
                </c:pt>
                <c:pt idx="688">
                  <c:v>-1.0622905488000003</c:v>
                </c:pt>
                <c:pt idx="689">
                  <c:v>-1.0628074988000016</c:v>
                </c:pt>
                <c:pt idx="690">
                  <c:v>-1.0502064156599995</c:v>
                </c:pt>
                <c:pt idx="691">
                  <c:v>-1.0409798269599995</c:v>
                </c:pt>
                <c:pt idx="692">
                  <c:v>-1.0318102827399998</c:v>
                </c:pt>
                <c:pt idx="693">
                  <c:v>-1.0212847120800002</c:v>
                </c:pt>
                <c:pt idx="694">
                  <c:v>-1.0115684605900013</c:v>
                </c:pt>
                <c:pt idx="695">
                  <c:v>-1.0146555574599998</c:v>
                </c:pt>
                <c:pt idx="696">
                  <c:v>-1.0089434581900005</c:v>
                </c:pt>
                <c:pt idx="697">
                  <c:v>-1.0094241724100004</c:v>
                </c:pt>
                <c:pt idx="698">
                  <c:v>-1.0115974140099997</c:v>
                </c:pt>
                <c:pt idx="699">
                  <c:v>-1.01390117812</c:v>
                </c:pt>
                <c:pt idx="700">
                  <c:v>-1.0209466857600002</c:v>
                </c:pt>
                <c:pt idx="701">
                  <c:v>-1.0165212308500002</c:v>
                </c:pt>
                <c:pt idx="702">
                  <c:v>-1.0102147047599994</c:v>
                </c:pt>
                <c:pt idx="703">
                  <c:v>-0.99433519773200019</c:v>
                </c:pt>
                <c:pt idx="704">
                  <c:v>-0.98088700116599881</c:v>
                </c:pt>
                <c:pt idx="705">
                  <c:v>-0.97227955643600028</c:v>
                </c:pt>
                <c:pt idx="706">
                  <c:v>-0.95709637931400104</c:v>
                </c:pt>
                <c:pt idx="707">
                  <c:v>-0.95464705751200052</c:v>
                </c:pt>
                <c:pt idx="708">
                  <c:v>-0.96139902149800005</c:v>
                </c:pt>
                <c:pt idx="709">
                  <c:v>-0.97931213748800006</c:v>
                </c:pt>
                <c:pt idx="710">
                  <c:v>-1.0089693440099994</c:v>
                </c:pt>
                <c:pt idx="711">
                  <c:v>-1.0235948838300004</c:v>
                </c:pt>
                <c:pt idx="712">
                  <c:v>-1.03020779892</c:v>
                </c:pt>
                <c:pt idx="713">
                  <c:v>-1.0363715540599996</c:v>
                </c:pt>
                <c:pt idx="714">
                  <c:v>-1.01745869478</c:v>
                </c:pt>
                <c:pt idx="715">
                  <c:v>-0.99551429172599837</c:v>
                </c:pt>
                <c:pt idx="716">
                  <c:v>-0.97049912339900002</c:v>
                </c:pt>
                <c:pt idx="717">
                  <c:v>-0.94950817727000003</c:v>
                </c:pt>
                <c:pt idx="718">
                  <c:v>-0.94042114470900007</c:v>
                </c:pt>
                <c:pt idx="719">
                  <c:v>-0.93908455958099979</c:v>
                </c:pt>
                <c:pt idx="720">
                  <c:v>-0.94657669718500148</c:v>
                </c:pt>
                <c:pt idx="721">
                  <c:v>-0.96640809214000001</c:v>
                </c:pt>
                <c:pt idx="722">
                  <c:v>-0.98411048139900037</c:v>
                </c:pt>
                <c:pt idx="723">
                  <c:v>-0.98792130507699982</c:v>
                </c:pt>
                <c:pt idx="724">
                  <c:v>-0.98342643701199961</c:v>
                </c:pt>
                <c:pt idx="725">
                  <c:v>-0.97360928359200061</c:v>
                </c:pt>
                <c:pt idx="726">
                  <c:v>-0.95002479648500049</c:v>
                </c:pt>
                <c:pt idx="727">
                  <c:v>-0.93332290087899905</c:v>
                </c:pt>
                <c:pt idx="728">
                  <c:v>-0.91370036975099955</c:v>
                </c:pt>
                <c:pt idx="729">
                  <c:v>-0.90478759120599928</c:v>
                </c:pt>
                <c:pt idx="730">
                  <c:v>-0.89693403995400156</c:v>
                </c:pt>
                <c:pt idx="731">
                  <c:v>-0.90374228384500033</c:v>
                </c:pt>
                <c:pt idx="732">
                  <c:v>-0.9058134943939995</c:v>
                </c:pt>
                <c:pt idx="733">
                  <c:v>-0.91702034861999959</c:v>
                </c:pt>
                <c:pt idx="734">
                  <c:v>-0.92683842716200004</c:v>
                </c:pt>
                <c:pt idx="735">
                  <c:v>-0.94438032604199895</c:v>
                </c:pt>
                <c:pt idx="736">
                  <c:v>-0.95271802979900133</c:v>
                </c:pt>
                <c:pt idx="737">
                  <c:v>-0.96892061650399941</c:v>
                </c:pt>
                <c:pt idx="738">
                  <c:v>-0.96162748189799963</c:v>
                </c:pt>
                <c:pt idx="739">
                  <c:v>-0.95307195771999986</c:v>
                </c:pt>
                <c:pt idx="740">
                  <c:v>-0.93645085602600098</c:v>
                </c:pt>
                <c:pt idx="741">
                  <c:v>-0.91305231925300001</c:v>
                </c:pt>
                <c:pt idx="742">
                  <c:v>-0.90447096277599959</c:v>
                </c:pt>
                <c:pt idx="743">
                  <c:v>-0.8876460183330005</c:v>
                </c:pt>
                <c:pt idx="744">
                  <c:v>-0.89732580502999992</c:v>
                </c:pt>
                <c:pt idx="745">
                  <c:v>-0.92190306531499966</c:v>
                </c:pt>
                <c:pt idx="746">
                  <c:v>-0.9464516121860006</c:v>
                </c:pt>
                <c:pt idx="747">
                  <c:v>-0.97809550469000039</c:v>
                </c:pt>
                <c:pt idx="748">
                  <c:v>-0.99636369607099939</c:v>
                </c:pt>
                <c:pt idx="749">
                  <c:v>-1.0018586678399997</c:v>
                </c:pt>
                <c:pt idx="750">
                  <c:v>-0.99439724317399991</c:v>
                </c:pt>
                <c:pt idx="751">
                  <c:v>-0.96859348288699976</c:v>
                </c:pt>
                <c:pt idx="752">
                  <c:v>-0.94443338405899868</c:v>
                </c:pt>
                <c:pt idx="753">
                  <c:v>-0.93073349494600022</c:v>
                </c:pt>
                <c:pt idx="754">
                  <c:v>-0.92072021927899983</c:v>
                </c:pt>
                <c:pt idx="755">
                  <c:v>-0.92657971939899864</c:v>
                </c:pt>
                <c:pt idx="756">
                  <c:v>-0.93455819690300035</c:v>
                </c:pt>
                <c:pt idx="757">
                  <c:v>-0.9499440666620006</c:v>
                </c:pt>
                <c:pt idx="758">
                  <c:v>-0.95597218313900045</c:v>
                </c:pt>
                <c:pt idx="759">
                  <c:v>-0.95349677952399958</c:v>
                </c:pt>
                <c:pt idx="760">
                  <c:v>-0.93979965938300003</c:v>
                </c:pt>
                <c:pt idx="761">
                  <c:v>-0.92333898492999977</c:v>
                </c:pt>
                <c:pt idx="762">
                  <c:v>-0.90200992781300027</c:v>
                </c:pt>
                <c:pt idx="763">
                  <c:v>-0.89363153609899948</c:v>
                </c:pt>
                <c:pt idx="764">
                  <c:v>-0.88431091808400042</c:v>
                </c:pt>
                <c:pt idx="765">
                  <c:v>-0.8926104816320003</c:v>
                </c:pt>
                <c:pt idx="766">
                  <c:v>-0.89756242280700027</c:v>
                </c:pt>
                <c:pt idx="767">
                  <c:v>-0.91272478935299983</c:v>
                </c:pt>
                <c:pt idx="768">
                  <c:v>-0.9216517406339988</c:v>
                </c:pt>
                <c:pt idx="769">
                  <c:v>-0.92332683195000009</c:v>
                </c:pt>
                <c:pt idx="770">
                  <c:v>-0.92842224676899998</c:v>
                </c:pt>
                <c:pt idx="771">
                  <c:v>-0.9329815318159993</c:v>
                </c:pt>
                <c:pt idx="772">
                  <c:v>-0.93331754137100109</c:v>
                </c:pt>
                <c:pt idx="773">
                  <c:v>-0.93167849173299955</c:v>
                </c:pt>
                <c:pt idx="774">
                  <c:v>-0.93942346151099998</c:v>
                </c:pt>
                <c:pt idx="775">
                  <c:v>-0.94436436231099985</c:v>
                </c:pt>
                <c:pt idx="776">
                  <c:v>-0.93534925597399965</c:v>
                </c:pt>
                <c:pt idx="777">
                  <c:v>-0.93637583392100032</c:v>
                </c:pt>
                <c:pt idx="778">
                  <c:v>-0.93831312957299984</c:v>
                </c:pt>
                <c:pt idx="779">
                  <c:v>-0.93909665215399851</c:v>
                </c:pt>
                <c:pt idx="780">
                  <c:v>-0.93676760236299872</c:v>
                </c:pt>
                <c:pt idx="781">
                  <c:v>-0.93561534251299927</c:v>
                </c:pt>
                <c:pt idx="782">
                  <c:v>-0.9373952625949995</c:v>
                </c:pt>
                <c:pt idx="783">
                  <c:v>-0.93432771080099997</c:v>
                </c:pt>
                <c:pt idx="784">
                  <c:v>-0.93335561046899873</c:v>
                </c:pt>
                <c:pt idx="785">
                  <c:v>-0.92322550640500034</c:v>
                </c:pt>
                <c:pt idx="786">
                  <c:v>-0.91564857668400013</c:v>
                </c:pt>
                <c:pt idx="787">
                  <c:v>-0.90317723904399849</c:v>
                </c:pt>
                <c:pt idx="788">
                  <c:v>-0.89753312284499998</c:v>
                </c:pt>
                <c:pt idx="789">
                  <c:v>-0.90693091503799983</c:v>
                </c:pt>
                <c:pt idx="790">
                  <c:v>-0.91388468205899975</c:v>
                </c:pt>
                <c:pt idx="791">
                  <c:v>-0.93620662025500057</c:v>
                </c:pt>
                <c:pt idx="792">
                  <c:v>-0.95849852908300115</c:v>
                </c:pt>
                <c:pt idx="793">
                  <c:v>-0.9810951319959994</c:v>
                </c:pt>
                <c:pt idx="794">
                  <c:v>-0.98828339655399999</c:v>
                </c:pt>
                <c:pt idx="795">
                  <c:v>-0.98069088559699968</c:v>
                </c:pt>
                <c:pt idx="796">
                  <c:v>-0.97184574655499956</c:v>
                </c:pt>
                <c:pt idx="797">
                  <c:v>-0.93937995281599951</c:v>
                </c:pt>
                <c:pt idx="798">
                  <c:v>-0.91351849759999981</c:v>
                </c:pt>
                <c:pt idx="799">
                  <c:v>-0.89744951544899987</c:v>
                </c:pt>
                <c:pt idx="800">
                  <c:v>-0.88804857580200014</c:v>
                </c:pt>
                <c:pt idx="801">
                  <c:v>-0.89050055058899957</c:v>
                </c:pt>
                <c:pt idx="802">
                  <c:v>-0.8938934482819999</c:v>
                </c:pt>
                <c:pt idx="803">
                  <c:v>-0.89036438061800005</c:v>
                </c:pt>
                <c:pt idx="804">
                  <c:v>-0.89037440185400041</c:v>
                </c:pt>
                <c:pt idx="805">
                  <c:v>-0.89191941219099946</c:v>
                </c:pt>
                <c:pt idx="806">
                  <c:v>-0.87589502366400118</c:v>
                </c:pt>
                <c:pt idx="807">
                  <c:v>-0.86541868607699979</c:v>
                </c:pt>
                <c:pt idx="808">
                  <c:v>-0.84663677323400099</c:v>
                </c:pt>
                <c:pt idx="809">
                  <c:v>-0.83929762846599965</c:v>
                </c:pt>
                <c:pt idx="810">
                  <c:v>-0.830342124997001</c:v>
                </c:pt>
                <c:pt idx="811">
                  <c:v>-0.82901185336699967</c:v>
                </c:pt>
                <c:pt idx="812">
                  <c:v>-0.83658032429800055</c:v>
                </c:pt>
                <c:pt idx="813">
                  <c:v>-0.84927385212300022</c:v>
                </c:pt>
                <c:pt idx="814">
                  <c:v>-0.86395944028900029</c:v>
                </c:pt>
                <c:pt idx="815">
                  <c:v>-0.87237401842499962</c:v>
                </c:pt>
                <c:pt idx="816">
                  <c:v>-0.88534924862400044</c:v>
                </c:pt>
                <c:pt idx="817">
                  <c:v>-0.89403593504900059</c:v>
                </c:pt>
                <c:pt idx="818">
                  <c:v>-0.88631942597599855</c:v>
                </c:pt>
                <c:pt idx="819">
                  <c:v>-0.88370143611699992</c:v>
                </c:pt>
                <c:pt idx="820">
                  <c:v>-0.87466902995599982</c:v>
                </c:pt>
                <c:pt idx="821">
                  <c:v>-0.85887005226300006</c:v>
                </c:pt>
                <c:pt idx="822">
                  <c:v>-0.83441334145199997</c:v>
                </c:pt>
                <c:pt idx="823">
                  <c:v>-0.81991488283499958</c:v>
                </c:pt>
                <c:pt idx="824">
                  <c:v>-0.81109835028299881</c:v>
                </c:pt>
                <c:pt idx="825">
                  <c:v>-0.80327845061900005</c:v>
                </c:pt>
                <c:pt idx="826">
                  <c:v>-0.80339569441900027</c:v>
                </c:pt>
                <c:pt idx="827">
                  <c:v>-0.81219099241399861</c:v>
                </c:pt>
                <c:pt idx="828">
                  <c:v>-0.82564982197899994</c:v>
                </c:pt>
                <c:pt idx="829">
                  <c:v>-0.83987799767400051</c:v>
                </c:pt>
                <c:pt idx="830">
                  <c:v>-0.84882522279299955</c:v>
                </c:pt>
                <c:pt idx="831">
                  <c:v>-0.85066047568100001</c:v>
                </c:pt>
                <c:pt idx="832">
                  <c:v>-0.83952778959100027</c:v>
                </c:pt>
                <c:pt idx="833">
                  <c:v>-0.8368587256309995</c:v>
                </c:pt>
                <c:pt idx="834">
                  <c:v>-0.83808614274199955</c:v>
                </c:pt>
                <c:pt idx="835">
                  <c:v>-0.82524142803100065</c:v>
                </c:pt>
                <c:pt idx="836">
                  <c:v>-0.82053905507600045</c:v>
                </c:pt>
                <c:pt idx="837">
                  <c:v>-0.82781038256000139</c:v>
                </c:pt>
                <c:pt idx="838">
                  <c:v>-0.82156202993299943</c:v>
                </c:pt>
                <c:pt idx="839">
                  <c:v>-0.8207515116709998</c:v>
                </c:pt>
                <c:pt idx="840">
                  <c:v>-0.82443063823699969</c:v>
                </c:pt>
                <c:pt idx="841">
                  <c:v>-0.8187803291700001</c:v>
                </c:pt>
                <c:pt idx="842">
                  <c:v>-0.81631847197000074</c:v>
                </c:pt>
                <c:pt idx="843">
                  <c:v>-0.81457531716599996</c:v>
                </c:pt>
                <c:pt idx="844">
                  <c:v>-0.81498692095299974</c:v>
                </c:pt>
                <c:pt idx="845">
                  <c:v>-0.81305887889199968</c:v>
                </c:pt>
                <c:pt idx="846">
                  <c:v>-0.81317071921599893</c:v>
                </c:pt>
                <c:pt idx="847">
                  <c:v>-0.79911429301400028</c:v>
                </c:pt>
                <c:pt idx="848">
                  <c:v>-0.79157562407700044</c:v>
                </c:pt>
                <c:pt idx="849">
                  <c:v>-0.77459997700000138</c:v>
                </c:pt>
                <c:pt idx="850">
                  <c:v>-0.76951553052899979</c:v>
                </c:pt>
                <c:pt idx="851">
                  <c:v>-0.76403492803700013</c:v>
                </c:pt>
                <c:pt idx="852">
                  <c:v>-0.75323392046400106</c:v>
                </c:pt>
                <c:pt idx="853">
                  <c:v>-0.76870385911099959</c:v>
                </c:pt>
                <c:pt idx="854">
                  <c:v>-0.7813767238209991</c:v>
                </c:pt>
                <c:pt idx="855">
                  <c:v>-0.79649615209600022</c:v>
                </c:pt>
                <c:pt idx="856">
                  <c:v>-0.8218028598360001</c:v>
                </c:pt>
                <c:pt idx="857">
                  <c:v>-0.82799048340199854</c:v>
                </c:pt>
                <c:pt idx="858">
                  <c:v>-0.82733214250399978</c:v>
                </c:pt>
                <c:pt idx="859">
                  <c:v>-0.8244874212390001</c:v>
                </c:pt>
                <c:pt idx="860">
                  <c:v>-0.80470356201899995</c:v>
                </c:pt>
                <c:pt idx="861">
                  <c:v>-0.78885814614300109</c:v>
                </c:pt>
                <c:pt idx="862">
                  <c:v>-0.78385559349000034</c:v>
                </c:pt>
                <c:pt idx="863">
                  <c:v>-0.77485343627000036</c:v>
                </c:pt>
                <c:pt idx="864">
                  <c:v>-0.7698707704569987</c:v>
                </c:pt>
                <c:pt idx="865">
                  <c:v>-0.76612249738900018</c:v>
                </c:pt>
                <c:pt idx="866">
                  <c:v>-0.76456349652400013</c:v>
                </c:pt>
                <c:pt idx="867">
                  <c:v>-0.77136049030499876</c:v>
                </c:pt>
                <c:pt idx="868">
                  <c:v>-0.76705352518200043</c:v>
                </c:pt>
                <c:pt idx="869">
                  <c:v>-0.76929257603099999</c:v>
                </c:pt>
                <c:pt idx="870">
                  <c:v>-0.75638632031200037</c:v>
                </c:pt>
                <c:pt idx="871">
                  <c:v>-0.74417340634500029</c:v>
                </c:pt>
                <c:pt idx="872">
                  <c:v>-0.72454149749899988</c:v>
                </c:pt>
                <c:pt idx="873">
                  <c:v>-0.72661423022800042</c:v>
                </c:pt>
                <c:pt idx="874">
                  <c:v>-0.72407303780400001</c:v>
                </c:pt>
                <c:pt idx="875">
                  <c:v>-0.72221781131300022</c:v>
                </c:pt>
                <c:pt idx="876">
                  <c:v>-0.72864607811500104</c:v>
                </c:pt>
                <c:pt idx="877">
                  <c:v>-0.74479198965100024</c:v>
                </c:pt>
                <c:pt idx="878">
                  <c:v>-0.76052540479300013</c:v>
                </c:pt>
                <c:pt idx="879">
                  <c:v>-0.76849135140299962</c:v>
                </c:pt>
                <c:pt idx="880">
                  <c:v>-0.78574978660399974</c:v>
                </c:pt>
                <c:pt idx="881">
                  <c:v>-0.80609307628199944</c:v>
                </c:pt>
                <c:pt idx="882">
                  <c:v>-0.81274672291200023</c:v>
                </c:pt>
                <c:pt idx="883">
                  <c:v>-0.82182904827299963</c:v>
                </c:pt>
                <c:pt idx="884">
                  <c:v>-0.81809776174399995</c:v>
                </c:pt>
                <c:pt idx="885">
                  <c:v>-0.80610349607200016</c:v>
                </c:pt>
                <c:pt idx="886">
                  <c:v>-0.78920881858699965</c:v>
                </c:pt>
                <c:pt idx="887">
                  <c:v>-0.7679904209830003</c:v>
                </c:pt>
                <c:pt idx="888">
                  <c:v>-0.77091732553699988</c:v>
                </c:pt>
                <c:pt idx="889">
                  <c:v>-0.7747637110860004</c:v>
                </c:pt>
                <c:pt idx="890">
                  <c:v>-0.7779999463709999</c:v>
                </c:pt>
                <c:pt idx="891">
                  <c:v>-0.78709949036000049</c:v>
                </c:pt>
                <c:pt idx="892">
                  <c:v>-0.79784372647400137</c:v>
                </c:pt>
                <c:pt idx="893">
                  <c:v>-0.80497573355099972</c:v>
                </c:pt>
                <c:pt idx="894">
                  <c:v>-0.80414948083399995</c:v>
                </c:pt>
                <c:pt idx="895">
                  <c:v>-0.80325035133600031</c:v>
                </c:pt>
                <c:pt idx="896">
                  <c:v>-0.78711270311500048</c:v>
                </c:pt>
                <c:pt idx="897">
                  <c:v>-0.76798316585199877</c:v>
                </c:pt>
                <c:pt idx="898">
                  <c:v>-0.76487111295500076</c:v>
                </c:pt>
                <c:pt idx="899">
                  <c:v>-0.75478828480500015</c:v>
                </c:pt>
                <c:pt idx="900">
                  <c:v>-0.76043645794999959</c:v>
                </c:pt>
                <c:pt idx="901">
                  <c:v>-0.77442143570499955</c:v>
                </c:pt>
                <c:pt idx="902">
                  <c:v>-0.78506745056800054</c:v>
                </c:pt>
                <c:pt idx="903">
                  <c:v>-0.80430335766999972</c:v>
                </c:pt>
                <c:pt idx="904">
                  <c:v>-0.8257985372320007</c:v>
                </c:pt>
                <c:pt idx="905">
                  <c:v>-0.82919747635800001</c:v>
                </c:pt>
                <c:pt idx="906">
                  <c:v>-0.82132544934999907</c:v>
                </c:pt>
                <c:pt idx="907">
                  <c:v>-0.81120143833400027</c:v>
                </c:pt>
                <c:pt idx="908">
                  <c:v>-0.80303237526899884</c:v>
                </c:pt>
                <c:pt idx="909">
                  <c:v>-0.78869392345000011</c:v>
                </c:pt>
                <c:pt idx="910">
                  <c:v>-0.77577445206400131</c:v>
                </c:pt>
                <c:pt idx="911">
                  <c:v>-0.78417843235600038</c:v>
                </c:pt>
                <c:pt idx="912">
                  <c:v>-0.78818505400299943</c:v>
                </c:pt>
                <c:pt idx="913">
                  <c:v>-0.81636056636999976</c:v>
                </c:pt>
                <c:pt idx="914">
                  <c:v>-0.83821825166299968</c:v>
                </c:pt>
                <c:pt idx="915">
                  <c:v>-0.8497672461220005</c:v>
                </c:pt>
                <c:pt idx="916">
                  <c:v>-0.86009535489099942</c:v>
                </c:pt>
                <c:pt idx="917">
                  <c:v>-0.85836767128799951</c:v>
                </c:pt>
                <c:pt idx="918">
                  <c:v>-0.83977476791699956</c:v>
                </c:pt>
                <c:pt idx="919">
                  <c:v>-0.82648274160699997</c:v>
                </c:pt>
                <c:pt idx="920">
                  <c:v>-0.80781844840199957</c:v>
                </c:pt>
                <c:pt idx="921">
                  <c:v>-0.80768107466600003</c:v>
                </c:pt>
                <c:pt idx="922">
                  <c:v>-0.80976816872900026</c:v>
                </c:pt>
                <c:pt idx="923">
                  <c:v>-0.82013322920199938</c:v>
                </c:pt>
                <c:pt idx="924">
                  <c:v>-0.85219276640499997</c:v>
                </c:pt>
                <c:pt idx="925">
                  <c:v>-0.87687060674200112</c:v>
                </c:pt>
                <c:pt idx="926">
                  <c:v>-0.88773107884100111</c:v>
                </c:pt>
                <c:pt idx="927">
                  <c:v>-0.89736185305699989</c:v>
                </c:pt>
                <c:pt idx="928">
                  <c:v>-0.89260975690599997</c:v>
                </c:pt>
                <c:pt idx="929">
                  <c:v>-0.86866749652999986</c:v>
                </c:pt>
                <c:pt idx="930">
                  <c:v>-0.83628409007099958</c:v>
                </c:pt>
                <c:pt idx="931">
                  <c:v>-0.81407014903399844</c:v>
                </c:pt>
                <c:pt idx="932">
                  <c:v>-0.80446751895000035</c:v>
                </c:pt>
                <c:pt idx="933">
                  <c:v>-0.80120801824300136</c:v>
                </c:pt>
                <c:pt idx="934">
                  <c:v>-0.8202375274740008</c:v>
                </c:pt>
                <c:pt idx="935">
                  <c:v>-0.83428629301199975</c:v>
                </c:pt>
                <c:pt idx="936">
                  <c:v>-0.86056156223799851</c:v>
                </c:pt>
                <c:pt idx="937">
                  <c:v>-0.87278493336300045</c:v>
                </c:pt>
                <c:pt idx="938">
                  <c:v>-0.88194975737799985</c:v>
                </c:pt>
                <c:pt idx="939">
                  <c:v>-0.8809837149850015</c:v>
                </c:pt>
                <c:pt idx="940">
                  <c:v>-0.87459084807099896</c:v>
                </c:pt>
                <c:pt idx="941">
                  <c:v>-0.85706940197400094</c:v>
                </c:pt>
                <c:pt idx="942">
                  <c:v>-0.85066111825700008</c:v>
                </c:pt>
                <c:pt idx="943">
                  <c:v>-0.83648748706899867</c:v>
                </c:pt>
                <c:pt idx="944">
                  <c:v>-0.83317377113799995</c:v>
                </c:pt>
                <c:pt idx="945">
                  <c:v>-0.84343735284300003</c:v>
                </c:pt>
                <c:pt idx="946">
                  <c:v>-0.8444314280340004</c:v>
                </c:pt>
                <c:pt idx="947">
                  <c:v>-0.85400614853199963</c:v>
                </c:pt>
                <c:pt idx="948">
                  <c:v>-0.8764775228240006</c:v>
                </c:pt>
                <c:pt idx="949">
                  <c:v>-0.88546101813699996</c:v>
                </c:pt>
                <c:pt idx="950">
                  <c:v>-0.90155139683800045</c:v>
                </c:pt>
                <c:pt idx="951">
                  <c:v>-0.91542393416000012</c:v>
                </c:pt>
                <c:pt idx="952">
                  <c:v>-0.91031177651500039</c:v>
                </c:pt>
                <c:pt idx="953">
                  <c:v>-0.90288277651900017</c:v>
                </c:pt>
                <c:pt idx="954">
                  <c:v>-0.88726652005700013</c:v>
                </c:pt>
                <c:pt idx="955">
                  <c:v>-0.86383759406299998</c:v>
                </c:pt>
                <c:pt idx="956">
                  <c:v>-0.84155246067300016</c:v>
                </c:pt>
                <c:pt idx="957">
                  <c:v>-0.82598027221299963</c:v>
                </c:pt>
                <c:pt idx="958">
                  <c:v>-0.82904211830500052</c:v>
                </c:pt>
                <c:pt idx="959">
                  <c:v>-0.84241989506699966</c:v>
                </c:pt>
                <c:pt idx="960">
                  <c:v>-0.86000475775899976</c:v>
                </c:pt>
                <c:pt idx="961">
                  <c:v>-0.8914178598139999</c:v>
                </c:pt>
                <c:pt idx="962">
                  <c:v>-0.91397261476500025</c:v>
                </c:pt>
                <c:pt idx="963">
                  <c:v>-0.92884967113800099</c:v>
                </c:pt>
                <c:pt idx="964">
                  <c:v>-0.92527708331000058</c:v>
                </c:pt>
                <c:pt idx="965">
                  <c:v>-0.91425179200399997</c:v>
                </c:pt>
                <c:pt idx="966">
                  <c:v>-0.8972084414409992</c:v>
                </c:pt>
                <c:pt idx="967">
                  <c:v>-0.88324614317299877</c:v>
                </c:pt>
                <c:pt idx="968">
                  <c:v>-0.88604593290299971</c:v>
                </c:pt>
                <c:pt idx="969">
                  <c:v>-0.89860770425200032</c:v>
                </c:pt>
                <c:pt idx="970">
                  <c:v>-0.92117469696400112</c:v>
                </c:pt>
                <c:pt idx="971">
                  <c:v>-0.93771351209599996</c:v>
                </c:pt>
                <c:pt idx="972">
                  <c:v>-0.95647064827200001</c:v>
                </c:pt>
                <c:pt idx="973">
                  <c:v>-0.97388066661299966</c:v>
                </c:pt>
                <c:pt idx="974">
                  <c:v>-0.96869398685399943</c:v>
                </c:pt>
                <c:pt idx="975">
                  <c:v>-0.95356073176499956</c:v>
                </c:pt>
                <c:pt idx="976">
                  <c:v>-0.93899003401999959</c:v>
                </c:pt>
                <c:pt idx="977">
                  <c:v>-0.92755574517999961</c:v>
                </c:pt>
                <c:pt idx="978">
                  <c:v>-0.92556134526000144</c:v>
                </c:pt>
                <c:pt idx="979">
                  <c:v>-0.92524328813599999</c:v>
                </c:pt>
                <c:pt idx="980">
                  <c:v>-0.92875048033199969</c:v>
                </c:pt>
                <c:pt idx="981">
                  <c:v>-0.93575029843199997</c:v>
                </c:pt>
                <c:pt idx="982">
                  <c:v>-0.93722836766900031</c:v>
                </c:pt>
                <c:pt idx="983">
                  <c:v>-0.94583955244599993</c:v>
                </c:pt>
                <c:pt idx="984">
                  <c:v>-0.94520180346099891</c:v>
                </c:pt>
                <c:pt idx="985">
                  <c:v>-0.95657350062200008</c:v>
                </c:pt>
                <c:pt idx="986">
                  <c:v>-0.97179745959800001</c:v>
                </c:pt>
                <c:pt idx="987">
                  <c:v>-0.99065531734600043</c:v>
                </c:pt>
                <c:pt idx="988">
                  <c:v>-1.0010112350700004</c:v>
                </c:pt>
                <c:pt idx="989">
                  <c:v>-1.0019716912599985</c:v>
                </c:pt>
                <c:pt idx="990">
                  <c:v>-0.9979249145989999</c:v>
                </c:pt>
                <c:pt idx="991">
                  <c:v>-0.98248316578700035</c:v>
                </c:pt>
                <c:pt idx="992">
                  <c:v>-0.9598058341379998</c:v>
                </c:pt>
                <c:pt idx="993">
                  <c:v>-0.94669588528399895</c:v>
                </c:pt>
                <c:pt idx="994">
                  <c:v>-0.9418060962779996</c:v>
                </c:pt>
                <c:pt idx="995">
                  <c:v>-0.95687747767099984</c:v>
                </c:pt>
                <c:pt idx="996">
                  <c:v>-0.99067305171999898</c:v>
                </c:pt>
                <c:pt idx="997">
                  <c:v>-1.0175459287200008</c:v>
                </c:pt>
                <c:pt idx="998">
                  <c:v>-1.0486836878700005</c:v>
                </c:pt>
                <c:pt idx="999">
                  <c:v>-1.0637136162300003</c:v>
                </c:pt>
                <c:pt idx="1000">
                  <c:v>-1.0569372299699999</c:v>
                </c:pt>
                <c:pt idx="1001">
                  <c:v>-1.0352453349100001</c:v>
                </c:pt>
                <c:pt idx="1002">
                  <c:v>-1.0096633468200005</c:v>
                </c:pt>
                <c:pt idx="1003">
                  <c:v>-0.99280190924100031</c:v>
                </c:pt>
                <c:pt idx="1004">
                  <c:v>-0.98634709551299982</c:v>
                </c:pt>
                <c:pt idx="1005">
                  <c:v>-1.0027773932100004</c:v>
                </c:pt>
                <c:pt idx="1006">
                  <c:v>-1.0373900045500002</c:v>
                </c:pt>
                <c:pt idx="1007">
                  <c:v>-1.0788587820999995</c:v>
                </c:pt>
                <c:pt idx="1008">
                  <c:v>-1.1201750928299994</c:v>
                </c:pt>
                <c:pt idx="1009">
                  <c:v>-1.1524469895600007</c:v>
                </c:pt>
                <c:pt idx="1010">
                  <c:v>-1.1655338112800007</c:v>
                </c:pt>
                <c:pt idx="1011">
                  <c:v>-1.1593218983599998</c:v>
                </c:pt>
                <c:pt idx="1012">
                  <c:v>-1.1402949654900012</c:v>
                </c:pt>
                <c:pt idx="1013">
                  <c:v>-1.1134853143900001</c:v>
                </c:pt>
                <c:pt idx="1014">
                  <c:v>-1.09672424879</c:v>
                </c:pt>
                <c:pt idx="1015">
                  <c:v>-1.08948413017</c:v>
                </c:pt>
                <c:pt idx="1016">
                  <c:v>-1.1012634598200006</c:v>
                </c:pt>
                <c:pt idx="1017">
                  <c:v>-1.1210480281800002</c:v>
                </c:pt>
                <c:pt idx="1018">
                  <c:v>-1.1378582917300002</c:v>
                </c:pt>
                <c:pt idx="1019">
                  <c:v>-1.1556341879599992</c:v>
                </c:pt>
                <c:pt idx="1020">
                  <c:v>-1.1678614636499995</c:v>
                </c:pt>
                <c:pt idx="1021">
                  <c:v>-1.1772372336100003</c:v>
                </c:pt>
                <c:pt idx="1022">
                  <c:v>-1.1841876868600003</c:v>
                </c:pt>
                <c:pt idx="1023">
                  <c:v>-1.1805057908300001</c:v>
                </c:pt>
                <c:pt idx="1024">
                  <c:v>-1.1748415646400003</c:v>
                </c:pt>
                <c:pt idx="1025">
                  <c:v>-1.1629729176700003</c:v>
                </c:pt>
                <c:pt idx="1026">
                  <c:v>-1.1544919621800003</c:v>
                </c:pt>
                <c:pt idx="1027">
                  <c:v>-1.1524912008500006</c:v>
                </c:pt>
                <c:pt idx="1028">
                  <c:v>-1.1558711864400004</c:v>
                </c:pt>
                <c:pt idx="1029">
                  <c:v>-1.1654395038700001</c:v>
                </c:pt>
                <c:pt idx="1030">
                  <c:v>-1.1900752759699982</c:v>
                </c:pt>
                <c:pt idx="1031">
                  <c:v>-1.2159912292499997</c:v>
                </c:pt>
                <c:pt idx="1032">
                  <c:v>-1.2478974316200002</c:v>
                </c:pt>
                <c:pt idx="1033">
                  <c:v>-1.27303711544</c:v>
                </c:pt>
                <c:pt idx="1034">
                  <c:v>-1.2847014454500003</c:v>
                </c:pt>
                <c:pt idx="1035">
                  <c:v>-1.28417637012</c:v>
                </c:pt>
                <c:pt idx="1036">
                  <c:v>-1.2759767195100002</c:v>
                </c:pt>
                <c:pt idx="1037">
                  <c:v>-1.2526337942400003</c:v>
                </c:pt>
                <c:pt idx="1038">
                  <c:v>-1.2385554189399999</c:v>
                </c:pt>
                <c:pt idx="1039">
                  <c:v>-1.2288007693600007</c:v>
                </c:pt>
                <c:pt idx="1040">
                  <c:v>-1.2410341742299997</c:v>
                </c:pt>
                <c:pt idx="1041">
                  <c:v>-1.2572778268299989</c:v>
                </c:pt>
                <c:pt idx="1042">
                  <c:v>-1.2835299180999997</c:v>
                </c:pt>
                <c:pt idx="1043">
                  <c:v>-1.3098680415400001</c:v>
                </c:pt>
                <c:pt idx="1044">
                  <c:v>-1.33169117436</c:v>
                </c:pt>
                <c:pt idx="1045">
                  <c:v>-1.3453351670200004</c:v>
                </c:pt>
                <c:pt idx="1046">
                  <c:v>-1.3468407787500003</c:v>
                </c:pt>
                <c:pt idx="1047">
                  <c:v>-1.3335152001500004</c:v>
                </c:pt>
                <c:pt idx="1048">
                  <c:v>-1.3265363637800001</c:v>
                </c:pt>
                <c:pt idx="1049">
                  <c:v>-1.3242423552899996</c:v>
                </c:pt>
                <c:pt idx="1050">
                  <c:v>-1.3290250210299994</c:v>
                </c:pt>
                <c:pt idx="1051">
                  <c:v>-1.3413255930100005</c:v>
                </c:pt>
                <c:pt idx="1052">
                  <c:v>-1.3576907916400001</c:v>
                </c:pt>
                <c:pt idx="1053">
                  <c:v>-1.3802243627100006</c:v>
                </c:pt>
                <c:pt idx="1054">
                  <c:v>-1.40041850294</c:v>
                </c:pt>
                <c:pt idx="1055">
                  <c:v>-1.4183977990800005</c:v>
                </c:pt>
                <c:pt idx="1056">
                  <c:v>-1.4230835590099988</c:v>
                </c:pt>
                <c:pt idx="1057">
                  <c:v>-1.43081393235</c:v>
                </c:pt>
                <c:pt idx="1058">
                  <c:v>-1.4414388630600004</c:v>
                </c:pt>
                <c:pt idx="1059">
                  <c:v>-1.4418659370399993</c:v>
                </c:pt>
                <c:pt idx="1060">
                  <c:v>-1.4392161865100006</c:v>
                </c:pt>
                <c:pt idx="1061">
                  <c:v>-1.4357369411000018</c:v>
                </c:pt>
                <c:pt idx="1062">
                  <c:v>-1.4288104363400003</c:v>
                </c:pt>
                <c:pt idx="1063">
                  <c:v>-1.4168091771100002</c:v>
                </c:pt>
                <c:pt idx="1064">
                  <c:v>-1.3961795967799997</c:v>
                </c:pt>
                <c:pt idx="1065">
                  <c:v>-1.3835865838800008</c:v>
                </c:pt>
                <c:pt idx="1066">
                  <c:v>-1.3673901005400002</c:v>
                </c:pt>
                <c:pt idx="1067">
                  <c:v>-1.3589005511400005</c:v>
                </c:pt>
                <c:pt idx="1068">
                  <c:v>-1.3500573521099999</c:v>
                </c:pt>
                <c:pt idx="1069">
                  <c:v>-1.3569356584899999</c:v>
                </c:pt>
                <c:pt idx="1070">
                  <c:v>-1.3635703033100004</c:v>
                </c:pt>
                <c:pt idx="1071">
                  <c:v>-1.3766666494599997</c:v>
                </c:pt>
                <c:pt idx="1072">
                  <c:v>-1.3780964728899998</c:v>
                </c:pt>
                <c:pt idx="1073">
                  <c:v>-1.3775157026799987</c:v>
                </c:pt>
                <c:pt idx="1074">
                  <c:v>-1.3658528105699987</c:v>
                </c:pt>
                <c:pt idx="1075">
                  <c:v>-1.3532859047400005</c:v>
                </c:pt>
                <c:pt idx="1076">
                  <c:v>-1.3321855398699998</c:v>
                </c:pt>
                <c:pt idx="1077">
                  <c:v>-1.31863416049</c:v>
                </c:pt>
                <c:pt idx="1078">
                  <c:v>-1.3140042814599993</c:v>
                </c:pt>
                <c:pt idx="1079">
                  <c:v>-1.3149728998099994</c:v>
                </c:pt>
                <c:pt idx="1080">
                  <c:v>-1.3251288241700006</c:v>
                </c:pt>
                <c:pt idx="1081">
                  <c:v>-1.3462564643299992</c:v>
                </c:pt>
                <c:pt idx="1082">
                  <c:v>-1.36985213317</c:v>
                </c:pt>
                <c:pt idx="1083">
                  <c:v>-1.3908297642699998</c:v>
                </c:pt>
                <c:pt idx="1084">
                  <c:v>-1.4053859997500007</c:v>
                </c:pt>
                <c:pt idx="1085">
                  <c:v>-1.4095090462700002</c:v>
                </c:pt>
                <c:pt idx="1086">
                  <c:v>-1.4085644447200008</c:v>
                </c:pt>
                <c:pt idx="1087">
                  <c:v>-1.3993499677999996</c:v>
                </c:pt>
                <c:pt idx="1088">
                  <c:v>-1.3917444032299997</c:v>
                </c:pt>
                <c:pt idx="1089">
                  <c:v>-1.3804748837300005</c:v>
                </c:pt>
                <c:pt idx="1090">
                  <c:v>-1.3743179783899995</c:v>
                </c:pt>
                <c:pt idx="1091">
                  <c:v>-1.3833968074699998</c:v>
                </c:pt>
                <c:pt idx="1092">
                  <c:v>-1.4049916037500001</c:v>
                </c:pt>
                <c:pt idx="1093">
                  <c:v>-1.4352850926000003</c:v>
                </c:pt>
                <c:pt idx="1094">
                  <c:v>-1.4645673720700014</c:v>
                </c:pt>
                <c:pt idx="1095">
                  <c:v>-1.4880581834499995</c:v>
                </c:pt>
                <c:pt idx="1096">
                  <c:v>-1.4987866348200001</c:v>
                </c:pt>
                <c:pt idx="1097">
                  <c:v>-1.4960814921699994</c:v>
                </c:pt>
                <c:pt idx="1098">
                  <c:v>-1.4851214535099999</c:v>
                </c:pt>
                <c:pt idx="1099">
                  <c:v>-1.4606095904500005</c:v>
                </c:pt>
                <c:pt idx="1100">
                  <c:v>-1.43572001533</c:v>
                </c:pt>
                <c:pt idx="1101">
                  <c:v>-1.4115050821300004</c:v>
                </c:pt>
                <c:pt idx="1102">
                  <c:v>-1.3987675468800012</c:v>
                </c:pt>
                <c:pt idx="1103">
                  <c:v>-1.3870962839800003</c:v>
                </c:pt>
                <c:pt idx="1104">
                  <c:v>-1.3870682897</c:v>
                </c:pt>
                <c:pt idx="1105">
                  <c:v>-1.3910281878699999</c:v>
                </c:pt>
                <c:pt idx="1106">
                  <c:v>-1.3949815518599999</c:v>
                </c:pt>
                <c:pt idx="1107">
                  <c:v>-1.3880843947400001</c:v>
                </c:pt>
                <c:pt idx="1108">
                  <c:v>-1.3763001459799993</c:v>
                </c:pt>
                <c:pt idx="1109">
                  <c:v>-1.3513543643900006</c:v>
                </c:pt>
                <c:pt idx="1110">
                  <c:v>-1.3205328204899995</c:v>
                </c:pt>
                <c:pt idx="1111">
                  <c:v>-1.2898171770800002</c:v>
                </c:pt>
                <c:pt idx="1112">
                  <c:v>-1.2561200804199997</c:v>
                </c:pt>
                <c:pt idx="1113">
                  <c:v>-1.2320672031900002</c:v>
                </c:pt>
                <c:pt idx="1114">
                  <c:v>-1.2156048872400003</c:v>
                </c:pt>
                <c:pt idx="1115">
                  <c:v>-1.2025091276599997</c:v>
                </c:pt>
                <c:pt idx="1116">
                  <c:v>-1.2064270562100001</c:v>
                </c:pt>
                <c:pt idx="1117">
                  <c:v>-1.2044791167399995</c:v>
                </c:pt>
                <c:pt idx="1118">
                  <c:v>-1.2035589893199992</c:v>
                </c:pt>
                <c:pt idx="1119">
                  <c:v>-1.1853102778599995</c:v>
                </c:pt>
                <c:pt idx="1120">
                  <c:v>-1.1599589174800002</c:v>
                </c:pt>
                <c:pt idx="1121">
                  <c:v>-1.1277480451800002</c:v>
                </c:pt>
                <c:pt idx="1122">
                  <c:v>-1.0829667688</c:v>
                </c:pt>
                <c:pt idx="1123">
                  <c:v>-1.0508813574400013</c:v>
                </c:pt>
                <c:pt idx="1124">
                  <c:v>-1.023044113580001</c:v>
                </c:pt>
                <c:pt idx="1125">
                  <c:v>-1.0167253327299997</c:v>
                </c:pt>
                <c:pt idx="1126">
                  <c:v>-1.0274595844799999</c:v>
                </c:pt>
                <c:pt idx="1127">
                  <c:v>-1.0455600765400002</c:v>
                </c:pt>
                <c:pt idx="1128">
                  <c:v>-1.0635677523200004</c:v>
                </c:pt>
                <c:pt idx="1129">
                  <c:v>-1.0758249444199999</c:v>
                </c:pt>
                <c:pt idx="1130">
                  <c:v>-1.0642665861700016</c:v>
                </c:pt>
                <c:pt idx="1131">
                  <c:v>-1.0323133810199994</c:v>
                </c:pt>
                <c:pt idx="1132">
                  <c:v>-0.99840833197599976</c:v>
                </c:pt>
                <c:pt idx="1133">
                  <c:v>-0.96686660364899968</c:v>
                </c:pt>
                <c:pt idx="1134">
                  <c:v>-0.92989976761299964</c:v>
                </c:pt>
                <c:pt idx="1135">
                  <c:v>-0.92492665699999976</c:v>
                </c:pt>
                <c:pt idx="1136">
                  <c:v>-0.92538402200499859</c:v>
                </c:pt>
                <c:pt idx="1137">
                  <c:v>-0.95303913184499844</c:v>
                </c:pt>
                <c:pt idx="1138">
                  <c:v>-0.99178723176999994</c:v>
                </c:pt>
                <c:pt idx="1139">
                  <c:v>-1.0214527150100015</c:v>
                </c:pt>
                <c:pt idx="1140">
                  <c:v>-1.0456261286100001</c:v>
                </c:pt>
                <c:pt idx="1141">
                  <c:v>-1.0542765075299996</c:v>
                </c:pt>
                <c:pt idx="1142">
                  <c:v>-1.0365108310799998</c:v>
                </c:pt>
                <c:pt idx="1143">
                  <c:v>-1.0074850038599998</c:v>
                </c:pt>
                <c:pt idx="1144">
                  <c:v>-0.97575185497199945</c:v>
                </c:pt>
                <c:pt idx="1145">
                  <c:v>-0.94763690216500018</c:v>
                </c:pt>
                <c:pt idx="1146">
                  <c:v>-0.93316786620300007</c:v>
                </c:pt>
                <c:pt idx="1147">
                  <c:v>-0.93634896101700016</c:v>
                </c:pt>
                <c:pt idx="1148">
                  <c:v>-0.95096053484200016</c:v>
                </c:pt>
                <c:pt idx="1149">
                  <c:v>-0.98834669191299884</c:v>
                </c:pt>
                <c:pt idx="1150">
                  <c:v>-1.0346035507900007</c:v>
                </c:pt>
                <c:pt idx="1151">
                  <c:v>-1.0890729760500004</c:v>
                </c:pt>
                <c:pt idx="1152">
                  <c:v>-1.1193668241399999</c:v>
                </c:pt>
                <c:pt idx="1153">
                  <c:v>-1.1415705809300005</c:v>
                </c:pt>
                <c:pt idx="1154">
                  <c:v>-1.1388896751499999</c:v>
                </c:pt>
                <c:pt idx="1155">
                  <c:v>-1.1044477830499999</c:v>
                </c:pt>
                <c:pt idx="1156">
                  <c:v>-1.07293061743</c:v>
                </c:pt>
                <c:pt idx="1157">
                  <c:v>-1.0225925276600003</c:v>
                </c:pt>
                <c:pt idx="1158">
                  <c:v>-1.0052268676500002</c:v>
                </c:pt>
                <c:pt idx="1159">
                  <c:v>-1.0107117844799993</c:v>
                </c:pt>
                <c:pt idx="1160">
                  <c:v>-1.0414789076899997</c:v>
                </c:pt>
                <c:pt idx="1161">
                  <c:v>-1.0980068071600004</c:v>
                </c:pt>
                <c:pt idx="1162">
                  <c:v>-1.1645052073100002</c:v>
                </c:pt>
                <c:pt idx="1163">
                  <c:v>-1.2333450532900003</c:v>
                </c:pt>
                <c:pt idx="1164">
                  <c:v>-1.2823967111000014</c:v>
                </c:pt>
                <c:pt idx="1165">
                  <c:v>-1.2944327258800001</c:v>
                </c:pt>
                <c:pt idx="1166">
                  <c:v>-1.2807929708300005</c:v>
                </c:pt>
                <c:pt idx="1167">
                  <c:v>-1.2234403256100004</c:v>
                </c:pt>
                <c:pt idx="1168">
                  <c:v>-1.1705328793100014</c:v>
                </c:pt>
                <c:pt idx="1169">
                  <c:v>-1.1303856649399995</c:v>
                </c:pt>
                <c:pt idx="1170">
                  <c:v>-1.1044404011599998</c:v>
                </c:pt>
                <c:pt idx="1171">
                  <c:v>-1.1133058665200015</c:v>
                </c:pt>
                <c:pt idx="1172">
                  <c:v>-1.1470844100800002</c:v>
                </c:pt>
                <c:pt idx="1173">
                  <c:v>-1.2176672563700004</c:v>
                </c:pt>
                <c:pt idx="1174">
                  <c:v>-1.2897912274399999</c:v>
                </c:pt>
                <c:pt idx="1175">
                  <c:v>-1.3548279190999994</c:v>
                </c:pt>
                <c:pt idx="1176">
                  <c:v>-1.3929568413099997</c:v>
                </c:pt>
                <c:pt idx="1177">
                  <c:v>-1.4016415646199996</c:v>
                </c:pt>
                <c:pt idx="1178">
                  <c:v>-1.3641469950500005</c:v>
                </c:pt>
                <c:pt idx="1179">
                  <c:v>-1.3139239498700004</c:v>
                </c:pt>
                <c:pt idx="1180">
                  <c:v>-1.2508694221799999</c:v>
                </c:pt>
                <c:pt idx="1181">
                  <c:v>-1.1935345850000003</c:v>
                </c:pt>
                <c:pt idx="1182">
                  <c:v>-1.1632384598100007</c:v>
                </c:pt>
                <c:pt idx="1183">
                  <c:v>-1.1651143299700006</c:v>
                </c:pt>
                <c:pt idx="1184">
                  <c:v>-1.1830147462800003</c:v>
                </c:pt>
                <c:pt idx="1185">
                  <c:v>-1.2362960167100003</c:v>
                </c:pt>
                <c:pt idx="1186">
                  <c:v>-1.2970520885800008</c:v>
                </c:pt>
                <c:pt idx="1187">
                  <c:v>-1.3530987767999993</c:v>
                </c:pt>
                <c:pt idx="1188">
                  <c:v>-1.38830417159</c:v>
                </c:pt>
                <c:pt idx="1189">
                  <c:v>-1.3918929351099996</c:v>
                </c:pt>
                <c:pt idx="1190">
                  <c:v>-1.3771195201399986</c:v>
                </c:pt>
                <c:pt idx="1191">
                  <c:v>-1.3250370881199984</c:v>
                </c:pt>
                <c:pt idx="1192">
                  <c:v>-1.2759711735699999</c:v>
                </c:pt>
                <c:pt idx="1193">
                  <c:v>-1.2325378122899995</c:v>
                </c:pt>
                <c:pt idx="1194">
                  <c:v>-1.2010045690899995</c:v>
                </c:pt>
                <c:pt idx="1195">
                  <c:v>-1.1918282020399997</c:v>
                </c:pt>
                <c:pt idx="1196">
                  <c:v>-1.1919376151199987</c:v>
                </c:pt>
                <c:pt idx="1197">
                  <c:v>-1.2218924300899996</c:v>
                </c:pt>
                <c:pt idx="1198">
                  <c:v>-1.2553738527499994</c:v>
                </c:pt>
                <c:pt idx="1199">
                  <c:v>-1.2865828154999996</c:v>
                </c:pt>
                <c:pt idx="1200">
                  <c:v>-1.3141015838300003</c:v>
                </c:pt>
                <c:pt idx="1201">
                  <c:v>-1.3208149383900007</c:v>
                </c:pt>
                <c:pt idx="1202">
                  <c:v>-1.2941484799199992</c:v>
                </c:pt>
                <c:pt idx="1203">
                  <c:v>-1.2618214129900005</c:v>
                </c:pt>
                <c:pt idx="1204">
                  <c:v>-1.2163272117400001</c:v>
                </c:pt>
                <c:pt idx="1205">
                  <c:v>-1.1787540003200001</c:v>
                </c:pt>
                <c:pt idx="1206">
                  <c:v>-1.1594678683799999</c:v>
                </c:pt>
                <c:pt idx="1207">
                  <c:v>-1.1593334721099997</c:v>
                </c:pt>
                <c:pt idx="1208">
                  <c:v>-1.1904910830300004</c:v>
                </c:pt>
                <c:pt idx="1209">
                  <c:v>-1.2391092831200003</c:v>
                </c:pt>
                <c:pt idx="1210">
                  <c:v>-1.29152763975</c:v>
                </c:pt>
                <c:pt idx="1211">
                  <c:v>-1.3287562655000014</c:v>
                </c:pt>
                <c:pt idx="1212">
                  <c:v>-1.3499148103800005</c:v>
                </c:pt>
                <c:pt idx="1213">
                  <c:v>-1.3520331550800015</c:v>
                </c:pt>
                <c:pt idx="1214">
                  <c:v>-1.3195294233599997</c:v>
                </c:pt>
                <c:pt idx="1215">
                  <c:v>-1.2919870304599999</c:v>
                </c:pt>
                <c:pt idx="1216">
                  <c:v>-1.28091550747</c:v>
                </c:pt>
                <c:pt idx="1217">
                  <c:v>-1.2870344359499999</c:v>
                </c:pt>
                <c:pt idx="1218">
                  <c:v>-1.3159591994000004</c:v>
                </c:pt>
                <c:pt idx="1219">
                  <c:v>-1.35092196009</c:v>
                </c:pt>
                <c:pt idx="1220">
                  <c:v>-1.39068673955</c:v>
                </c:pt>
                <c:pt idx="1221">
                  <c:v>-1.4329722729299994</c:v>
                </c:pt>
                <c:pt idx="1222">
                  <c:v>-1.4707019537699997</c:v>
                </c:pt>
                <c:pt idx="1223">
                  <c:v>-1.4960003206300003</c:v>
                </c:pt>
                <c:pt idx="1224">
                  <c:v>-1.49609112544</c:v>
                </c:pt>
                <c:pt idx="1225">
                  <c:v>-1.5089893780799999</c:v>
                </c:pt>
                <c:pt idx="1226">
                  <c:v>-1.4980866380199995</c:v>
                </c:pt>
                <c:pt idx="1227">
                  <c:v>-1.4925001582299995</c:v>
                </c:pt>
                <c:pt idx="1228">
                  <c:v>-1.4961701322300001</c:v>
                </c:pt>
                <c:pt idx="1229">
                  <c:v>-1.5067913438100007</c:v>
                </c:pt>
                <c:pt idx="1230">
                  <c:v>-1.5054682123700016</c:v>
                </c:pt>
                <c:pt idx="1231">
                  <c:v>-1.5233627139799999</c:v>
                </c:pt>
                <c:pt idx="1232">
                  <c:v>-1.5354028783199998</c:v>
                </c:pt>
                <c:pt idx="1233">
                  <c:v>-1.5524602291199998</c:v>
                </c:pt>
                <c:pt idx="1234">
                  <c:v>-1.5700200421399995</c:v>
                </c:pt>
                <c:pt idx="1235">
                  <c:v>-1.5894624420999999</c:v>
                </c:pt>
                <c:pt idx="1236">
                  <c:v>-1.5990516803599999</c:v>
                </c:pt>
                <c:pt idx="1237">
                  <c:v>-1.6149925913299998</c:v>
                </c:pt>
                <c:pt idx="1238">
                  <c:v>-1.6180620892500008</c:v>
                </c:pt>
                <c:pt idx="1239">
                  <c:v>-1.6191309837000003</c:v>
                </c:pt>
                <c:pt idx="1240">
                  <c:v>-1.6132136679299998</c:v>
                </c:pt>
                <c:pt idx="1241">
                  <c:v>-1.5990717161199997</c:v>
                </c:pt>
                <c:pt idx="1242">
                  <c:v>-1.5934105256099995</c:v>
                </c:pt>
                <c:pt idx="1243">
                  <c:v>-1.5768309506</c:v>
                </c:pt>
                <c:pt idx="1244">
                  <c:v>-1.5721508124700008</c:v>
                </c:pt>
                <c:pt idx="1245">
                  <c:v>-1.5719633667599995</c:v>
                </c:pt>
                <c:pt idx="1246">
                  <c:v>-1.5685083955700003</c:v>
                </c:pt>
                <c:pt idx="1247">
                  <c:v>-1.5730737571800013</c:v>
                </c:pt>
                <c:pt idx="1248">
                  <c:v>-1.5862887971799999</c:v>
                </c:pt>
                <c:pt idx="1249">
                  <c:v>-1.6000097313499997</c:v>
                </c:pt>
                <c:pt idx="1250">
                  <c:v>-1.6037914906700002</c:v>
                </c:pt>
                <c:pt idx="1251">
                  <c:v>-1.6173547790799985</c:v>
                </c:pt>
                <c:pt idx="1252">
                  <c:v>-1.60922966772</c:v>
                </c:pt>
                <c:pt idx="1253">
                  <c:v>-1.6030310325400001</c:v>
                </c:pt>
                <c:pt idx="1254">
                  <c:v>-1.5877833976999995</c:v>
                </c:pt>
                <c:pt idx="1255">
                  <c:v>-1.5724654410800003</c:v>
                </c:pt>
                <c:pt idx="1256">
                  <c:v>-1.5714951746400003</c:v>
                </c:pt>
                <c:pt idx="1257">
                  <c:v>-1.5629147788000002</c:v>
                </c:pt>
                <c:pt idx="1258">
                  <c:v>-1.5660812600499994</c:v>
                </c:pt>
                <c:pt idx="1259">
                  <c:v>-1.56918058769</c:v>
                </c:pt>
                <c:pt idx="1260">
                  <c:v>-1.5868182975900016</c:v>
                </c:pt>
                <c:pt idx="1261">
                  <c:v>-1.6098213885000001</c:v>
                </c:pt>
                <c:pt idx="1262">
                  <c:v>-1.6252660000400003</c:v>
                </c:pt>
                <c:pt idx="1263">
                  <c:v>-1.6351223477200012</c:v>
                </c:pt>
                <c:pt idx="1264">
                  <c:v>-1.6377412434300003</c:v>
                </c:pt>
                <c:pt idx="1265">
                  <c:v>-1.6317006721499996</c:v>
                </c:pt>
                <c:pt idx="1266">
                  <c:v>-1.6174966481000006</c:v>
                </c:pt>
                <c:pt idx="1267">
                  <c:v>-1.6023817527999997</c:v>
                </c:pt>
                <c:pt idx="1268">
                  <c:v>-1.5827114771300002</c:v>
                </c:pt>
                <c:pt idx="1269">
                  <c:v>-1.5675061833200004</c:v>
                </c:pt>
                <c:pt idx="1270">
                  <c:v>-1.5654001345699999</c:v>
                </c:pt>
                <c:pt idx="1271">
                  <c:v>-1.5808639595500003</c:v>
                </c:pt>
                <c:pt idx="1272">
                  <c:v>-1.6160218655499996</c:v>
                </c:pt>
                <c:pt idx="1273">
                  <c:v>-1.6542703061300001</c:v>
                </c:pt>
                <c:pt idx="1274">
                  <c:v>-1.6832472660000017</c:v>
                </c:pt>
                <c:pt idx="1275">
                  <c:v>-1.6822291032500003</c:v>
                </c:pt>
                <c:pt idx="1276">
                  <c:v>-1.6788018725100011</c:v>
                </c:pt>
                <c:pt idx="1277">
                  <c:v>-1.6500790109500003</c:v>
                </c:pt>
                <c:pt idx="1278">
                  <c:v>-1.6146604802599998</c:v>
                </c:pt>
                <c:pt idx="1279">
                  <c:v>-1.5781416055800004</c:v>
                </c:pt>
                <c:pt idx="1280">
                  <c:v>-1.5506802257300001</c:v>
                </c:pt>
                <c:pt idx="1281">
                  <c:v>-1.5572785690900002</c:v>
                </c:pt>
                <c:pt idx="1282">
                  <c:v>-1.5898311161199998</c:v>
                </c:pt>
                <c:pt idx="1283">
                  <c:v>-1.6362082864000003</c:v>
                </c:pt>
                <c:pt idx="1284">
                  <c:v>-1.6910318779599998</c:v>
                </c:pt>
                <c:pt idx="1285">
                  <c:v>-1.7336669642299996</c:v>
                </c:pt>
                <c:pt idx="1286">
                  <c:v>-1.7447447417899995</c:v>
                </c:pt>
                <c:pt idx="1287">
                  <c:v>-1.74245360025</c:v>
                </c:pt>
                <c:pt idx="1288">
                  <c:v>-1.7005217457700004</c:v>
                </c:pt>
                <c:pt idx="1289">
                  <c:v>-1.6568572942300006</c:v>
                </c:pt>
                <c:pt idx="1290">
                  <c:v>-1.6224205969100003</c:v>
                </c:pt>
                <c:pt idx="1291">
                  <c:v>-1.6053989753200006</c:v>
                </c:pt>
                <c:pt idx="1292">
                  <c:v>-1.6169920884499995</c:v>
                </c:pt>
                <c:pt idx="1293">
                  <c:v>-1.6666490957599998</c:v>
                </c:pt>
                <c:pt idx="1294">
                  <c:v>-1.7355888739700001</c:v>
                </c:pt>
                <c:pt idx="1295">
                  <c:v>-1.8098251795200002</c:v>
                </c:pt>
                <c:pt idx="1296">
                  <c:v>-1.8778224623800002</c:v>
                </c:pt>
                <c:pt idx="1297">
                  <c:v>-1.9150401565100004</c:v>
                </c:pt>
                <c:pt idx="1298">
                  <c:v>-1.9175397088699997</c:v>
                </c:pt>
                <c:pt idx="1299">
                  <c:v>-1.8876323726899997</c:v>
                </c:pt>
                <c:pt idx="1300">
                  <c:v>-1.8365705732900004</c:v>
                </c:pt>
                <c:pt idx="1301">
                  <c:v>-1.7737154150100001</c:v>
                </c:pt>
                <c:pt idx="1302">
                  <c:v>-1.7290687983400006</c:v>
                </c:pt>
                <c:pt idx="1303">
                  <c:v>-1.71439887346</c:v>
                </c:pt>
                <c:pt idx="1304">
                  <c:v>-1.7209993523599985</c:v>
                </c:pt>
                <c:pt idx="1305">
                  <c:v>-1.76038673495</c:v>
                </c:pt>
                <c:pt idx="1306">
                  <c:v>-1.8333992559299983</c:v>
                </c:pt>
                <c:pt idx="1307">
                  <c:v>-1.9158076082600004</c:v>
                </c:pt>
                <c:pt idx="1308">
                  <c:v>-2.0015660282800001</c:v>
                </c:pt>
                <c:pt idx="1309">
                  <c:v>-2.0564082606600005</c:v>
                </c:pt>
                <c:pt idx="1310">
                  <c:v>-2.07822074115</c:v>
                </c:pt>
                <c:pt idx="1311">
                  <c:v>-2.0524889277499998</c:v>
                </c:pt>
                <c:pt idx="1312">
                  <c:v>-2.0005051878600004</c:v>
                </c:pt>
                <c:pt idx="1313">
                  <c:v>-1.92622785742</c:v>
                </c:pt>
                <c:pt idx="1314">
                  <c:v>-1.84822647113</c:v>
                </c:pt>
                <c:pt idx="1315">
                  <c:v>-1.7925464572599998</c:v>
                </c:pt>
                <c:pt idx="1316">
                  <c:v>-1.7810529239499999</c:v>
                </c:pt>
                <c:pt idx="1317">
                  <c:v>-1.7928099920600007</c:v>
                </c:pt>
                <c:pt idx="1318">
                  <c:v>-1.8473118034799996</c:v>
                </c:pt>
                <c:pt idx="1319">
                  <c:v>-1.9191928811699996</c:v>
                </c:pt>
                <c:pt idx="1320">
                  <c:v>-1.9913371097399988</c:v>
                </c:pt>
                <c:pt idx="1321">
                  <c:v>-2.0186822218499993</c:v>
                </c:pt>
                <c:pt idx="1322">
                  <c:v>-2.0218504677999998</c:v>
                </c:pt>
                <c:pt idx="1323">
                  <c:v>-1.9601582844600007</c:v>
                </c:pt>
                <c:pt idx="1324">
                  <c:v>-1.8546123012100004</c:v>
                </c:pt>
                <c:pt idx="1325">
                  <c:v>-1.7380475368999995</c:v>
                </c:pt>
                <c:pt idx="1326">
                  <c:v>-1.6162316244199997</c:v>
                </c:pt>
                <c:pt idx="1327">
                  <c:v>-1.5378171551399995</c:v>
                </c:pt>
                <c:pt idx="1328">
                  <c:v>-1.4990830440499998</c:v>
                </c:pt>
                <c:pt idx="1329">
                  <c:v>-1.51461604058</c:v>
                </c:pt>
                <c:pt idx="1330">
                  <c:v>-1.5654868057100004</c:v>
                </c:pt>
                <c:pt idx="1331">
                  <c:v>-1.6373586583999997</c:v>
                </c:pt>
                <c:pt idx="1332">
                  <c:v>-1.7162397807999998</c:v>
                </c:pt>
                <c:pt idx="1333">
                  <c:v>-1.7369123202099996</c:v>
                </c:pt>
                <c:pt idx="1334">
                  <c:v>-1.7194926712800003</c:v>
                </c:pt>
                <c:pt idx="1335">
                  <c:v>-1.6613846476099998</c:v>
                </c:pt>
                <c:pt idx="1336">
                  <c:v>-1.5548019925799996</c:v>
                </c:pt>
                <c:pt idx="1337">
                  <c:v>-1.4579342338099996</c:v>
                </c:pt>
                <c:pt idx="1338">
                  <c:v>-1.3531739508099996</c:v>
                </c:pt>
                <c:pt idx="1339">
                  <c:v>-1.2983919301400006</c:v>
                </c:pt>
                <c:pt idx="1340">
                  <c:v>-1.2881874991099995</c:v>
                </c:pt>
                <c:pt idx="1341">
                  <c:v>-1.3187998710499995</c:v>
                </c:pt>
                <c:pt idx="1342">
                  <c:v>-1.3898664200900013</c:v>
                </c:pt>
                <c:pt idx="1343">
                  <c:v>-1.4567585266600007</c:v>
                </c:pt>
                <c:pt idx="1344">
                  <c:v>-1.5266323676500004</c:v>
                </c:pt>
                <c:pt idx="1345">
                  <c:v>-1.5563916509100006</c:v>
                </c:pt>
                <c:pt idx="1346">
                  <c:v>-1.5502861862200004</c:v>
                </c:pt>
                <c:pt idx="1347">
                  <c:v>-1.5076133839300001</c:v>
                </c:pt>
                <c:pt idx="1348">
                  <c:v>-1.4380208036699995</c:v>
                </c:pt>
                <c:pt idx="1349">
                  <c:v>-1.3570374459399994</c:v>
                </c:pt>
                <c:pt idx="1350">
                  <c:v>-1.2927389599200003</c:v>
                </c:pt>
                <c:pt idx="1351">
                  <c:v>-1.25774602124</c:v>
                </c:pt>
                <c:pt idx="1352">
                  <c:v>-1.2552260499000003</c:v>
                </c:pt>
                <c:pt idx="1353">
                  <c:v>-1.2861705502400005</c:v>
                </c:pt>
                <c:pt idx="1354">
                  <c:v>-1.3526840614700015</c:v>
                </c:pt>
                <c:pt idx="1355">
                  <c:v>-1.4306315849100002</c:v>
                </c:pt>
                <c:pt idx="1356">
                  <c:v>-1.5033259119999995</c:v>
                </c:pt>
                <c:pt idx="1357">
                  <c:v>-1.5478886258700002</c:v>
                </c:pt>
                <c:pt idx="1358">
                  <c:v>-1.5691562486599997</c:v>
                </c:pt>
                <c:pt idx="1359">
                  <c:v>-1.5507852620000004</c:v>
                </c:pt>
                <c:pt idx="1360">
                  <c:v>-1.50019887278</c:v>
                </c:pt>
                <c:pt idx="1361">
                  <c:v>-1.4359757002400002</c:v>
                </c:pt>
                <c:pt idx="1362">
                  <c:v>-1.3842194791700002</c:v>
                </c:pt>
                <c:pt idx="1363">
                  <c:v>-1.3432909507600002</c:v>
                </c:pt>
                <c:pt idx="1364">
                  <c:v>-1.3450315997300002</c:v>
                </c:pt>
                <c:pt idx="1365">
                  <c:v>-1.3711177246999986</c:v>
                </c:pt>
                <c:pt idx="1366">
                  <c:v>-1.4396947234900006</c:v>
                </c:pt>
                <c:pt idx="1367">
                  <c:v>-1.5247011488599997</c:v>
                </c:pt>
                <c:pt idx="1368">
                  <c:v>-1.6018766926200001</c:v>
                </c:pt>
                <c:pt idx="1369">
                  <c:v>-1.6540113119200004</c:v>
                </c:pt>
                <c:pt idx="1370">
                  <c:v>-1.6722425551900002</c:v>
                </c:pt>
                <c:pt idx="1371">
                  <c:v>-1.6571588593499991</c:v>
                </c:pt>
                <c:pt idx="1372">
                  <c:v>-1.6162335293700005</c:v>
                </c:pt>
                <c:pt idx="1373">
                  <c:v>-1.5593630408800001</c:v>
                </c:pt>
                <c:pt idx="1374">
                  <c:v>-1.5143699640199997</c:v>
                </c:pt>
                <c:pt idx="1375">
                  <c:v>-1.4949809450300013</c:v>
                </c:pt>
                <c:pt idx="1376">
                  <c:v>-1.4971529267500001</c:v>
                </c:pt>
                <c:pt idx="1377">
                  <c:v>-1.56611785333</c:v>
                </c:pt>
                <c:pt idx="1378">
                  <c:v>-1.6408882840900003</c:v>
                </c:pt>
                <c:pt idx="1379">
                  <c:v>-1.7272893317399995</c:v>
                </c:pt>
                <c:pt idx="1380">
                  <c:v>-1.7888173569899997</c:v>
                </c:pt>
                <c:pt idx="1381">
                  <c:v>-1.8239070935199999</c:v>
                </c:pt>
                <c:pt idx="1382">
                  <c:v>-1.8293923645999999</c:v>
                </c:pt>
                <c:pt idx="1383">
                  <c:v>-1.8051324794499999</c:v>
                </c:pt>
                <c:pt idx="1384">
                  <c:v>-1.7716658356999999</c:v>
                </c:pt>
                <c:pt idx="1385">
                  <c:v>-1.7482058088600003</c:v>
                </c:pt>
                <c:pt idx="1386">
                  <c:v>-1.7412194587999998</c:v>
                </c:pt>
                <c:pt idx="1387">
                  <c:v>-1.7665091187500002</c:v>
                </c:pt>
                <c:pt idx="1388">
                  <c:v>-1.8084831406900002</c:v>
                </c:pt>
                <c:pt idx="1389">
                  <c:v>-1.8654575416699997</c:v>
                </c:pt>
                <c:pt idx="1390">
                  <c:v>-1.9284751063499994</c:v>
                </c:pt>
                <c:pt idx="1391">
                  <c:v>-1.9762142010500015</c:v>
                </c:pt>
                <c:pt idx="1392">
                  <c:v>-2.0052779534000003</c:v>
                </c:pt>
                <c:pt idx="1393">
                  <c:v>-2.0120539127699999</c:v>
                </c:pt>
                <c:pt idx="1394">
                  <c:v>-1.9982634830499981</c:v>
                </c:pt>
                <c:pt idx="1395">
                  <c:v>-1.9883336934599991</c:v>
                </c:pt>
                <c:pt idx="1396">
                  <c:v>-1.9716789226799991</c:v>
                </c:pt>
                <c:pt idx="1397">
                  <c:v>-1.9706280052599987</c:v>
                </c:pt>
                <c:pt idx="1398">
                  <c:v>-1.972283315030001</c:v>
                </c:pt>
                <c:pt idx="1399">
                  <c:v>-1.9879482411499998</c:v>
                </c:pt>
                <c:pt idx="1400">
                  <c:v>-2.0185826715500004</c:v>
                </c:pt>
                <c:pt idx="1401">
                  <c:v>-2.04542023591</c:v>
                </c:pt>
                <c:pt idx="1402">
                  <c:v>-2.0606488331900006</c:v>
                </c:pt>
                <c:pt idx="1403">
                  <c:v>-2.0700823957600001</c:v>
                </c:pt>
                <c:pt idx="1404">
                  <c:v>-2.0615098144100004</c:v>
                </c:pt>
                <c:pt idx="1405">
                  <c:v>-2.0520041217400009</c:v>
                </c:pt>
                <c:pt idx="1406">
                  <c:v>-2.0218935985000011</c:v>
                </c:pt>
                <c:pt idx="1407">
                  <c:v>-1.9952197040899999</c:v>
                </c:pt>
                <c:pt idx="1408">
                  <c:v>-1.9606553712000008</c:v>
                </c:pt>
                <c:pt idx="1409">
                  <c:v>-1.9348101892999998</c:v>
                </c:pt>
                <c:pt idx="1410">
                  <c:v>-1.90690313708</c:v>
                </c:pt>
                <c:pt idx="1411">
                  <c:v>-1.8908927984400004</c:v>
                </c:pt>
                <c:pt idx="1412">
                  <c:v>-1.8800194969599997</c:v>
                </c:pt>
                <c:pt idx="1413">
                  <c:v>-1.8786943479000002</c:v>
                </c:pt>
                <c:pt idx="1414">
                  <c:v>-1.8599330094000006</c:v>
                </c:pt>
                <c:pt idx="1415">
                  <c:v>-1.8332637626499992</c:v>
                </c:pt>
                <c:pt idx="1416">
                  <c:v>-1.8052667023099991</c:v>
                </c:pt>
                <c:pt idx="1417">
                  <c:v>-1.7596706878900001</c:v>
                </c:pt>
                <c:pt idx="1418">
                  <c:v>-1.7186063904299995</c:v>
                </c:pt>
                <c:pt idx="1419">
                  <c:v>-1.6807874369999996</c:v>
                </c:pt>
                <c:pt idx="1420">
                  <c:v>-1.6478134631799994</c:v>
                </c:pt>
                <c:pt idx="1421">
                  <c:v>-1.6331714068400005</c:v>
                </c:pt>
                <c:pt idx="1422">
                  <c:v>-1.6297969753200001</c:v>
                </c:pt>
                <c:pt idx="1423">
                  <c:v>-1.6300075959200004</c:v>
                </c:pt>
                <c:pt idx="1424">
                  <c:v>-1.6326215368000003</c:v>
                </c:pt>
                <c:pt idx="1425">
                  <c:v>-1.6231707543599982</c:v>
                </c:pt>
                <c:pt idx="1426">
                  <c:v>-1.60257865634</c:v>
                </c:pt>
                <c:pt idx="1427">
                  <c:v>-1.5726117836200002</c:v>
                </c:pt>
                <c:pt idx="1428">
                  <c:v>-1.5375535177700006</c:v>
                </c:pt>
                <c:pt idx="1429">
                  <c:v>-1.4932233707400002</c:v>
                </c:pt>
                <c:pt idx="1430">
                  <c:v>-1.4661693668400002</c:v>
                </c:pt>
                <c:pt idx="1431">
                  <c:v>-1.4456155400100004</c:v>
                </c:pt>
                <c:pt idx="1432">
                  <c:v>-1.459629797039999</c:v>
                </c:pt>
                <c:pt idx="1433">
                  <c:v>-1.4705861831600011</c:v>
                </c:pt>
                <c:pt idx="1434">
                  <c:v>-1.4975604989799995</c:v>
                </c:pt>
                <c:pt idx="1435">
                  <c:v>-1.5082231100199985</c:v>
                </c:pt>
                <c:pt idx="1436">
                  <c:v>-1.5300897423299997</c:v>
                </c:pt>
                <c:pt idx="1437">
                  <c:v>-1.5341925491800004</c:v>
                </c:pt>
                <c:pt idx="1438">
                  <c:v>-1.5317270091500002</c:v>
                </c:pt>
                <c:pt idx="1439">
                  <c:v>-1.5067225851299992</c:v>
                </c:pt>
                <c:pt idx="1440">
                  <c:v>-1.4904756617499992</c:v>
                </c:pt>
                <c:pt idx="1441">
                  <c:v>-1.4602897421300001</c:v>
                </c:pt>
                <c:pt idx="1442">
                  <c:v>-1.4438041463200013</c:v>
                </c:pt>
                <c:pt idx="1443">
                  <c:v>-1.4457855280500005</c:v>
                </c:pt>
                <c:pt idx="1444">
                  <c:v>-1.4448028631700001</c:v>
                </c:pt>
                <c:pt idx="1445">
                  <c:v>-1.4644072932200003</c:v>
                </c:pt>
                <c:pt idx="1446">
                  <c:v>-1.4753645186500017</c:v>
                </c:pt>
                <c:pt idx="1447">
                  <c:v>-1.4870465208399999</c:v>
                </c:pt>
                <c:pt idx="1448">
                  <c:v>-1.4973613461099997</c:v>
                </c:pt>
                <c:pt idx="1449">
                  <c:v>-1.5196497960999986</c:v>
                </c:pt>
                <c:pt idx="1450">
                  <c:v>-1.5242403948000001</c:v>
                </c:pt>
                <c:pt idx="1451">
                  <c:v>-1.5413399427299999</c:v>
                </c:pt>
                <c:pt idx="1452">
                  <c:v>-1.5525172430700005</c:v>
                </c:pt>
                <c:pt idx="1453">
                  <c:v>-1.5665969129200006</c:v>
                </c:pt>
                <c:pt idx="1454">
                  <c:v>-1.5929270410500005</c:v>
                </c:pt>
                <c:pt idx="1455">
                  <c:v>-1.6234977716299999</c:v>
                </c:pt>
                <c:pt idx="1456">
                  <c:v>-1.6410795543400001</c:v>
                </c:pt>
                <c:pt idx="1457">
                  <c:v>-1.6747026488799999</c:v>
                </c:pt>
                <c:pt idx="1458">
                  <c:v>-1.7013337259200005</c:v>
                </c:pt>
                <c:pt idx="1459">
                  <c:v>-1.71926119909</c:v>
                </c:pt>
                <c:pt idx="1460">
                  <c:v>-1.7332526255000005</c:v>
                </c:pt>
                <c:pt idx="1461">
                  <c:v>-1.7501244605499999</c:v>
                </c:pt>
                <c:pt idx="1462">
                  <c:v>-1.7631575427800004</c:v>
                </c:pt>
                <c:pt idx="1463">
                  <c:v>-1.7892732167099998</c:v>
                </c:pt>
                <c:pt idx="1464">
                  <c:v>-1.8171850540999999</c:v>
                </c:pt>
                <c:pt idx="1465">
                  <c:v>-1.8565691813000007</c:v>
                </c:pt>
                <c:pt idx="1466">
                  <c:v>-1.9049922202300005</c:v>
                </c:pt>
                <c:pt idx="1467">
                  <c:v>-1.9479398226899987</c:v>
                </c:pt>
                <c:pt idx="1468">
                  <c:v>-1.9844431798800002</c:v>
                </c:pt>
                <c:pt idx="1469">
                  <c:v>-2.0195392971000006</c:v>
                </c:pt>
                <c:pt idx="1470">
                  <c:v>-2.0264174181700003</c:v>
                </c:pt>
                <c:pt idx="1471">
                  <c:v>-2.0280804492799995</c:v>
                </c:pt>
                <c:pt idx="1472">
                  <c:v>-2.0194110862799999</c:v>
                </c:pt>
                <c:pt idx="1473">
                  <c:v>-2.04257362242</c:v>
                </c:pt>
                <c:pt idx="1474">
                  <c:v>-2.0709677362500001</c:v>
                </c:pt>
                <c:pt idx="1475">
                  <c:v>-2.1209565083200004</c:v>
                </c:pt>
                <c:pt idx="1476">
                  <c:v>-2.1877738155899999</c:v>
                </c:pt>
                <c:pt idx="1477">
                  <c:v>-2.2684691711700005</c:v>
                </c:pt>
                <c:pt idx="1478">
                  <c:v>-2.3426841369000004</c:v>
                </c:pt>
                <c:pt idx="1479">
                  <c:v>-2.4132608029599996</c:v>
                </c:pt>
                <c:pt idx="1480">
                  <c:v>-2.4530690685099996</c:v>
                </c:pt>
                <c:pt idx="1481">
                  <c:v>-2.4550434849100005</c:v>
                </c:pt>
                <c:pt idx="1482">
                  <c:v>-2.4403320283300003</c:v>
                </c:pt>
                <c:pt idx="1483">
                  <c:v>-2.4092798485300015</c:v>
                </c:pt>
                <c:pt idx="1484">
                  <c:v>-2.3803902730400002</c:v>
                </c:pt>
                <c:pt idx="1485">
                  <c:v>-2.3808902618300003</c:v>
                </c:pt>
                <c:pt idx="1486">
                  <c:v>-2.3994253155000003</c:v>
                </c:pt>
                <c:pt idx="1487">
                  <c:v>-2.4626161799599995</c:v>
                </c:pt>
                <c:pt idx="1488">
                  <c:v>-2.5161479532699991</c:v>
                </c:pt>
                <c:pt idx="1489">
                  <c:v>-2.5925129290399997</c:v>
                </c:pt>
                <c:pt idx="1490">
                  <c:v>-2.6597169676299988</c:v>
                </c:pt>
                <c:pt idx="1491">
                  <c:v>-2.7102863912800008</c:v>
                </c:pt>
                <c:pt idx="1492">
                  <c:v>-2.7194656360299998</c:v>
                </c:pt>
                <c:pt idx="1493">
                  <c:v>-2.702786797199999</c:v>
                </c:pt>
                <c:pt idx="1494">
                  <c:v>-2.6614323087500003</c:v>
                </c:pt>
                <c:pt idx="1495">
                  <c:v>-2.6145340564000001</c:v>
                </c:pt>
                <c:pt idx="1496">
                  <c:v>-2.5691153011499992</c:v>
                </c:pt>
                <c:pt idx="1497">
                  <c:v>-2.5575293910499997</c:v>
                </c:pt>
                <c:pt idx="1498">
                  <c:v>-2.5688865052400001</c:v>
                </c:pt>
                <c:pt idx="1499">
                  <c:v>-2.5990330368299981</c:v>
                </c:pt>
                <c:pt idx="1500">
                  <c:v>-2.6453178079499997</c:v>
                </c:pt>
                <c:pt idx="1501">
                  <c:v>-2.7029800304699991</c:v>
                </c:pt>
                <c:pt idx="1502">
                  <c:v>-2.7397337621800002</c:v>
                </c:pt>
                <c:pt idx="1503">
                  <c:v>-2.7583504462100001</c:v>
                </c:pt>
                <c:pt idx="1504">
                  <c:v>-2.7408405859299996</c:v>
                </c:pt>
                <c:pt idx="1505">
                  <c:v>-2.7061173001899981</c:v>
                </c:pt>
                <c:pt idx="1506">
                  <c:v>-2.657513572580001</c:v>
                </c:pt>
                <c:pt idx="1507">
                  <c:v>-2.6012489426599994</c:v>
                </c:pt>
                <c:pt idx="1508">
                  <c:v>-2.5468470528199996</c:v>
                </c:pt>
                <c:pt idx="1509">
                  <c:v>-2.5114456329600006</c:v>
                </c:pt>
                <c:pt idx="1510">
                  <c:v>-2.5030048683100006</c:v>
                </c:pt>
                <c:pt idx="1511">
                  <c:v>-2.504805643180001</c:v>
                </c:pt>
                <c:pt idx="1512">
                  <c:v>-2.5256186202499995</c:v>
                </c:pt>
                <c:pt idx="1513">
                  <c:v>-2.5484577531600019</c:v>
                </c:pt>
                <c:pt idx="1514">
                  <c:v>-2.575132592220001</c:v>
                </c:pt>
                <c:pt idx="1515">
                  <c:v>-2.5702136486799994</c:v>
                </c:pt>
                <c:pt idx="1516">
                  <c:v>-2.5532237359199996</c:v>
                </c:pt>
                <c:pt idx="1517">
                  <c:v>-2.5045489869400002</c:v>
                </c:pt>
                <c:pt idx="1518">
                  <c:v>-2.4362443490699999</c:v>
                </c:pt>
                <c:pt idx="1519">
                  <c:v>-2.36509308685</c:v>
                </c:pt>
                <c:pt idx="1520">
                  <c:v>-2.3082955495399986</c:v>
                </c:pt>
                <c:pt idx="1521">
                  <c:v>-2.2505806529300005</c:v>
                </c:pt>
                <c:pt idx="1522">
                  <c:v>-2.2443129494900003</c:v>
                </c:pt>
                <c:pt idx="1523">
                  <c:v>-2.2420583656600002</c:v>
                </c:pt>
                <c:pt idx="1524">
                  <c:v>-2.2576322985400004</c:v>
                </c:pt>
                <c:pt idx="1525">
                  <c:v>-2.2715286114500004</c:v>
                </c:pt>
                <c:pt idx="1526">
                  <c:v>-2.2835197691899998</c:v>
                </c:pt>
                <c:pt idx="1527">
                  <c:v>-2.2656179122499989</c:v>
                </c:pt>
                <c:pt idx="1528">
                  <c:v>-2.2330666657799996</c:v>
                </c:pt>
                <c:pt idx="1529">
                  <c:v>-2.1685816649299996</c:v>
                </c:pt>
                <c:pt idx="1530">
                  <c:v>-2.1017781021700004</c:v>
                </c:pt>
                <c:pt idx="1531">
                  <c:v>-2.0599614567499991</c:v>
                </c:pt>
                <c:pt idx="1532">
                  <c:v>-2.0260817503199995</c:v>
                </c:pt>
                <c:pt idx="1533">
                  <c:v>-2.0318081424300001</c:v>
                </c:pt>
                <c:pt idx="1534">
                  <c:v>-2.0405110116100014</c:v>
                </c:pt>
                <c:pt idx="1535">
                  <c:v>-2.0807379908499999</c:v>
                </c:pt>
                <c:pt idx="1536">
                  <c:v>-2.1049628976000005</c:v>
                </c:pt>
                <c:pt idx="1537">
                  <c:v>-2.1038896133299998</c:v>
                </c:pt>
                <c:pt idx="1538">
                  <c:v>-2.1000243018699982</c:v>
                </c:pt>
                <c:pt idx="1539">
                  <c:v>-2.0487530250800003</c:v>
                </c:pt>
                <c:pt idx="1540">
                  <c:v>-1.9999194033400001</c:v>
                </c:pt>
                <c:pt idx="1541">
                  <c:v>-1.9518349544899993</c:v>
                </c:pt>
                <c:pt idx="1542">
                  <c:v>-1.9298645699499999</c:v>
                </c:pt>
                <c:pt idx="1543">
                  <c:v>-1.9325385892200004</c:v>
                </c:pt>
                <c:pt idx="1544">
                  <c:v>-1.9720798548600003</c:v>
                </c:pt>
                <c:pt idx="1545">
                  <c:v>-2.0409106957600005</c:v>
                </c:pt>
                <c:pt idx="1546">
                  <c:v>-2.1061500209099999</c:v>
                </c:pt>
                <c:pt idx="1547">
                  <c:v>-2.1634972477999996</c:v>
                </c:pt>
                <c:pt idx="1548">
                  <c:v>-2.2040883370500004</c:v>
                </c:pt>
                <c:pt idx="1549">
                  <c:v>-2.2167330518999999</c:v>
                </c:pt>
                <c:pt idx="1550">
                  <c:v>-2.1869393186199995</c:v>
                </c:pt>
                <c:pt idx="1551">
                  <c:v>-2.1499138257099997</c:v>
                </c:pt>
                <c:pt idx="1552">
                  <c:v>-2.1074749247799982</c:v>
                </c:pt>
                <c:pt idx="1553">
                  <c:v>-2.0783633918499986</c:v>
                </c:pt>
                <c:pt idx="1554">
                  <c:v>-2.0795993151799999</c:v>
                </c:pt>
                <c:pt idx="1555">
                  <c:v>-2.1151931667299992</c:v>
                </c:pt>
                <c:pt idx="1556">
                  <c:v>-2.1779669136200006</c:v>
                </c:pt>
                <c:pt idx="1557">
                  <c:v>-2.2706484942600005</c:v>
                </c:pt>
                <c:pt idx="1558">
                  <c:v>-2.3558559828300005</c:v>
                </c:pt>
                <c:pt idx="1559">
                  <c:v>-2.4055170253599996</c:v>
                </c:pt>
                <c:pt idx="1560">
                  <c:v>-2.4291629046600001</c:v>
                </c:pt>
                <c:pt idx="1561">
                  <c:v>-2.4073168622000014</c:v>
                </c:pt>
                <c:pt idx="1562">
                  <c:v>-2.3509749312700001</c:v>
                </c:pt>
                <c:pt idx="1563">
                  <c:v>-2.27426204065</c:v>
                </c:pt>
                <c:pt idx="1564">
                  <c:v>-2.2066660444600004</c:v>
                </c:pt>
                <c:pt idx="1565">
                  <c:v>-2.1633666926800004</c:v>
                </c:pt>
                <c:pt idx="1566">
                  <c:v>-2.1506255437399999</c:v>
                </c:pt>
                <c:pt idx="1567">
                  <c:v>-2.1787035614299999</c:v>
                </c:pt>
                <c:pt idx="1568">
                  <c:v>-2.2414112797399994</c:v>
                </c:pt>
                <c:pt idx="1569">
                  <c:v>-2.3258899810399996</c:v>
                </c:pt>
                <c:pt idx="1570">
                  <c:v>-2.3943660716900004</c:v>
                </c:pt>
                <c:pt idx="1571">
                  <c:v>-2.4344446164600004</c:v>
                </c:pt>
                <c:pt idx="1572">
                  <c:v>-2.4422613092900001</c:v>
                </c:pt>
                <c:pt idx="1573">
                  <c:v>-2.4031280623699995</c:v>
                </c:pt>
                <c:pt idx="1574">
                  <c:v>-2.3298719465599977</c:v>
                </c:pt>
                <c:pt idx="1575">
                  <c:v>-2.2356716843600006</c:v>
                </c:pt>
                <c:pt idx="1576">
                  <c:v>-2.1494383528499998</c:v>
                </c:pt>
                <c:pt idx="1577">
                  <c:v>-2.0912701862600001</c:v>
                </c:pt>
                <c:pt idx="1578">
                  <c:v>-2.0760516387500014</c:v>
                </c:pt>
                <c:pt idx="1579">
                  <c:v>-2.1082001298099993</c:v>
                </c:pt>
                <c:pt idx="1580">
                  <c:v>-2.17189431133</c:v>
                </c:pt>
                <c:pt idx="1581">
                  <c:v>-2.2658182577499999</c:v>
                </c:pt>
                <c:pt idx="1582">
                  <c:v>-2.3508199780999997</c:v>
                </c:pt>
                <c:pt idx="1583">
                  <c:v>-2.4066776568400003</c:v>
                </c:pt>
                <c:pt idx="1584">
                  <c:v>-2.4134986515399999</c:v>
                </c:pt>
                <c:pt idx="1585">
                  <c:v>-2.3519133321599996</c:v>
                </c:pt>
                <c:pt idx="1586">
                  <c:v>-2.2647068421400003</c:v>
                </c:pt>
                <c:pt idx="1587">
                  <c:v>-2.1524646554399998</c:v>
                </c:pt>
                <c:pt idx="1588">
                  <c:v>-2.0485569063700004</c:v>
                </c:pt>
                <c:pt idx="1589">
                  <c:v>-1.9774786362600016</c:v>
                </c:pt>
                <c:pt idx="1590">
                  <c:v>-1.9648227116899999</c:v>
                </c:pt>
                <c:pt idx="1591">
                  <c:v>-1.99194962804</c:v>
                </c:pt>
                <c:pt idx="1592">
                  <c:v>-2.0723422304700008</c:v>
                </c:pt>
                <c:pt idx="1593">
                  <c:v>-2.1538737557299998</c:v>
                </c:pt>
                <c:pt idx="1594">
                  <c:v>-2.2126753770400009</c:v>
                </c:pt>
                <c:pt idx="1595">
                  <c:v>-2.2443204300800006</c:v>
                </c:pt>
                <c:pt idx="1596">
                  <c:v>-2.228376729929999</c:v>
                </c:pt>
                <c:pt idx="1597">
                  <c:v>-2.17033725815</c:v>
                </c:pt>
                <c:pt idx="1598">
                  <c:v>-2.0910687935200003</c:v>
                </c:pt>
                <c:pt idx="1599">
                  <c:v>-2.0234166866900001</c:v>
                </c:pt>
                <c:pt idx="1600">
                  <c:v>-1.9692648909400003</c:v>
                </c:pt>
                <c:pt idx="1601">
                  <c:v>-1.9587273898299995</c:v>
                </c:pt>
                <c:pt idx="1602">
                  <c:v>-1.9759281736599996</c:v>
                </c:pt>
                <c:pt idx="1603">
                  <c:v>-2.01519003769</c:v>
                </c:pt>
                <c:pt idx="1604">
                  <c:v>-2.0824684730199996</c:v>
                </c:pt>
                <c:pt idx="1605">
                  <c:v>-2.1269902022999991</c:v>
                </c:pt>
                <c:pt idx="1606">
                  <c:v>-2.15222764574</c:v>
                </c:pt>
                <c:pt idx="1607">
                  <c:v>-2.1548053433400005</c:v>
                </c:pt>
                <c:pt idx="1608">
                  <c:v>-2.1307385604000002</c:v>
                </c:pt>
                <c:pt idx="1609">
                  <c:v>-2.0801884391000001</c:v>
                </c:pt>
                <c:pt idx="1610">
                  <c:v>-2.023186662310001</c:v>
                </c:pt>
                <c:pt idx="1611">
                  <c:v>-1.9683317387200006</c:v>
                </c:pt>
                <c:pt idx="1612">
                  <c:v>-1.9364981045700005</c:v>
                </c:pt>
                <c:pt idx="1613">
                  <c:v>-1.9176584522599986</c:v>
                </c:pt>
                <c:pt idx="1614">
                  <c:v>-1.9151762654099995</c:v>
                </c:pt>
                <c:pt idx="1615">
                  <c:v>-1.9454866072500003</c:v>
                </c:pt>
                <c:pt idx="1616">
                  <c:v>-1.9751382729700007</c:v>
                </c:pt>
                <c:pt idx="1617">
                  <c:v>-2.0043700737800001</c:v>
                </c:pt>
                <c:pt idx="1618">
                  <c:v>-2.0328164405699995</c:v>
                </c:pt>
                <c:pt idx="1619">
                  <c:v>-2.0357392395799998</c:v>
                </c:pt>
                <c:pt idx="1620">
                  <c:v>-2.0249562398200003</c:v>
                </c:pt>
                <c:pt idx="1621">
                  <c:v>-1.9983431146099999</c:v>
                </c:pt>
                <c:pt idx="1622">
                  <c:v>-1.9689843008500008</c:v>
                </c:pt>
                <c:pt idx="1623">
                  <c:v>-1.9429772830700001</c:v>
                </c:pt>
                <c:pt idx="1624">
                  <c:v>-1.9330172328000006</c:v>
                </c:pt>
                <c:pt idx="1625">
                  <c:v>-1.9439583770200006</c:v>
                </c:pt>
                <c:pt idx="1626">
                  <c:v>-1.9689445751899994</c:v>
                </c:pt>
                <c:pt idx="1627">
                  <c:v>-1.9976787940800003</c:v>
                </c:pt>
                <c:pt idx="1628">
                  <c:v>-2.03812298807</c:v>
                </c:pt>
                <c:pt idx="1629">
                  <c:v>-2.0530881882299994</c:v>
                </c:pt>
                <c:pt idx="1630">
                  <c:v>-2.0598784780600004</c:v>
                </c:pt>
                <c:pt idx="1631">
                  <c:v>-2.0428797900499998</c:v>
                </c:pt>
                <c:pt idx="1632">
                  <c:v>-2.0148852634700005</c:v>
                </c:pt>
                <c:pt idx="1633">
                  <c:v>-1.9806288190699997</c:v>
                </c:pt>
                <c:pt idx="1634">
                  <c:v>-1.9684227873200006</c:v>
                </c:pt>
                <c:pt idx="1635">
                  <c:v>-1.9759635368399999</c:v>
                </c:pt>
                <c:pt idx="1636">
                  <c:v>-1.9981163138699998</c:v>
                </c:pt>
                <c:pt idx="1637">
                  <c:v>-2.0354203482699997</c:v>
                </c:pt>
                <c:pt idx="1638">
                  <c:v>-2.0757673548499995</c:v>
                </c:pt>
                <c:pt idx="1639">
                  <c:v>-2.1083361158999994</c:v>
                </c:pt>
                <c:pt idx="1640">
                  <c:v>-2.1148130920800012</c:v>
                </c:pt>
                <c:pt idx="1641">
                  <c:v>-2.1083347319200003</c:v>
                </c:pt>
                <c:pt idx="1642">
                  <c:v>-2.0732533776399991</c:v>
                </c:pt>
                <c:pt idx="1643">
                  <c:v>-2.0346889725300001</c:v>
                </c:pt>
                <c:pt idx="1644">
                  <c:v>-2.0012454166100002</c:v>
                </c:pt>
                <c:pt idx="1645">
                  <c:v>-1.9854171916699999</c:v>
                </c:pt>
                <c:pt idx="1646">
                  <c:v>-1.9953632342100005</c:v>
                </c:pt>
                <c:pt idx="1647">
                  <c:v>-2.0266443936699994</c:v>
                </c:pt>
                <c:pt idx="1648">
                  <c:v>-2.0637193963899998</c:v>
                </c:pt>
                <c:pt idx="1649">
                  <c:v>-2.1009684915400006</c:v>
                </c:pt>
                <c:pt idx="1650">
                  <c:v>-2.12966763857</c:v>
                </c:pt>
                <c:pt idx="1651">
                  <c:v>-2.1415416449400002</c:v>
                </c:pt>
                <c:pt idx="1652">
                  <c:v>-2.1492735906900009</c:v>
                </c:pt>
                <c:pt idx="1653">
                  <c:v>-2.127659340650002</c:v>
                </c:pt>
                <c:pt idx="1654">
                  <c:v>-2.1081091921699984</c:v>
                </c:pt>
                <c:pt idx="1655">
                  <c:v>-2.0878809236200002</c:v>
                </c:pt>
                <c:pt idx="1656">
                  <c:v>-2.0738148648200001</c:v>
                </c:pt>
                <c:pt idx="1657">
                  <c:v>-2.0593444331700002</c:v>
                </c:pt>
                <c:pt idx="1658">
                  <c:v>-2.0707449011399994</c:v>
                </c:pt>
                <c:pt idx="1659">
                  <c:v>-2.0893840722400006</c:v>
                </c:pt>
                <c:pt idx="1660">
                  <c:v>-2.1128574080700004</c:v>
                </c:pt>
                <c:pt idx="1661">
                  <c:v>-2.1431409654200002</c:v>
                </c:pt>
                <c:pt idx="1662">
                  <c:v>-2.1662676263800011</c:v>
                </c:pt>
                <c:pt idx="1663">
                  <c:v>-2.1776359390800004</c:v>
                </c:pt>
                <c:pt idx="1664">
                  <c:v>-2.1849821718799998</c:v>
                </c:pt>
                <c:pt idx="1665">
                  <c:v>-2.1787566831600005</c:v>
                </c:pt>
                <c:pt idx="1666">
                  <c:v>-2.163628988880002</c:v>
                </c:pt>
                <c:pt idx="1667">
                  <c:v>-2.1399594579400008</c:v>
                </c:pt>
                <c:pt idx="1668">
                  <c:v>-2.1223325424600001</c:v>
                </c:pt>
                <c:pt idx="1669">
                  <c:v>-2.1168235699699998</c:v>
                </c:pt>
                <c:pt idx="1670">
                  <c:v>-2.1245476277000006</c:v>
                </c:pt>
                <c:pt idx="1671">
                  <c:v>-2.1426015109500001</c:v>
                </c:pt>
                <c:pt idx="1672">
                  <c:v>-2.1665973497399991</c:v>
                </c:pt>
                <c:pt idx="1673">
                  <c:v>-2.1999194200400005</c:v>
                </c:pt>
                <c:pt idx="1674">
                  <c:v>-2.2224958360799998</c:v>
                </c:pt>
                <c:pt idx="1675">
                  <c:v>-2.22935408234</c:v>
                </c:pt>
                <c:pt idx="1676">
                  <c:v>-2.2231259546899995</c:v>
                </c:pt>
                <c:pt idx="1677">
                  <c:v>-2.2095273731700003</c:v>
                </c:pt>
                <c:pt idx="1678">
                  <c:v>-2.1946896124599995</c:v>
                </c:pt>
                <c:pt idx="1679">
                  <c:v>-2.1883777225000003</c:v>
                </c:pt>
                <c:pt idx="1680">
                  <c:v>-2.1912396997899997</c:v>
                </c:pt>
                <c:pt idx="1681">
                  <c:v>-2.1984719875999996</c:v>
                </c:pt>
                <c:pt idx="1682">
                  <c:v>-2.2087190973699991</c:v>
                </c:pt>
                <c:pt idx="1683">
                  <c:v>-2.2145503004399996</c:v>
                </c:pt>
                <c:pt idx="1684">
                  <c:v>-2.2104943923000002</c:v>
                </c:pt>
                <c:pt idx="1685">
                  <c:v>-2.2079521526199999</c:v>
                </c:pt>
                <c:pt idx="1686">
                  <c:v>-2.2017727519100001</c:v>
                </c:pt>
                <c:pt idx="1687">
                  <c:v>-2.2074118059300005</c:v>
                </c:pt>
                <c:pt idx="1688">
                  <c:v>-2.2204226225800001</c:v>
                </c:pt>
                <c:pt idx="1689">
                  <c:v>-2.2377415883</c:v>
                </c:pt>
                <c:pt idx="1690">
                  <c:v>-2.2631384201000007</c:v>
                </c:pt>
                <c:pt idx="1691">
                  <c:v>-2.2863759086600006</c:v>
                </c:pt>
                <c:pt idx="1692">
                  <c:v>-2.3002683977900009</c:v>
                </c:pt>
                <c:pt idx="1693">
                  <c:v>-2.2966165476600002</c:v>
                </c:pt>
                <c:pt idx="1694">
                  <c:v>-2.2657180019899994</c:v>
                </c:pt>
                <c:pt idx="1695">
                  <c:v>-2.227148747979999</c:v>
                </c:pt>
                <c:pt idx="1696">
                  <c:v>-2.1733156165400009</c:v>
                </c:pt>
                <c:pt idx="1697">
                  <c:v>-2.1299783595899986</c:v>
                </c:pt>
                <c:pt idx="1698">
                  <c:v>-2.0926488635200005</c:v>
                </c:pt>
                <c:pt idx="1699">
                  <c:v>-2.0875790781000001</c:v>
                </c:pt>
                <c:pt idx="1700">
                  <c:v>-2.1105201664700002</c:v>
                </c:pt>
                <c:pt idx="1701">
                  <c:v>-2.1491947972399998</c:v>
                </c:pt>
                <c:pt idx="1702">
                  <c:v>-2.2077766592899994</c:v>
                </c:pt>
                <c:pt idx="1703">
                  <c:v>-2.25545089368</c:v>
                </c:pt>
                <c:pt idx="1704">
                  <c:v>-2.3017893088300001</c:v>
                </c:pt>
                <c:pt idx="1705">
                  <c:v>-2.3131507917700005</c:v>
                </c:pt>
                <c:pt idx="1706">
                  <c:v>-2.3002555148099995</c:v>
                </c:pt>
                <c:pt idx="1707">
                  <c:v>-2.2606122974700007</c:v>
                </c:pt>
                <c:pt idx="1708">
                  <c:v>-2.1876884247400006</c:v>
                </c:pt>
                <c:pt idx="1709">
                  <c:v>-2.1344998691799999</c:v>
                </c:pt>
                <c:pt idx="1710">
                  <c:v>-2.1025590293500018</c:v>
                </c:pt>
                <c:pt idx="1711">
                  <c:v>-2.0913092144099998</c:v>
                </c:pt>
                <c:pt idx="1712">
                  <c:v>-2.1069828260899994</c:v>
                </c:pt>
                <c:pt idx="1713">
                  <c:v>-2.1585226022199993</c:v>
                </c:pt>
                <c:pt idx="1714">
                  <c:v>-2.2235289438799994</c:v>
                </c:pt>
                <c:pt idx="1715">
                  <c:v>-2.2972044010099997</c:v>
                </c:pt>
                <c:pt idx="1716">
                  <c:v>-2.3361296430900005</c:v>
                </c:pt>
                <c:pt idx="1717">
                  <c:v>-2.3457441230099998</c:v>
                </c:pt>
                <c:pt idx="1718">
                  <c:v>-2.3249413590500017</c:v>
                </c:pt>
                <c:pt idx="1719">
                  <c:v>-2.2479192132499994</c:v>
                </c:pt>
                <c:pt idx="1720">
                  <c:v>-2.1683176849900003</c:v>
                </c:pt>
                <c:pt idx="1721">
                  <c:v>-2.0889129386100005</c:v>
                </c:pt>
                <c:pt idx="1722">
                  <c:v>-2.0493481734899994</c:v>
                </c:pt>
                <c:pt idx="1723">
                  <c:v>-2.0367426892200005</c:v>
                </c:pt>
                <c:pt idx="1724">
                  <c:v>-2.0761152050399998</c:v>
                </c:pt>
                <c:pt idx="1725">
                  <c:v>-2.1536532128799997</c:v>
                </c:pt>
                <c:pt idx="1726">
                  <c:v>-2.2575910234499998</c:v>
                </c:pt>
                <c:pt idx="1727">
                  <c:v>-2.33879961338</c:v>
                </c:pt>
                <c:pt idx="1728">
                  <c:v>-2.3972239094000001</c:v>
                </c:pt>
                <c:pt idx="1729">
                  <c:v>-2.3951305506799994</c:v>
                </c:pt>
                <c:pt idx="1730">
                  <c:v>-2.3437641240199998</c:v>
                </c:pt>
                <c:pt idx="1731">
                  <c:v>-2.2531550625800003</c:v>
                </c:pt>
                <c:pt idx="1732">
                  <c:v>-2.1537325838799997</c:v>
                </c:pt>
                <c:pt idx="1733">
                  <c:v>-2.0849897082499997</c:v>
                </c:pt>
                <c:pt idx="1734">
                  <c:v>-2.0352133966899997</c:v>
                </c:pt>
                <c:pt idx="1735">
                  <c:v>-2.0614610963399995</c:v>
                </c:pt>
                <c:pt idx="1736">
                  <c:v>-2.1242728050799995</c:v>
                </c:pt>
                <c:pt idx="1737">
                  <c:v>-2.2178703173400001</c:v>
                </c:pt>
                <c:pt idx="1738">
                  <c:v>-2.3196835148800004</c:v>
                </c:pt>
                <c:pt idx="1739">
                  <c:v>-2.3999478474300004</c:v>
                </c:pt>
                <c:pt idx="1740">
                  <c:v>-2.4511150655599985</c:v>
                </c:pt>
                <c:pt idx="1741">
                  <c:v>-2.4378399736200005</c:v>
                </c:pt>
                <c:pt idx="1742">
                  <c:v>-2.3748672056499989</c:v>
                </c:pt>
                <c:pt idx="1743">
                  <c:v>-2.2813724088000011</c:v>
                </c:pt>
                <c:pt idx="1744">
                  <c:v>-2.1921206195699998</c:v>
                </c:pt>
                <c:pt idx="1745">
                  <c:v>-2.1249725099800005</c:v>
                </c:pt>
                <c:pt idx="1746">
                  <c:v>-2.0971264448900002</c:v>
                </c:pt>
                <c:pt idx="1747">
                  <c:v>-2.1096871634399998</c:v>
                </c:pt>
                <c:pt idx="1748">
                  <c:v>-2.1909110705999995</c:v>
                </c:pt>
                <c:pt idx="1749">
                  <c:v>-2.2887079854199985</c:v>
                </c:pt>
                <c:pt idx="1750">
                  <c:v>-2.3739474662199984</c:v>
                </c:pt>
                <c:pt idx="1751">
                  <c:v>-2.4354692441000001</c:v>
                </c:pt>
                <c:pt idx="1752">
                  <c:v>-2.4559576673800003</c:v>
                </c:pt>
                <c:pt idx="1753">
                  <c:v>-2.4139826768399995</c:v>
                </c:pt>
                <c:pt idx="1754">
                  <c:v>-2.3222954192599996</c:v>
                </c:pt>
                <c:pt idx="1755">
                  <c:v>-2.2305352795900006</c:v>
                </c:pt>
                <c:pt idx="1756">
                  <c:v>-2.1551484212599989</c:v>
                </c:pt>
                <c:pt idx="1757">
                  <c:v>-2.1146231092600001</c:v>
                </c:pt>
                <c:pt idx="1758">
                  <c:v>-2.1301265249699997</c:v>
                </c:pt>
                <c:pt idx="1759">
                  <c:v>-2.1811858720600004</c:v>
                </c:pt>
                <c:pt idx="1760">
                  <c:v>-2.2830681540299995</c:v>
                </c:pt>
                <c:pt idx="1761">
                  <c:v>-2.3975939354799998</c:v>
                </c:pt>
                <c:pt idx="1762">
                  <c:v>-2.48953562688</c:v>
                </c:pt>
                <c:pt idx="1763">
                  <c:v>-2.5246398004900019</c:v>
                </c:pt>
                <c:pt idx="1764">
                  <c:v>-2.5306695014100007</c:v>
                </c:pt>
                <c:pt idx="1765">
                  <c:v>-2.4714236573200004</c:v>
                </c:pt>
                <c:pt idx="1766">
                  <c:v>-2.4018864280500001</c:v>
                </c:pt>
                <c:pt idx="1767">
                  <c:v>-2.3235511974200005</c:v>
                </c:pt>
                <c:pt idx="1768">
                  <c:v>-2.2754472898700002</c:v>
                </c:pt>
                <c:pt idx="1769">
                  <c:v>-2.2791023482500008</c:v>
                </c:pt>
                <c:pt idx="1770">
                  <c:v>-2.3176090559300002</c:v>
                </c:pt>
                <c:pt idx="1771">
                  <c:v>-2.3949429327400003</c:v>
                </c:pt>
                <c:pt idx="1772">
                  <c:v>-2.4916698347299997</c:v>
                </c:pt>
                <c:pt idx="1773">
                  <c:v>-2.5903826785600002</c:v>
                </c:pt>
                <c:pt idx="1774">
                  <c:v>-2.6444848946299997</c:v>
                </c:pt>
                <c:pt idx="1775">
                  <c:v>-2.6629667532299992</c:v>
                </c:pt>
                <c:pt idx="1776">
                  <c:v>-2.6472289703599996</c:v>
                </c:pt>
                <c:pt idx="1777">
                  <c:v>-2.58702214321</c:v>
                </c:pt>
                <c:pt idx="1778">
                  <c:v>-2.5239438331100006</c:v>
                </c:pt>
                <c:pt idx="1779">
                  <c:v>-2.4840277095200003</c:v>
                </c:pt>
                <c:pt idx="1780">
                  <c:v>-2.4560974803500004</c:v>
                </c:pt>
                <c:pt idx="1781">
                  <c:v>-2.4857909433900001</c:v>
                </c:pt>
                <c:pt idx="1782">
                  <c:v>-2.5267369084200002</c:v>
                </c:pt>
                <c:pt idx="1783">
                  <c:v>-2.6066791342300006</c:v>
                </c:pt>
                <c:pt idx="1784">
                  <c:v>-2.6920257957999993</c:v>
                </c:pt>
                <c:pt idx="1785">
                  <c:v>-2.7809083121699993</c:v>
                </c:pt>
                <c:pt idx="1786">
                  <c:v>-2.82834148801</c:v>
                </c:pt>
                <c:pt idx="1787">
                  <c:v>-2.8228762243199998</c:v>
                </c:pt>
                <c:pt idx="1788">
                  <c:v>-2.7888279428699994</c:v>
                </c:pt>
                <c:pt idx="1789">
                  <c:v>-2.7126243510100005</c:v>
                </c:pt>
                <c:pt idx="1790">
                  <c:v>-2.6460787906799998</c:v>
                </c:pt>
                <c:pt idx="1791">
                  <c:v>-2.5796488677699996</c:v>
                </c:pt>
                <c:pt idx="1792">
                  <c:v>-2.57790693949</c:v>
                </c:pt>
                <c:pt idx="1793">
                  <c:v>-2.6100258414699984</c:v>
                </c:pt>
                <c:pt idx="1794">
                  <c:v>-2.693164491570001</c:v>
                </c:pt>
                <c:pt idx="1795">
                  <c:v>-2.783591262349999</c:v>
                </c:pt>
                <c:pt idx="1796">
                  <c:v>-2.8784838131500008</c:v>
                </c:pt>
                <c:pt idx="1797">
                  <c:v>-2.9460348936099994</c:v>
                </c:pt>
                <c:pt idx="1798">
                  <c:v>-2.96483033726</c:v>
                </c:pt>
                <c:pt idx="1799">
                  <c:v>-2.9089670713100007</c:v>
                </c:pt>
                <c:pt idx="1800">
                  <c:v>-2.8413556583899995</c:v>
                </c:pt>
                <c:pt idx="1801">
                  <c:v>-2.7692983009300001</c:v>
                </c:pt>
                <c:pt idx="1802">
                  <c:v>-2.7127179064099991</c:v>
                </c:pt>
                <c:pt idx="1803">
                  <c:v>-2.68047885955</c:v>
                </c:pt>
                <c:pt idx="1804">
                  <c:v>-2.7138754600000006</c:v>
                </c:pt>
                <c:pt idx="1805">
                  <c:v>-2.7681314834399999</c:v>
                </c:pt>
                <c:pt idx="1806">
                  <c:v>-2.874567999089999</c:v>
                </c:pt>
                <c:pt idx="1807">
                  <c:v>-2.9670808022899999</c:v>
                </c:pt>
                <c:pt idx="1808">
                  <c:v>-3.0281018407800002</c:v>
                </c:pt>
                <c:pt idx="1809">
                  <c:v>-3.05150104297</c:v>
                </c:pt>
                <c:pt idx="1810">
                  <c:v>-3.0433800380600013</c:v>
                </c:pt>
                <c:pt idx="1811">
                  <c:v>-3.0066799619299993</c:v>
                </c:pt>
                <c:pt idx="1812">
                  <c:v>-2.9408140775600007</c:v>
                </c:pt>
                <c:pt idx="1813">
                  <c:v>-2.8812959200400008</c:v>
                </c:pt>
                <c:pt idx="1814">
                  <c:v>-2.8467981898099999</c:v>
                </c:pt>
                <c:pt idx="1815">
                  <c:v>-2.8458425937900005</c:v>
                </c:pt>
                <c:pt idx="1816">
                  <c:v>-2.8731302732699997</c:v>
                </c:pt>
                <c:pt idx="1817">
                  <c:v>-2.9277037256200016</c:v>
                </c:pt>
                <c:pt idx="1818">
                  <c:v>-2.9932200329799996</c:v>
                </c:pt>
                <c:pt idx="1819">
                  <c:v>-3.0554751952199979</c:v>
                </c:pt>
                <c:pt idx="1820">
                  <c:v>-3.1204346681200001</c:v>
                </c:pt>
                <c:pt idx="1821">
                  <c:v>-3.1297332457099998</c:v>
                </c:pt>
                <c:pt idx="1822">
                  <c:v>-3.1461120947199999</c:v>
                </c:pt>
                <c:pt idx="1823">
                  <c:v>-3.1089808814300008</c:v>
                </c:pt>
                <c:pt idx="1824">
                  <c:v>-3.0633278321099984</c:v>
                </c:pt>
                <c:pt idx="1825">
                  <c:v>-3.0181645333199993</c:v>
                </c:pt>
                <c:pt idx="1826">
                  <c:v>-2.9792654520800004</c:v>
                </c:pt>
                <c:pt idx="1827">
                  <c:v>-2.9667169420900001</c:v>
                </c:pt>
                <c:pt idx="1828">
                  <c:v>-2.9896397895199982</c:v>
                </c:pt>
                <c:pt idx="1829">
                  <c:v>-3.0307467286600005</c:v>
                </c:pt>
                <c:pt idx="1830">
                  <c:v>-3.0907426840100003</c:v>
                </c:pt>
                <c:pt idx="1831">
                  <c:v>-3.1399130550600001</c:v>
                </c:pt>
                <c:pt idx="1832">
                  <c:v>-3.2016342394900006</c:v>
                </c:pt>
                <c:pt idx="1833">
                  <c:v>-3.2201752663899996</c:v>
                </c:pt>
                <c:pt idx="1834">
                  <c:v>-3.2258067703300002</c:v>
                </c:pt>
                <c:pt idx="1835">
                  <c:v>-3.19758967901</c:v>
                </c:pt>
                <c:pt idx="1836">
                  <c:v>-3.1799421028999997</c:v>
                </c:pt>
                <c:pt idx="1837">
                  <c:v>-3.1400762063799981</c:v>
                </c:pt>
                <c:pt idx="1838">
                  <c:v>-3.1264516343199995</c:v>
                </c:pt>
                <c:pt idx="1839">
                  <c:v>-3.11910463807</c:v>
                </c:pt>
                <c:pt idx="1840">
                  <c:v>-3.1386075570200003</c:v>
                </c:pt>
                <c:pt idx="1841">
                  <c:v>-3.1625042340599996</c:v>
                </c:pt>
                <c:pt idx="1842">
                  <c:v>-3.1798042572700016</c:v>
                </c:pt>
                <c:pt idx="1843">
                  <c:v>-3.2026549192999982</c:v>
                </c:pt>
                <c:pt idx="1844">
                  <c:v>-3.2207475354700006</c:v>
                </c:pt>
                <c:pt idx="1845">
                  <c:v>-3.2436014435900002</c:v>
                </c:pt>
                <c:pt idx="1846">
                  <c:v>-3.2466980775000005</c:v>
                </c:pt>
                <c:pt idx="1847">
                  <c:v>-3.2745043927099999</c:v>
                </c:pt>
                <c:pt idx="1848">
                  <c:v>-3.2954302721199995</c:v>
                </c:pt>
                <c:pt idx="1849">
                  <c:v>-3.3272914969799992</c:v>
                </c:pt>
                <c:pt idx="1850">
                  <c:v>-3.3397854749599998</c:v>
                </c:pt>
                <c:pt idx="1851">
                  <c:v>-3.3373619776300005</c:v>
                </c:pt>
                <c:pt idx="1852">
                  <c:v>-3.32442963479</c:v>
                </c:pt>
                <c:pt idx="1853">
                  <c:v>-3.2950034218000006</c:v>
                </c:pt>
                <c:pt idx="1854">
                  <c:v>-3.2710533893100004</c:v>
                </c:pt>
                <c:pt idx="1855">
                  <c:v>-3.2337033939799991</c:v>
                </c:pt>
                <c:pt idx="1856">
                  <c:v>-3.2050470461699994</c:v>
                </c:pt>
                <c:pt idx="1857">
                  <c:v>-3.2228643026100001</c:v>
                </c:pt>
                <c:pt idx="1858">
                  <c:v>-3.2389092605299989</c:v>
                </c:pt>
                <c:pt idx="1859">
                  <c:v>-3.2810683371800002</c:v>
                </c:pt>
                <c:pt idx="1860">
                  <c:v>-3.3466518577500013</c:v>
                </c:pt>
                <c:pt idx="1861">
                  <c:v>-3.4050066330799993</c:v>
                </c:pt>
                <c:pt idx="1862">
                  <c:v>-3.4359509558800005</c:v>
                </c:pt>
                <c:pt idx="1863">
                  <c:v>-3.4314239700700018</c:v>
                </c:pt>
                <c:pt idx="1864">
                  <c:v>-3.4127537000500001</c:v>
                </c:pt>
                <c:pt idx="1865">
                  <c:v>-3.3472428021599994</c:v>
                </c:pt>
                <c:pt idx="1866">
                  <c:v>-3.2882005729399992</c:v>
                </c:pt>
                <c:pt idx="1867">
                  <c:v>-3.2263052435600019</c:v>
                </c:pt>
                <c:pt idx="1868">
                  <c:v>-3.162806495069999</c:v>
                </c:pt>
                <c:pt idx="1869">
                  <c:v>-3.1794240004199996</c:v>
                </c:pt>
                <c:pt idx="1870">
                  <c:v>-3.2059495801799991</c:v>
                </c:pt>
                <c:pt idx="1871">
                  <c:v>-3.2729663492000007</c:v>
                </c:pt>
                <c:pt idx="1872">
                  <c:v>-3.3583014443199999</c:v>
                </c:pt>
                <c:pt idx="1873">
                  <c:v>-3.4030072374899998</c:v>
                </c:pt>
                <c:pt idx="1874">
                  <c:v>-3.4366265926799993</c:v>
                </c:pt>
                <c:pt idx="1875">
                  <c:v>-3.4408132534300009</c:v>
                </c:pt>
                <c:pt idx="1876">
                  <c:v>-3.4091446597099995</c:v>
                </c:pt>
                <c:pt idx="1877">
                  <c:v>-3.3301679429700002</c:v>
                </c:pt>
                <c:pt idx="1878">
                  <c:v>-3.2386239817899991</c:v>
                </c:pt>
                <c:pt idx="1879">
                  <c:v>-3.1460335772700017</c:v>
                </c:pt>
                <c:pt idx="1880">
                  <c:v>-3.1263639041099993</c:v>
                </c:pt>
                <c:pt idx="1881">
                  <c:v>-3.1229288756900004</c:v>
                </c:pt>
                <c:pt idx="1882">
                  <c:v>-3.1656910817199986</c:v>
                </c:pt>
                <c:pt idx="1883">
                  <c:v>-3.2296252157400005</c:v>
                </c:pt>
                <c:pt idx="1884">
                  <c:v>-3.3236561712799997</c:v>
                </c:pt>
                <c:pt idx="1885">
                  <c:v>-3.4004940424300001</c:v>
                </c:pt>
                <c:pt idx="1886">
                  <c:v>-3.4540265313499994</c:v>
                </c:pt>
                <c:pt idx="1887">
                  <c:v>-3.4533658559500009</c:v>
                </c:pt>
                <c:pt idx="1888">
                  <c:v>-3.3837722398199981</c:v>
                </c:pt>
                <c:pt idx="1889">
                  <c:v>-3.3005489965400003</c:v>
                </c:pt>
                <c:pt idx="1890">
                  <c:v>-3.2023245767500002</c:v>
                </c:pt>
                <c:pt idx="1891">
                  <c:v>-3.108523388520001</c:v>
                </c:pt>
                <c:pt idx="1892">
                  <c:v>-3.0720517794099993</c:v>
                </c:pt>
                <c:pt idx="1893">
                  <c:v>-3.0870991886899999</c:v>
                </c:pt>
                <c:pt idx="1894">
                  <c:v>-3.1340480670000002</c:v>
                </c:pt>
                <c:pt idx="1895">
                  <c:v>-3.2250777700599986</c:v>
                </c:pt>
                <c:pt idx="1896">
                  <c:v>-3.3497728761599994</c:v>
                </c:pt>
                <c:pt idx="1897">
                  <c:v>-3.4008744064099998</c:v>
                </c:pt>
                <c:pt idx="1898">
                  <c:v>-3.4459680096800005</c:v>
                </c:pt>
                <c:pt idx="1899">
                  <c:v>-3.4373394310299994</c:v>
                </c:pt>
                <c:pt idx="1900">
                  <c:v>-3.3783707779799994</c:v>
                </c:pt>
                <c:pt idx="1901">
                  <c:v>-3.2997524133300016</c:v>
                </c:pt>
                <c:pt idx="1902">
                  <c:v>-3.1942726787099995</c:v>
                </c:pt>
                <c:pt idx="1903">
                  <c:v>-3.1148455490799982</c:v>
                </c:pt>
                <c:pt idx="1904">
                  <c:v>-3.1025842671999997</c:v>
                </c:pt>
                <c:pt idx="1905">
                  <c:v>-3.1192073301900001</c:v>
                </c:pt>
                <c:pt idx="1906">
                  <c:v>-3.1858009737600006</c:v>
                </c:pt>
                <c:pt idx="1907">
                  <c:v>-3.2509629122499986</c:v>
                </c:pt>
                <c:pt idx="1908">
                  <c:v>-3.3373321257400006</c:v>
                </c:pt>
                <c:pt idx="1909">
                  <c:v>-3.3983707412199999</c:v>
                </c:pt>
                <c:pt idx="1910">
                  <c:v>-3.41493094495</c:v>
                </c:pt>
                <c:pt idx="1911">
                  <c:v>-3.39323823915</c:v>
                </c:pt>
                <c:pt idx="1912">
                  <c:v>-3.3118163501799995</c:v>
                </c:pt>
                <c:pt idx="1913">
                  <c:v>-3.2300063883899996</c:v>
                </c:pt>
                <c:pt idx="1914">
                  <c:v>-3.15680822222</c:v>
                </c:pt>
                <c:pt idx="1915">
                  <c:v>-3.122387505939999</c:v>
                </c:pt>
                <c:pt idx="1916">
                  <c:v>-3.0914353316600001</c:v>
                </c:pt>
                <c:pt idx="1917">
                  <c:v>-3.1177179423200005</c:v>
                </c:pt>
                <c:pt idx="1918">
                  <c:v>-3.1849577171100001</c:v>
                </c:pt>
                <c:pt idx="1919">
                  <c:v>-3.2219520740499989</c:v>
                </c:pt>
                <c:pt idx="1920">
                  <c:v>-3.2583720395899993</c:v>
                </c:pt>
                <c:pt idx="1921">
                  <c:v>-3.2555024074800003</c:v>
                </c:pt>
                <c:pt idx="1922">
                  <c:v>-3.2581860332600003</c:v>
                </c:pt>
                <c:pt idx="1923">
                  <c:v>-3.1861337816199997</c:v>
                </c:pt>
                <c:pt idx="1924">
                  <c:v>-3.13401276399</c:v>
                </c:pt>
                <c:pt idx="1925">
                  <c:v>-3.0561251343900002</c:v>
                </c:pt>
                <c:pt idx="1926">
                  <c:v>-3.0009071000599996</c:v>
                </c:pt>
                <c:pt idx="1927">
                  <c:v>-2.9681234554400007</c:v>
                </c:pt>
                <c:pt idx="1928">
                  <c:v>-2.9705262258399987</c:v>
                </c:pt>
                <c:pt idx="1929">
                  <c:v>-3.0273272151000001</c:v>
                </c:pt>
                <c:pt idx="1930">
                  <c:v>-3.0773893717799981</c:v>
                </c:pt>
                <c:pt idx="1931">
                  <c:v>-3.1166698340300005</c:v>
                </c:pt>
                <c:pt idx="1932">
                  <c:v>-3.1483797121700001</c:v>
                </c:pt>
                <c:pt idx="1933">
                  <c:v>-3.1519320711199987</c:v>
                </c:pt>
                <c:pt idx="1934">
                  <c:v>-3.1083194385599993</c:v>
                </c:pt>
                <c:pt idx="1935">
                  <c:v>-3.07584715548</c:v>
                </c:pt>
                <c:pt idx="1936">
                  <c:v>-2.9853985971500001</c:v>
                </c:pt>
                <c:pt idx="1937">
                  <c:v>-2.9429230679300011</c:v>
                </c:pt>
                <c:pt idx="1938">
                  <c:v>-2.9074515318700005</c:v>
                </c:pt>
                <c:pt idx="1939">
                  <c:v>-2.9252302632299991</c:v>
                </c:pt>
                <c:pt idx="1940">
                  <c:v>-2.9841076561700004</c:v>
                </c:pt>
                <c:pt idx="1941">
                  <c:v>-3.0512840307399984</c:v>
                </c:pt>
                <c:pt idx="1942">
                  <c:v>-3.1255395691199999</c:v>
                </c:pt>
                <c:pt idx="1943">
                  <c:v>-3.1975981923199996</c:v>
                </c:pt>
                <c:pt idx="1944">
                  <c:v>-3.2055692051900007</c:v>
                </c:pt>
                <c:pt idx="1945">
                  <c:v>-3.1611789601900004</c:v>
                </c:pt>
                <c:pt idx="1946">
                  <c:v>-3.0742682393600012</c:v>
                </c:pt>
                <c:pt idx="1947">
                  <c:v>-2.9831812022500004</c:v>
                </c:pt>
                <c:pt idx="1948">
                  <c:v>-2.8656249590099989</c:v>
                </c:pt>
                <c:pt idx="1949">
                  <c:v>-2.8322732196599993</c:v>
                </c:pt>
                <c:pt idx="1950">
                  <c:v>-2.8248298148099997</c:v>
                </c:pt>
                <c:pt idx="1951">
                  <c:v>-2.882218213679999</c:v>
                </c:pt>
                <c:pt idx="1952">
                  <c:v>-2.9811253762299987</c:v>
                </c:pt>
                <c:pt idx="1953">
                  <c:v>-3.0910556623300018</c:v>
                </c:pt>
                <c:pt idx="1954">
                  <c:v>-3.1707061018999996</c:v>
                </c:pt>
                <c:pt idx="1955">
                  <c:v>-3.1938375239999992</c:v>
                </c:pt>
                <c:pt idx="1956">
                  <c:v>-3.1659890179999994</c:v>
                </c:pt>
                <c:pt idx="1957">
                  <c:v>-3.0679269790299997</c:v>
                </c:pt>
                <c:pt idx="1958">
                  <c:v>-2.94318199745</c:v>
                </c:pt>
                <c:pt idx="1959">
                  <c:v>-2.8409998646200005</c:v>
                </c:pt>
                <c:pt idx="1960">
                  <c:v>-2.7643835916199992</c:v>
                </c:pt>
                <c:pt idx="1961">
                  <c:v>-2.7290684679499981</c:v>
                </c:pt>
                <c:pt idx="1962">
                  <c:v>-2.74823967805</c:v>
                </c:pt>
                <c:pt idx="1963">
                  <c:v>-2.8133802393599998</c:v>
                </c:pt>
                <c:pt idx="1964">
                  <c:v>-2.9023648962399999</c:v>
                </c:pt>
                <c:pt idx="1965">
                  <c:v>-2.9932323453299996</c:v>
                </c:pt>
                <c:pt idx="1966">
                  <c:v>-3.0387992867500002</c:v>
                </c:pt>
                <c:pt idx="1967">
                  <c:v>-3.0538848289299998</c:v>
                </c:pt>
                <c:pt idx="1968">
                  <c:v>-3.0070252921700003</c:v>
                </c:pt>
                <c:pt idx="1969">
                  <c:v>-2.9154723116799994</c:v>
                </c:pt>
                <c:pt idx="1970">
                  <c:v>-2.8411620019000008</c:v>
                </c:pt>
                <c:pt idx="1971">
                  <c:v>-2.7506627109899999</c:v>
                </c:pt>
                <c:pt idx="1972">
                  <c:v>-2.7251256046799996</c:v>
                </c:pt>
                <c:pt idx="1973">
                  <c:v>-2.7002319140200006</c:v>
                </c:pt>
                <c:pt idx="1974">
                  <c:v>-2.7380257166900002</c:v>
                </c:pt>
                <c:pt idx="1975">
                  <c:v>-2.8010096452500006</c:v>
                </c:pt>
                <c:pt idx="1976">
                  <c:v>-2.8664230160300006</c:v>
                </c:pt>
                <c:pt idx="1977">
                  <c:v>-2.9311661598700001</c:v>
                </c:pt>
                <c:pt idx="1978">
                  <c:v>-2.9779826566200001</c:v>
                </c:pt>
                <c:pt idx="1979">
                  <c:v>-2.9738769154600013</c:v>
                </c:pt>
                <c:pt idx="1980">
                  <c:v>-2.9353102048200008</c:v>
                </c:pt>
                <c:pt idx="1981">
                  <c:v>-2.8775099729999996</c:v>
                </c:pt>
                <c:pt idx="1982">
                  <c:v>-2.7967292483900001</c:v>
                </c:pt>
                <c:pt idx="1983">
                  <c:v>-2.7244108340000004</c:v>
                </c:pt>
                <c:pt idx="1984">
                  <c:v>-2.6682115452900006</c:v>
                </c:pt>
                <c:pt idx="1985">
                  <c:v>-2.6765394298400009</c:v>
                </c:pt>
                <c:pt idx="1986">
                  <c:v>-2.6882015797100007</c:v>
                </c:pt>
                <c:pt idx="1987">
                  <c:v>-2.7406844467100004</c:v>
                </c:pt>
                <c:pt idx="1988">
                  <c:v>-2.8028082640300003</c:v>
                </c:pt>
                <c:pt idx="1989">
                  <c:v>-2.8602242033500005</c:v>
                </c:pt>
                <c:pt idx="1990">
                  <c:v>-2.8816290965399998</c:v>
                </c:pt>
                <c:pt idx="1991">
                  <c:v>-2.8576989218299986</c:v>
                </c:pt>
                <c:pt idx="1992">
                  <c:v>-2.8126403949499998</c:v>
                </c:pt>
                <c:pt idx="1993">
                  <c:v>-2.746261440520001</c:v>
                </c:pt>
                <c:pt idx="1994">
                  <c:v>-2.69542809998</c:v>
                </c:pt>
                <c:pt idx="1995">
                  <c:v>-2.6421936492300002</c:v>
                </c:pt>
                <c:pt idx="1996">
                  <c:v>-2.6403973616199998</c:v>
                </c:pt>
                <c:pt idx="1997">
                  <c:v>-2.6560369389699985</c:v>
                </c:pt>
                <c:pt idx="1998">
                  <c:v>-2.7023167662700001</c:v>
                </c:pt>
                <c:pt idx="1999">
                  <c:v>-2.7594740177099997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94-447C-9A42-1817A820924F}"/>
            </c:ext>
          </c:extLst>
        </c:ser>
        <c:ser>
          <c:idx val="0"/>
          <c:order val="1"/>
          <c:tx>
            <c:strRef>
              <c:f>Лист1!$C$45</c:f>
              <c:strCache>
                <c:ptCount val="1"/>
                <c:pt idx="0">
                  <c:v>Uуп1=-40 В</c:v>
                </c:pt>
              </c:strCache>
            </c:strRef>
          </c:tx>
          <c:spPr>
            <a:ln w="158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Лист1!$C$46:$C$2045</c:f>
              <c:numCache>
                <c:formatCode>0.000</c:formatCode>
                <c:ptCount val="2000"/>
                <c:pt idx="0">
                  <c:v>-1.0852803206499988</c:v>
                </c:pt>
                <c:pt idx="1">
                  <c:v>-1.014293513150001</c:v>
                </c:pt>
                <c:pt idx="2">
                  <c:v>-1.0895034959200005</c:v>
                </c:pt>
                <c:pt idx="3">
                  <c:v>-1.05338410399</c:v>
                </c:pt>
                <c:pt idx="4">
                  <c:v>-1.1097227310499986</c:v>
                </c:pt>
                <c:pt idx="5">
                  <c:v>-1.0612733641300001</c:v>
                </c:pt>
                <c:pt idx="6">
                  <c:v>-1.1148860668599998</c:v>
                </c:pt>
                <c:pt idx="7">
                  <c:v>-1.1650675657499987</c:v>
                </c:pt>
                <c:pt idx="8">
                  <c:v>-1.1534917404400002</c:v>
                </c:pt>
                <c:pt idx="9">
                  <c:v>-1.1627306276099993</c:v>
                </c:pt>
                <c:pt idx="10">
                  <c:v>-1.1661789373699987</c:v>
                </c:pt>
                <c:pt idx="11">
                  <c:v>-1.1921653679800002</c:v>
                </c:pt>
                <c:pt idx="12">
                  <c:v>-1.1596993758199989</c:v>
                </c:pt>
                <c:pt idx="13">
                  <c:v>-1.1517663962900004</c:v>
                </c:pt>
                <c:pt idx="14">
                  <c:v>-1.1443437679799986</c:v>
                </c:pt>
                <c:pt idx="15">
                  <c:v>-1.1414180980299999</c:v>
                </c:pt>
                <c:pt idx="16">
                  <c:v>-1.1551559444299997</c:v>
                </c:pt>
                <c:pt idx="17">
                  <c:v>-1.1614578807700002</c:v>
                </c:pt>
                <c:pt idx="18">
                  <c:v>-1.1550349695599984</c:v>
                </c:pt>
                <c:pt idx="19">
                  <c:v>-1.1696832620099999</c:v>
                </c:pt>
                <c:pt idx="20">
                  <c:v>-1.189038929810001</c:v>
                </c:pt>
                <c:pt idx="21">
                  <c:v>-1.1959172602400003</c:v>
                </c:pt>
                <c:pt idx="22">
                  <c:v>-1.1933721436899998</c:v>
                </c:pt>
                <c:pt idx="23">
                  <c:v>-1.1900519654700004</c:v>
                </c:pt>
                <c:pt idx="24">
                  <c:v>-1.1752064857099989</c:v>
                </c:pt>
                <c:pt idx="25">
                  <c:v>-1.1748363230499996</c:v>
                </c:pt>
                <c:pt idx="26">
                  <c:v>-1.1723170912900001</c:v>
                </c:pt>
                <c:pt idx="27">
                  <c:v>-1.152304451969999</c:v>
                </c:pt>
                <c:pt idx="28">
                  <c:v>-1.1496029945200008</c:v>
                </c:pt>
                <c:pt idx="29">
                  <c:v>-1.1347337816699994</c:v>
                </c:pt>
                <c:pt idx="30">
                  <c:v>-1.12501992308</c:v>
                </c:pt>
                <c:pt idx="31">
                  <c:v>-1.1157152153199998</c:v>
                </c:pt>
                <c:pt idx="32">
                  <c:v>-1.105218830469999</c:v>
                </c:pt>
                <c:pt idx="33">
                  <c:v>-1.0912086386199997</c:v>
                </c:pt>
                <c:pt idx="34">
                  <c:v>-1.0877128492799994</c:v>
                </c:pt>
                <c:pt idx="35">
                  <c:v>-1.0880446742100005</c:v>
                </c:pt>
                <c:pt idx="36">
                  <c:v>-1.0924104135699995</c:v>
                </c:pt>
                <c:pt idx="37">
                  <c:v>-1.1020160021300005</c:v>
                </c:pt>
                <c:pt idx="38">
                  <c:v>-1.1085353288400008</c:v>
                </c:pt>
                <c:pt idx="39">
                  <c:v>-1.1070116462400001</c:v>
                </c:pt>
                <c:pt idx="40">
                  <c:v>-1.1174343395100002</c:v>
                </c:pt>
                <c:pt idx="41">
                  <c:v>-1.1216773714800006</c:v>
                </c:pt>
                <c:pt idx="42">
                  <c:v>-1.1293284114900004</c:v>
                </c:pt>
                <c:pt idx="43">
                  <c:v>-1.1329078952500018</c:v>
                </c:pt>
                <c:pt idx="44">
                  <c:v>-1.1342050946199995</c:v>
                </c:pt>
                <c:pt idx="45">
                  <c:v>-1.1322272679899996</c:v>
                </c:pt>
                <c:pt idx="46">
                  <c:v>-1.1199875013399985</c:v>
                </c:pt>
                <c:pt idx="47">
                  <c:v>-1.1106787746800004</c:v>
                </c:pt>
                <c:pt idx="48">
                  <c:v>-1.1080423352000008</c:v>
                </c:pt>
                <c:pt idx="49">
                  <c:v>-1.1038443610199984</c:v>
                </c:pt>
                <c:pt idx="50">
                  <c:v>-1.0936119228899999</c:v>
                </c:pt>
                <c:pt idx="51">
                  <c:v>-1.0803457313500002</c:v>
                </c:pt>
                <c:pt idx="52">
                  <c:v>-1.0775671140500014</c:v>
                </c:pt>
                <c:pt idx="53">
                  <c:v>-1.0714755846499997</c:v>
                </c:pt>
                <c:pt idx="54">
                  <c:v>-1.0762557517299998</c:v>
                </c:pt>
                <c:pt idx="55">
                  <c:v>-1.0755875964000001</c:v>
                </c:pt>
                <c:pt idx="56">
                  <c:v>-1.0857627144300002</c:v>
                </c:pt>
                <c:pt idx="57">
                  <c:v>-1.0926561506900008</c:v>
                </c:pt>
                <c:pt idx="58">
                  <c:v>-1.1087604526500001</c:v>
                </c:pt>
                <c:pt idx="59">
                  <c:v>-1.1132330067099998</c:v>
                </c:pt>
                <c:pt idx="60">
                  <c:v>-1.1187310351099995</c:v>
                </c:pt>
                <c:pt idx="61">
                  <c:v>-1.1101475289800011</c:v>
                </c:pt>
                <c:pt idx="62">
                  <c:v>-1.0981711088999999</c:v>
                </c:pt>
                <c:pt idx="63">
                  <c:v>-1.0994530845399988</c:v>
                </c:pt>
                <c:pt idx="64">
                  <c:v>-1.0844626050799997</c:v>
                </c:pt>
                <c:pt idx="65">
                  <c:v>-1.0791187567099998</c:v>
                </c:pt>
                <c:pt idx="66">
                  <c:v>-1.0720157695600006</c:v>
                </c:pt>
                <c:pt idx="67">
                  <c:v>-1.0746955321699998</c:v>
                </c:pt>
                <c:pt idx="68">
                  <c:v>-1.0797239131299996</c:v>
                </c:pt>
                <c:pt idx="69">
                  <c:v>-1.0934190525000003</c:v>
                </c:pt>
                <c:pt idx="70">
                  <c:v>-1.1019397166699991</c:v>
                </c:pt>
                <c:pt idx="71">
                  <c:v>-1.1124383214899995</c:v>
                </c:pt>
                <c:pt idx="72">
                  <c:v>-1.1172363867299997</c:v>
                </c:pt>
                <c:pt idx="73">
                  <c:v>-1.1080700614200008</c:v>
                </c:pt>
                <c:pt idx="74">
                  <c:v>-1.1016739714000001</c:v>
                </c:pt>
                <c:pt idx="75">
                  <c:v>-1.0965874459899996</c:v>
                </c:pt>
                <c:pt idx="76">
                  <c:v>-1.0866358685599995</c:v>
                </c:pt>
                <c:pt idx="77">
                  <c:v>-1.0922326607199992</c:v>
                </c:pt>
                <c:pt idx="78">
                  <c:v>-1.1019458536299997</c:v>
                </c:pt>
                <c:pt idx="79">
                  <c:v>-1.1116013636800002</c:v>
                </c:pt>
                <c:pt idx="80">
                  <c:v>-1.1154003925499998</c:v>
                </c:pt>
                <c:pt idx="81">
                  <c:v>-1.1205254003699998</c:v>
                </c:pt>
                <c:pt idx="82">
                  <c:v>-1.1107077905299998</c:v>
                </c:pt>
                <c:pt idx="83">
                  <c:v>-1.0962831938799997</c:v>
                </c:pt>
                <c:pt idx="84">
                  <c:v>-1.0801893274500003</c:v>
                </c:pt>
                <c:pt idx="85">
                  <c:v>-1.0723193404600002</c:v>
                </c:pt>
                <c:pt idx="86">
                  <c:v>-1.0586533725400007</c:v>
                </c:pt>
                <c:pt idx="87">
                  <c:v>-1.0601302826900003</c:v>
                </c:pt>
                <c:pt idx="88">
                  <c:v>-1.0613144045499998</c:v>
                </c:pt>
                <c:pt idx="89">
                  <c:v>-1.0593306229700001</c:v>
                </c:pt>
                <c:pt idx="90">
                  <c:v>-1.0657518169099987</c:v>
                </c:pt>
                <c:pt idx="91">
                  <c:v>-1.0735309917000004</c:v>
                </c:pt>
                <c:pt idx="92">
                  <c:v>-1.0766118256700001</c:v>
                </c:pt>
                <c:pt idx="93">
                  <c:v>-1.0752052647200001</c:v>
                </c:pt>
                <c:pt idx="94">
                  <c:v>-1.0827806651899998</c:v>
                </c:pt>
                <c:pt idx="95">
                  <c:v>-1.0817854587800009</c:v>
                </c:pt>
                <c:pt idx="96">
                  <c:v>-1.0753366965900004</c:v>
                </c:pt>
                <c:pt idx="97">
                  <c:v>-1.06532806349</c:v>
                </c:pt>
                <c:pt idx="98">
                  <c:v>-1.0497082035599994</c:v>
                </c:pt>
                <c:pt idx="99">
                  <c:v>-1.0312678164100002</c:v>
                </c:pt>
                <c:pt idx="100">
                  <c:v>-1.0053927217599998</c:v>
                </c:pt>
                <c:pt idx="101">
                  <c:v>-0.98839945537799967</c:v>
                </c:pt>
                <c:pt idx="102">
                  <c:v>-0.97539177356199891</c:v>
                </c:pt>
                <c:pt idx="103">
                  <c:v>-0.97426934153599998</c:v>
                </c:pt>
                <c:pt idx="104">
                  <c:v>-0.97633627739899964</c:v>
                </c:pt>
                <c:pt idx="105">
                  <c:v>-0.98220451630700123</c:v>
                </c:pt>
                <c:pt idx="106">
                  <c:v>-0.98753187486799843</c:v>
                </c:pt>
                <c:pt idx="107">
                  <c:v>-0.98868780767800035</c:v>
                </c:pt>
                <c:pt idx="108">
                  <c:v>-0.98915889103900045</c:v>
                </c:pt>
                <c:pt idx="109">
                  <c:v>-0.98436030116199968</c:v>
                </c:pt>
                <c:pt idx="110">
                  <c:v>-0.99255514204199979</c:v>
                </c:pt>
                <c:pt idx="111">
                  <c:v>-1.0028367343299998</c:v>
                </c:pt>
                <c:pt idx="112">
                  <c:v>-1.0183187617499998</c:v>
                </c:pt>
                <c:pt idx="113">
                  <c:v>-1.0344088320500009</c:v>
                </c:pt>
                <c:pt idx="114">
                  <c:v>-1.0540490596600001</c:v>
                </c:pt>
                <c:pt idx="115">
                  <c:v>-1.0756110678600015</c:v>
                </c:pt>
                <c:pt idx="116">
                  <c:v>-1.08472760875</c:v>
                </c:pt>
                <c:pt idx="117">
                  <c:v>-1.0860097504699999</c:v>
                </c:pt>
                <c:pt idx="118">
                  <c:v>-1.0834911328200001</c:v>
                </c:pt>
                <c:pt idx="119">
                  <c:v>-1.0708224953799996</c:v>
                </c:pt>
                <c:pt idx="120">
                  <c:v>-1.0592363631999988</c:v>
                </c:pt>
                <c:pt idx="121">
                  <c:v>-1.041546500069999</c:v>
                </c:pt>
                <c:pt idx="122">
                  <c:v>-1.0287979408999999</c:v>
                </c:pt>
                <c:pt idx="123">
                  <c:v>-1.0266089785400005</c:v>
                </c:pt>
                <c:pt idx="124">
                  <c:v>-1.0231381150199996</c:v>
                </c:pt>
                <c:pt idx="125">
                  <c:v>-1.0240437633200001</c:v>
                </c:pt>
                <c:pt idx="126">
                  <c:v>-1.0313831284400004</c:v>
                </c:pt>
                <c:pt idx="127">
                  <c:v>-1.0346225379900005</c:v>
                </c:pt>
                <c:pt idx="128">
                  <c:v>-1.0403856069699999</c:v>
                </c:pt>
                <c:pt idx="129">
                  <c:v>-1.0401813648799991</c:v>
                </c:pt>
                <c:pt idx="130">
                  <c:v>-1.0425431746899996</c:v>
                </c:pt>
                <c:pt idx="131">
                  <c:v>-1.0491909611500005</c:v>
                </c:pt>
                <c:pt idx="132">
                  <c:v>-1.0461795426899996</c:v>
                </c:pt>
                <c:pt idx="133">
                  <c:v>-1.0500684069100004</c:v>
                </c:pt>
                <c:pt idx="134">
                  <c:v>-1.0554109026200007</c:v>
                </c:pt>
                <c:pt idx="135">
                  <c:v>-1.0598702522699999</c:v>
                </c:pt>
                <c:pt idx="136">
                  <c:v>-1.0651781960999998</c:v>
                </c:pt>
                <c:pt idx="137">
                  <c:v>-1.06780409713</c:v>
                </c:pt>
                <c:pt idx="138">
                  <c:v>-1.0681630523699999</c:v>
                </c:pt>
                <c:pt idx="139">
                  <c:v>-1.073515185</c:v>
                </c:pt>
                <c:pt idx="140">
                  <c:v>-1.0714146753400002</c:v>
                </c:pt>
                <c:pt idx="141">
                  <c:v>-1.0686993749200004</c:v>
                </c:pt>
                <c:pt idx="142">
                  <c:v>-1.0636253182399995</c:v>
                </c:pt>
                <c:pt idx="143">
                  <c:v>-1.0584587904700005</c:v>
                </c:pt>
                <c:pt idx="144">
                  <c:v>-1.0562801155400006</c:v>
                </c:pt>
                <c:pt idx="145">
                  <c:v>-1.05457957528</c:v>
                </c:pt>
                <c:pt idx="146">
                  <c:v>-1.0573485705700005</c:v>
                </c:pt>
                <c:pt idx="147">
                  <c:v>-1.0529337788799997</c:v>
                </c:pt>
                <c:pt idx="148">
                  <c:v>-1.0588025878699998</c:v>
                </c:pt>
                <c:pt idx="149">
                  <c:v>-1.0589585256799998</c:v>
                </c:pt>
                <c:pt idx="150">
                  <c:v>-1.05695028947</c:v>
                </c:pt>
                <c:pt idx="151">
                  <c:v>-1.0562471353200005</c:v>
                </c:pt>
                <c:pt idx="152">
                  <c:v>-1.053428204959999</c:v>
                </c:pt>
                <c:pt idx="153">
                  <c:v>-1.0546612028299998</c:v>
                </c:pt>
                <c:pt idx="154">
                  <c:v>-1.0550707331100004</c:v>
                </c:pt>
                <c:pt idx="155">
                  <c:v>-1.0550073519599998</c:v>
                </c:pt>
                <c:pt idx="156">
                  <c:v>-1.0583302322999999</c:v>
                </c:pt>
                <c:pt idx="157">
                  <c:v>-1.0601228978899986</c:v>
                </c:pt>
                <c:pt idx="158">
                  <c:v>-1.0599288511199998</c:v>
                </c:pt>
                <c:pt idx="159">
                  <c:v>-1.0566217378599998</c:v>
                </c:pt>
                <c:pt idx="160">
                  <c:v>-1.05667321177</c:v>
                </c:pt>
                <c:pt idx="161">
                  <c:v>-1.0603130882299991</c:v>
                </c:pt>
                <c:pt idx="162">
                  <c:v>-1.0577794517600003</c:v>
                </c:pt>
                <c:pt idx="163">
                  <c:v>-1.05858265098</c:v>
                </c:pt>
                <c:pt idx="164">
                  <c:v>-1.0650070366900013</c:v>
                </c:pt>
                <c:pt idx="165">
                  <c:v>-1.06491399289</c:v>
                </c:pt>
                <c:pt idx="166">
                  <c:v>-1.0729522276799999</c:v>
                </c:pt>
                <c:pt idx="167">
                  <c:v>-1.0746643123299995</c:v>
                </c:pt>
                <c:pt idx="168">
                  <c:v>-1.0695856770700012</c:v>
                </c:pt>
                <c:pt idx="169">
                  <c:v>-1.0710835967499996</c:v>
                </c:pt>
                <c:pt idx="170">
                  <c:v>-1.0650938501700005</c:v>
                </c:pt>
                <c:pt idx="171">
                  <c:v>-1.0577267725799997</c:v>
                </c:pt>
                <c:pt idx="172">
                  <c:v>-1.0577781037599996</c:v>
                </c:pt>
                <c:pt idx="173">
                  <c:v>-1.0560074648800013</c:v>
                </c:pt>
                <c:pt idx="174">
                  <c:v>-1.0580857149900005</c:v>
                </c:pt>
                <c:pt idx="175">
                  <c:v>-1.0564016169400003</c:v>
                </c:pt>
                <c:pt idx="176">
                  <c:v>-1.0559405605499999</c:v>
                </c:pt>
                <c:pt idx="177">
                  <c:v>-1.0531707610999999</c:v>
                </c:pt>
                <c:pt idx="178">
                  <c:v>-1.0536488666199988</c:v>
                </c:pt>
                <c:pt idx="179">
                  <c:v>-1.0577566768799995</c:v>
                </c:pt>
                <c:pt idx="180">
                  <c:v>-1.0566651466600006</c:v>
                </c:pt>
                <c:pt idx="181">
                  <c:v>-1.0626777324500001</c:v>
                </c:pt>
                <c:pt idx="182">
                  <c:v>-1.0662483622699996</c:v>
                </c:pt>
                <c:pt idx="183">
                  <c:v>-1.0684617902900002</c:v>
                </c:pt>
                <c:pt idx="184">
                  <c:v>-1.0736750988700003</c:v>
                </c:pt>
                <c:pt idx="185">
                  <c:v>-1.0776607742399993</c:v>
                </c:pt>
                <c:pt idx="186">
                  <c:v>-1.0808620962300002</c:v>
                </c:pt>
                <c:pt idx="187">
                  <c:v>-1.0794289755600004</c:v>
                </c:pt>
                <c:pt idx="188">
                  <c:v>-1.0791240258100006</c:v>
                </c:pt>
                <c:pt idx="189">
                  <c:v>-1.0730818607699997</c:v>
                </c:pt>
                <c:pt idx="190">
                  <c:v>-1.066731163390001</c:v>
                </c:pt>
                <c:pt idx="191">
                  <c:v>-1.0627212266200001</c:v>
                </c:pt>
                <c:pt idx="192">
                  <c:v>-1.0555268245900014</c:v>
                </c:pt>
                <c:pt idx="193">
                  <c:v>-1.05256743977</c:v>
                </c:pt>
                <c:pt idx="194">
                  <c:v>-1.0492973290999994</c:v>
                </c:pt>
                <c:pt idx="195">
                  <c:v>-1.04586234315</c:v>
                </c:pt>
                <c:pt idx="196">
                  <c:v>-1.0465002563499997</c:v>
                </c:pt>
                <c:pt idx="197">
                  <c:v>-1.049430555720001</c:v>
                </c:pt>
                <c:pt idx="198">
                  <c:v>-1.0493962169799995</c:v>
                </c:pt>
                <c:pt idx="199">
                  <c:v>-1.0512158207300002</c:v>
                </c:pt>
                <c:pt idx="200">
                  <c:v>-1.0520387840500001</c:v>
                </c:pt>
                <c:pt idx="201">
                  <c:v>-1.0523029704900002</c:v>
                </c:pt>
                <c:pt idx="202">
                  <c:v>-1.05157025681</c:v>
                </c:pt>
                <c:pt idx="203">
                  <c:v>-1.0536849694499997</c:v>
                </c:pt>
                <c:pt idx="204">
                  <c:v>-1.0521253171700007</c:v>
                </c:pt>
                <c:pt idx="205">
                  <c:v>-1.0570098067500002</c:v>
                </c:pt>
                <c:pt idx="206">
                  <c:v>-1.0612096772599997</c:v>
                </c:pt>
                <c:pt idx="207">
                  <c:v>-1.0644943802499998</c:v>
                </c:pt>
                <c:pt idx="208">
                  <c:v>-1.0703673716099997</c:v>
                </c:pt>
                <c:pt idx="209">
                  <c:v>-1.0662089447999998</c:v>
                </c:pt>
                <c:pt idx="210">
                  <c:v>-1.0570638961300003</c:v>
                </c:pt>
                <c:pt idx="211">
                  <c:v>-1.0462969303699998</c:v>
                </c:pt>
                <c:pt idx="212">
                  <c:v>-1.0337544480199996</c:v>
                </c:pt>
                <c:pt idx="213">
                  <c:v>-1.0225508453999996</c:v>
                </c:pt>
                <c:pt idx="214">
                  <c:v>-1.0125589638900006</c:v>
                </c:pt>
                <c:pt idx="215">
                  <c:v>-1.0082877540599986</c:v>
                </c:pt>
                <c:pt idx="216">
                  <c:v>-1.00818368138</c:v>
                </c:pt>
                <c:pt idx="217">
                  <c:v>-1.0108431921699998</c:v>
                </c:pt>
                <c:pt idx="218">
                  <c:v>-1.01103138413</c:v>
                </c:pt>
                <c:pt idx="219">
                  <c:v>-1.0115513001899992</c:v>
                </c:pt>
                <c:pt idx="220">
                  <c:v>-1.0132052496099999</c:v>
                </c:pt>
                <c:pt idx="221">
                  <c:v>-1.0172578313799987</c:v>
                </c:pt>
                <c:pt idx="222">
                  <c:v>-1.0199149633800006</c:v>
                </c:pt>
                <c:pt idx="223">
                  <c:v>-1.0194666617200008</c:v>
                </c:pt>
                <c:pt idx="224">
                  <c:v>-1.0212040634799999</c:v>
                </c:pt>
                <c:pt idx="225">
                  <c:v>-1.0173432658700001</c:v>
                </c:pt>
                <c:pt idx="226">
                  <c:v>-1.0124737448900005</c:v>
                </c:pt>
                <c:pt idx="227">
                  <c:v>-1.0101486360500009</c:v>
                </c:pt>
                <c:pt idx="228">
                  <c:v>-1.0009041426200012</c:v>
                </c:pt>
                <c:pt idx="229">
                  <c:v>-0.98910319188099849</c:v>
                </c:pt>
                <c:pt idx="230">
                  <c:v>-0.98557501389399982</c:v>
                </c:pt>
                <c:pt idx="231">
                  <c:v>-0.98598576430200024</c:v>
                </c:pt>
                <c:pt idx="232">
                  <c:v>-0.98832650753399953</c:v>
                </c:pt>
                <c:pt idx="233">
                  <c:v>-0.99378406553099952</c:v>
                </c:pt>
                <c:pt idx="234">
                  <c:v>-0.99926117736400022</c:v>
                </c:pt>
                <c:pt idx="235">
                  <c:v>-0.99846963028500035</c:v>
                </c:pt>
                <c:pt idx="236">
                  <c:v>-0.99641510581600001</c:v>
                </c:pt>
                <c:pt idx="237">
                  <c:v>-0.99142725167900103</c:v>
                </c:pt>
                <c:pt idx="238">
                  <c:v>-0.98499191405700004</c:v>
                </c:pt>
                <c:pt idx="239">
                  <c:v>-0.98742578205999942</c:v>
                </c:pt>
                <c:pt idx="240">
                  <c:v>-0.99198332642200016</c:v>
                </c:pt>
                <c:pt idx="241">
                  <c:v>-0.99764760707999978</c:v>
                </c:pt>
                <c:pt idx="242">
                  <c:v>-1.0162007146100003</c:v>
                </c:pt>
                <c:pt idx="243">
                  <c:v>-1.03175416349</c:v>
                </c:pt>
                <c:pt idx="244">
                  <c:v>-1.0437393132500004</c:v>
                </c:pt>
                <c:pt idx="245">
                  <c:v>-1.0571910812100005</c:v>
                </c:pt>
                <c:pt idx="246">
                  <c:v>-1.057175232109999</c:v>
                </c:pt>
                <c:pt idx="247">
                  <c:v>-1.0574713060099998</c:v>
                </c:pt>
                <c:pt idx="248">
                  <c:v>-1.0511021429900016</c:v>
                </c:pt>
                <c:pt idx="249">
                  <c:v>-1.0456184463000002</c:v>
                </c:pt>
                <c:pt idx="250">
                  <c:v>-1.0353395647299999</c:v>
                </c:pt>
                <c:pt idx="251">
                  <c:v>-1.0304542085999997</c:v>
                </c:pt>
                <c:pt idx="252">
                  <c:v>-1.0253314282700003</c:v>
                </c:pt>
                <c:pt idx="253">
                  <c:v>-1.0221579655399995</c:v>
                </c:pt>
                <c:pt idx="254">
                  <c:v>-1.0152020755399989</c:v>
                </c:pt>
                <c:pt idx="255">
                  <c:v>-1.0126006198300002</c:v>
                </c:pt>
                <c:pt idx="256">
                  <c:v>-1.0071435290699997</c:v>
                </c:pt>
                <c:pt idx="257">
                  <c:v>-1.0105437396000014</c:v>
                </c:pt>
                <c:pt idx="258">
                  <c:v>-1.0082602923399997</c:v>
                </c:pt>
                <c:pt idx="259">
                  <c:v>-1.0083438090500003</c:v>
                </c:pt>
                <c:pt idx="260">
                  <c:v>-1.0115140511799998</c:v>
                </c:pt>
                <c:pt idx="261">
                  <c:v>-1.0140129682799983</c:v>
                </c:pt>
                <c:pt idx="262">
                  <c:v>-1.0139994113600002</c:v>
                </c:pt>
                <c:pt idx="263">
                  <c:v>-1.0169861311199999</c:v>
                </c:pt>
                <c:pt idx="264">
                  <c:v>-1.0163462916499997</c:v>
                </c:pt>
                <c:pt idx="265">
                  <c:v>-1.0176119939300001</c:v>
                </c:pt>
                <c:pt idx="266">
                  <c:v>-1.0222247424100004</c:v>
                </c:pt>
                <c:pt idx="267">
                  <c:v>-1.0242209974500003</c:v>
                </c:pt>
                <c:pt idx="268">
                  <c:v>-1.0327150176800006</c:v>
                </c:pt>
                <c:pt idx="269">
                  <c:v>-1.0402744337699998</c:v>
                </c:pt>
                <c:pt idx="270">
                  <c:v>-1.04085749205</c:v>
                </c:pt>
                <c:pt idx="271">
                  <c:v>-1.0428306760500003</c:v>
                </c:pt>
                <c:pt idx="272">
                  <c:v>-1.0366170404900001</c:v>
                </c:pt>
                <c:pt idx="273">
                  <c:v>-1.0345730949699996</c:v>
                </c:pt>
                <c:pt idx="274">
                  <c:v>-1.0281634928499999</c:v>
                </c:pt>
                <c:pt idx="275">
                  <c:v>-1.0217516679800001</c:v>
                </c:pt>
                <c:pt idx="276">
                  <c:v>-1.01900331042</c:v>
                </c:pt>
                <c:pt idx="277">
                  <c:v>-1.0070656291700004</c:v>
                </c:pt>
                <c:pt idx="278">
                  <c:v>-1.0046518236999997</c:v>
                </c:pt>
                <c:pt idx="279">
                  <c:v>-1.0014806056300014</c:v>
                </c:pt>
                <c:pt idx="280">
                  <c:v>-1.0014304634700002</c:v>
                </c:pt>
                <c:pt idx="281">
                  <c:v>-1.0050694303900016</c:v>
                </c:pt>
                <c:pt idx="282">
                  <c:v>-1.0132234543300003</c:v>
                </c:pt>
                <c:pt idx="283">
                  <c:v>-1.0219121450099995</c:v>
                </c:pt>
                <c:pt idx="284">
                  <c:v>-1.0301709822200005</c:v>
                </c:pt>
                <c:pt idx="285">
                  <c:v>-1.0351223088199999</c:v>
                </c:pt>
                <c:pt idx="286">
                  <c:v>-1.0342262480499997</c:v>
                </c:pt>
                <c:pt idx="287">
                  <c:v>-1.0312288112599997</c:v>
                </c:pt>
                <c:pt idx="288">
                  <c:v>-1.0231269249200003</c:v>
                </c:pt>
                <c:pt idx="289">
                  <c:v>-1.0188116894500012</c:v>
                </c:pt>
                <c:pt idx="290">
                  <c:v>-1.0149348979399999</c:v>
                </c:pt>
                <c:pt idx="291">
                  <c:v>-1.013570628009999</c:v>
                </c:pt>
                <c:pt idx="292">
                  <c:v>-1.0220368980800003</c:v>
                </c:pt>
                <c:pt idx="293">
                  <c:v>-1.0372318199900004</c:v>
                </c:pt>
                <c:pt idx="294">
                  <c:v>-1.0474068473100004</c:v>
                </c:pt>
                <c:pt idx="295">
                  <c:v>-1.0549415262500004</c:v>
                </c:pt>
                <c:pt idx="296">
                  <c:v>-1.0537029788600001</c:v>
                </c:pt>
                <c:pt idx="297">
                  <c:v>-1.0471508950700004</c:v>
                </c:pt>
                <c:pt idx="298">
                  <c:v>-1.0319776865700001</c:v>
                </c:pt>
                <c:pt idx="299">
                  <c:v>-1.0117300467500001</c:v>
                </c:pt>
                <c:pt idx="300">
                  <c:v>-0.99859375469500011</c:v>
                </c:pt>
                <c:pt idx="301">
                  <c:v>-0.99256605869699976</c:v>
                </c:pt>
                <c:pt idx="302">
                  <c:v>-0.99326082576199903</c:v>
                </c:pt>
                <c:pt idx="303">
                  <c:v>-1.0018559795799999</c:v>
                </c:pt>
                <c:pt idx="304">
                  <c:v>-1.01418356593</c:v>
                </c:pt>
                <c:pt idx="305">
                  <c:v>-1.0263723023199995</c:v>
                </c:pt>
                <c:pt idx="306">
                  <c:v>-1.0311744621499999</c:v>
                </c:pt>
                <c:pt idx="307">
                  <c:v>-1.0314739350400002</c:v>
                </c:pt>
                <c:pt idx="308">
                  <c:v>-1.0302511675800003</c:v>
                </c:pt>
                <c:pt idx="309">
                  <c:v>-1.0210858090000006</c:v>
                </c:pt>
                <c:pt idx="310">
                  <c:v>-1.0243153111099996</c:v>
                </c:pt>
                <c:pt idx="311">
                  <c:v>-1.0206186195200004</c:v>
                </c:pt>
                <c:pt idx="312">
                  <c:v>-1.0246535111499995</c:v>
                </c:pt>
                <c:pt idx="313">
                  <c:v>-1.0239511931600007</c:v>
                </c:pt>
                <c:pt idx="314">
                  <c:v>-1.0283418829899986</c:v>
                </c:pt>
                <c:pt idx="315">
                  <c:v>-1.0361564237299996</c:v>
                </c:pt>
                <c:pt idx="316">
                  <c:v>-1.0422547840500014</c:v>
                </c:pt>
                <c:pt idx="317">
                  <c:v>-1.0520379903000014</c:v>
                </c:pt>
                <c:pt idx="318">
                  <c:v>-1.0567599144000004</c:v>
                </c:pt>
                <c:pt idx="319">
                  <c:v>-1.0651758403400005</c:v>
                </c:pt>
                <c:pt idx="320">
                  <c:v>-1.0602856623200001</c:v>
                </c:pt>
                <c:pt idx="321">
                  <c:v>-1.05530413079</c:v>
                </c:pt>
                <c:pt idx="322">
                  <c:v>-1.0417485623899996</c:v>
                </c:pt>
                <c:pt idx="323">
                  <c:v>-1.0238655457300005</c:v>
                </c:pt>
                <c:pt idx="324">
                  <c:v>-1.0073173235099997</c:v>
                </c:pt>
                <c:pt idx="325">
                  <c:v>-0.99525147948000003</c:v>
                </c:pt>
                <c:pt idx="326">
                  <c:v>-0.99218671179299989</c:v>
                </c:pt>
                <c:pt idx="327">
                  <c:v>-1.0016922049600014</c:v>
                </c:pt>
                <c:pt idx="328">
                  <c:v>-1.0185471129400006</c:v>
                </c:pt>
                <c:pt idx="329">
                  <c:v>-1.0377901969100003</c:v>
                </c:pt>
                <c:pt idx="330">
                  <c:v>-1.0525896124399998</c:v>
                </c:pt>
                <c:pt idx="331">
                  <c:v>-1.0621592007800003</c:v>
                </c:pt>
                <c:pt idx="332">
                  <c:v>-1.0650593594499997</c:v>
                </c:pt>
                <c:pt idx="333">
                  <c:v>-1.0595944322800002</c:v>
                </c:pt>
                <c:pt idx="334">
                  <c:v>-1.0536024538999982</c:v>
                </c:pt>
                <c:pt idx="335">
                  <c:v>-1.0424819553700004</c:v>
                </c:pt>
                <c:pt idx="336">
                  <c:v>-1.03778132396</c:v>
                </c:pt>
                <c:pt idx="337">
                  <c:v>-1.0429332642600002</c:v>
                </c:pt>
                <c:pt idx="338">
                  <c:v>-1.0517231884400002</c:v>
                </c:pt>
                <c:pt idx="339">
                  <c:v>-1.0628471951699998</c:v>
                </c:pt>
                <c:pt idx="340">
                  <c:v>-1.0699119293400003</c:v>
                </c:pt>
                <c:pt idx="341">
                  <c:v>-1.0782653511600011</c:v>
                </c:pt>
                <c:pt idx="342">
                  <c:v>-1.0757617357800007</c:v>
                </c:pt>
                <c:pt idx="343">
                  <c:v>-1.0741524995300005</c:v>
                </c:pt>
                <c:pt idx="344">
                  <c:v>-1.0658074601500001</c:v>
                </c:pt>
                <c:pt idx="345">
                  <c:v>-1.0536676542699985</c:v>
                </c:pt>
                <c:pt idx="346">
                  <c:v>-1.0478914035699998</c:v>
                </c:pt>
                <c:pt idx="347">
                  <c:v>-1.0391250176699998</c:v>
                </c:pt>
                <c:pt idx="348">
                  <c:v>-1.0378966536999994</c:v>
                </c:pt>
                <c:pt idx="349">
                  <c:v>-1.0403517145500012</c:v>
                </c:pt>
                <c:pt idx="350">
                  <c:v>-1.0476397573599996</c:v>
                </c:pt>
                <c:pt idx="351">
                  <c:v>-1.0572773612100008</c:v>
                </c:pt>
                <c:pt idx="352">
                  <c:v>-1.06867346693</c:v>
                </c:pt>
                <c:pt idx="353">
                  <c:v>-1.0800245120000016</c:v>
                </c:pt>
                <c:pt idx="354">
                  <c:v>-1.0873353384000002</c:v>
                </c:pt>
                <c:pt idx="355">
                  <c:v>-1.0925025495400005</c:v>
                </c:pt>
                <c:pt idx="356">
                  <c:v>-1.0987657479000001</c:v>
                </c:pt>
                <c:pt idx="357">
                  <c:v>-1.0930824367500012</c:v>
                </c:pt>
                <c:pt idx="358">
                  <c:v>-1.0871574937799995</c:v>
                </c:pt>
                <c:pt idx="359">
                  <c:v>-1.0798748778800003</c:v>
                </c:pt>
                <c:pt idx="360">
                  <c:v>-1.0690137282900005</c:v>
                </c:pt>
                <c:pt idx="361">
                  <c:v>-1.06410200173</c:v>
                </c:pt>
                <c:pt idx="362">
                  <c:v>-1.0585451661500005</c:v>
                </c:pt>
                <c:pt idx="363">
                  <c:v>-1.0570205650100004</c:v>
                </c:pt>
                <c:pt idx="364">
                  <c:v>-1.0606688467900003</c:v>
                </c:pt>
                <c:pt idx="365">
                  <c:v>-1.0641588151599999</c:v>
                </c:pt>
                <c:pt idx="366">
                  <c:v>-1.07061618731</c:v>
                </c:pt>
                <c:pt idx="367">
                  <c:v>-1.0747895993600016</c:v>
                </c:pt>
                <c:pt idx="368">
                  <c:v>-1.0828489772099998</c:v>
                </c:pt>
                <c:pt idx="369">
                  <c:v>-1.0814777401599998</c:v>
                </c:pt>
                <c:pt idx="370">
                  <c:v>-1.0801187381000001</c:v>
                </c:pt>
                <c:pt idx="371">
                  <c:v>-1.0761695214200016</c:v>
                </c:pt>
                <c:pt idx="372">
                  <c:v>-1.07524612208</c:v>
                </c:pt>
                <c:pt idx="373">
                  <c:v>-1.0782669360000003</c:v>
                </c:pt>
                <c:pt idx="374">
                  <c:v>-1.0794349791999998</c:v>
                </c:pt>
                <c:pt idx="375">
                  <c:v>-1.0837044528000004</c:v>
                </c:pt>
                <c:pt idx="376">
                  <c:v>-1.0934886110899995</c:v>
                </c:pt>
                <c:pt idx="377">
                  <c:v>-1.0971231511799997</c:v>
                </c:pt>
                <c:pt idx="378">
                  <c:v>-1.0998961814199997</c:v>
                </c:pt>
                <c:pt idx="379">
                  <c:v>-1.1051051651300003</c:v>
                </c:pt>
                <c:pt idx="380">
                  <c:v>-1.0968767673099997</c:v>
                </c:pt>
                <c:pt idx="381">
                  <c:v>-1.0928829310999983</c:v>
                </c:pt>
                <c:pt idx="382">
                  <c:v>-1.083678071879999</c:v>
                </c:pt>
                <c:pt idx="383">
                  <c:v>-1.0739947477499996</c:v>
                </c:pt>
                <c:pt idx="384">
                  <c:v>-1.0599860930300011</c:v>
                </c:pt>
                <c:pt idx="385">
                  <c:v>-1.0499791956400002</c:v>
                </c:pt>
                <c:pt idx="386">
                  <c:v>-1.0454090463399996</c:v>
                </c:pt>
                <c:pt idx="387">
                  <c:v>-1.0505480634399995</c:v>
                </c:pt>
                <c:pt idx="388">
                  <c:v>-1.0517412161900004</c:v>
                </c:pt>
                <c:pt idx="389">
                  <c:v>-1.0582044059399998</c:v>
                </c:pt>
                <c:pt idx="390">
                  <c:v>-1.06835910932</c:v>
                </c:pt>
                <c:pt idx="391">
                  <c:v>-1.0682549656</c:v>
                </c:pt>
                <c:pt idx="392">
                  <c:v>-1.0737498612999996</c:v>
                </c:pt>
                <c:pt idx="393">
                  <c:v>-1.0718634253999995</c:v>
                </c:pt>
                <c:pt idx="394">
                  <c:v>-1.0657366550699996</c:v>
                </c:pt>
                <c:pt idx="395">
                  <c:v>-1.0549896158700003</c:v>
                </c:pt>
                <c:pt idx="396">
                  <c:v>-1.0503548260199995</c:v>
                </c:pt>
                <c:pt idx="397">
                  <c:v>-1.0563181775099997</c:v>
                </c:pt>
                <c:pt idx="398">
                  <c:v>-1.0531809196000006</c:v>
                </c:pt>
                <c:pt idx="399">
                  <c:v>-1.0612924802600012</c:v>
                </c:pt>
                <c:pt idx="400">
                  <c:v>-1.0688365879400004</c:v>
                </c:pt>
                <c:pt idx="401">
                  <c:v>-1.07185721918</c:v>
                </c:pt>
                <c:pt idx="402">
                  <c:v>-1.0782162889499998</c:v>
                </c:pt>
                <c:pt idx="403">
                  <c:v>-1.0742761095199997</c:v>
                </c:pt>
                <c:pt idx="404">
                  <c:v>-1.0778058853200005</c:v>
                </c:pt>
                <c:pt idx="405">
                  <c:v>-1.0684092666300005</c:v>
                </c:pt>
                <c:pt idx="406">
                  <c:v>-1.0702068417899997</c:v>
                </c:pt>
                <c:pt idx="407">
                  <c:v>-1.0632961789499997</c:v>
                </c:pt>
                <c:pt idx="408">
                  <c:v>-1.0700895457500001</c:v>
                </c:pt>
                <c:pt idx="409">
                  <c:v>-1.0657437569200001</c:v>
                </c:pt>
                <c:pt idx="410">
                  <c:v>-1.06423916489</c:v>
                </c:pt>
                <c:pt idx="411">
                  <c:v>-1.0693418307499996</c:v>
                </c:pt>
                <c:pt idx="412">
                  <c:v>-1.0613040315499997</c:v>
                </c:pt>
                <c:pt idx="413">
                  <c:v>-1.0670800114400014</c:v>
                </c:pt>
                <c:pt idx="414">
                  <c:v>-1.0641773411200004</c:v>
                </c:pt>
                <c:pt idx="415">
                  <c:v>-1.0694535121399997</c:v>
                </c:pt>
                <c:pt idx="416">
                  <c:v>-1.0770876919699999</c:v>
                </c:pt>
                <c:pt idx="417">
                  <c:v>-1.0773613787499998</c:v>
                </c:pt>
                <c:pt idx="418">
                  <c:v>-1.0834308276300002</c:v>
                </c:pt>
                <c:pt idx="419">
                  <c:v>-1.08885503906</c:v>
                </c:pt>
                <c:pt idx="420">
                  <c:v>-1.0921592784499996</c:v>
                </c:pt>
                <c:pt idx="421">
                  <c:v>-1.0934455653900002</c:v>
                </c:pt>
                <c:pt idx="422">
                  <c:v>-1.0913770808899999</c:v>
                </c:pt>
                <c:pt idx="423">
                  <c:v>-1.0948209509499998</c:v>
                </c:pt>
                <c:pt idx="424">
                  <c:v>-1.0961540412799995</c:v>
                </c:pt>
                <c:pt idx="425">
                  <c:v>-1.0998942942599996</c:v>
                </c:pt>
                <c:pt idx="426">
                  <c:v>-1.0939958080299998</c:v>
                </c:pt>
                <c:pt idx="427">
                  <c:v>-1.0897595093300001</c:v>
                </c:pt>
                <c:pt idx="428">
                  <c:v>-1.0807545199200004</c:v>
                </c:pt>
                <c:pt idx="429">
                  <c:v>-1.0714968491100005</c:v>
                </c:pt>
                <c:pt idx="430">
                  <c:v>-1.0573572894400003</c:v>
                </c:pt>
                <c:pt idx="431">
                  <c:v>-1.0451754035800005</c:v>
                </c:pt>
                <c:pt idx="432">
                  <c:v>-1.0379286573000011</c:v>
                </c:pt>
                <c:pt idx="433">
                  <c:v>-1.0253960992699998</c:v>
                </c:pt>
                <c:pt idx="434">
                  <c:v>-1.0168072769900003</c:v>
                </c:pt>
                <c:pt idx="435">
                  <c:v>-1.0166219714600002</c:v>
                </c:pt>
                <c:pt idx="436">
                  <c:v>-1.0105225949799996</c:v>
                </c:pt>
                <c:pt idx="437">
                  <c:v>-1.0122401785900006</c:v>
                </c:pt>
                <c:pt idx="438">
                  <c:v>-1.0152598823400005</c:v>
                </c:pt>
                <c:pt idx="439">
                  <c:v>-1.0169900350600005</c:v>
                </c:pt>
                <c:pt idx="440">
                  <c:v>-1.02787314774</c:v>
                </c:pt>
                <c:pt idx="441">
                  <c:v>-1.0420518206199998</c:v>
                </c:pt>
                <c:pt idx="442">
                  <c:v>-1.0523020046700002</c:v>
                </c:pt>
                <c:pt idx="443">
                  <c:v>-1.054819863439999</c:v>
                </c:pt>
                <c:pt idx="444">
                  <c:v>-1.0615497289800004</c:v>
                </c:pt>
                <c:pt idx="445">
                  <c:v>-1.0643745902399995</c:v>
                </c:pt>
                <c:pt idx="446">
                  <c:v>-1.0657694010499996</c:v>
                </c:pt>
                <c:pt idx="447">
                  <c:v>-1.0687620586100004</c:v>
                </c:pt>
                <c:pt idx="448">
                  <c:v>-1.0647445149000003</c:v>
                </c:pt>
                <c:pt idx="449">
                  <c:v>-1.0672812714899997</c:v>
                </c:pt>
                <c:pt idx="450">
                  <c:v>-1.0709074960200002</c:v>
                </c:pt>
                <c:pt idx="451">
                  <c:v>-1.0747011069500003</c:v>
                </c:pt>
                <c:pt idx="452">
                  <c:v>-1.0777225853299985</c:v>
                </c:pt>
                <c:pt idx="453">
                  <c:v>-1.0716819986300004</c:v>
                </c:pt>
                <c:pt idx="454">
                  <c:v>-1.0646150166799997</c:v>
                </c:pt>
                <c:pt idx="455">
                  <c:v>-1.0612126099600006</c:v>
                </c:pt>
                <c:pt idx="456">
                  <c:v>-1.0420686342199998</c:v>
                </c:pt>
                <c:pt idx="457">
                  <c:v>-1.040314187060001</c:v>
                </c:pt>
                <c:pt idx="458">
                  <c:v>-1.0342527966800001</c:v>
                </c:pt>
                <c:pt idx="459">
                  <c:v>-1.0311857478400002</c:v>
                </c:pt>
                <c:pt idx="460">
                  <c:v>-1.0426428442400002</c:v>
                </c:pt>
                <c:pt idx="461">
                  <c:v>-1.0505899455500003</c:v>
                </c:pt>
                <c:pt idx="462">
                  <c:v>-1.0655351699299995</c:v>
                </c:pt>
                <c:pt idx="463">
                  <c:v>-1.0832249762999995</c:v>
                </c:pt>
                <c:pt idx="464">
                  <c:v>-1.0889122788200005</c:v>
                </c:pt>
                <c:pt idx="465">
                  <c:v>-1.1016221139500011</c:v>
                </c:pt>
                <c:pt idx="466">
                  <c:v>-1.1048427257400015</c:v>
                </c:pt>
                <c:pt idx="467">
                  <c:v>-1.1048193936300001</c:v>
                </c:pt>
                <c:pt idx="468">
                  <c:v>-1.1049513891999998</c:v>
                </c:pt>
                <c:pt idx="469">
                  <c:v>-1.1018230041499995</c:v>
                </c:pt>
                <c:pt idx="470">
                  <c:v>-1.1002403725600005</c:v>
                </c:pt>
                <c:pt idx="471">
                  <c:v>-1.0981067619399998</c:v>
                </c:pt>
                <c:pt idx="472">
                  <c:v>-1.0882132595800005</c:v>
                </c:pt>
                <c:pt idx="473">
                  <c:v>-1.0904552682199999</c:v>
                </c:pt>
                <c:pt idx="474">
                  <c:v>-1.0885824869899998</c:v>
                </c:pt>
                <c:pt idx="475">
                  <c:v>-1.1002704471700004</c:v>
                </c:pt>
                <c:pt idx="476">
                  <c:v>-1.10625630925</c:v>
                </c:pt>
                <c:pt idx="477">
                  <c:v>-1.1145811931599996</c:v>
                </c:pt>
                <c:pt idx="478">
                  <c:v>-1.1236240553599994</c:v>
                </c:pt>
                <c:pt idx="479">
                  <c:v>-1.1338432559600002</c:v>
                </c:pt>
                <c:pt idx="480">
                  <c:v>-1.1369773100799987</c:v>
                </c:pt>
                <c:pt idx="481">
                  <c:v>-1.13335452332</c:v>
                </c:pt>
                <c:pt idx="482">
                  <c:v>-1.1318088348700004</c:v>
                </c:pt>
                <c:pt idx="483">
                  <c:v>-1.1277691886400003</c:v>
                </c:pt>
                <c:pt idx="484">
                  <c:v>-1.1320270841599989</c:v>
                </c:pt>
                <c:pt idx="485">
                  <c:v>-1.1475369441500001</c:v>
                </c:pt>
                <c:pt idx="486">
                  <c:v>-1.1557521638699995</c:v>
                </c:pt>
                <c:pt idx="487">
                  <c:v>-1.1738267144699985</c:v>
                </c:pt>
                <c:pt idx="488">
                  <c:v>-1.1872251860099996</c:v>
                </c:pt>
                <c:pt idx="489">
                  <c:v>-1.1886510134699992</c:v>
                </c:pt>
                <c:pt idx="490">
                  <c:v>-1.1856160930199988</c:v>
                </c:pt>
                <c:pt idx="491">
                  <c:v>-1.1726025273199998</c:v>
                </c:pt>
                <c:pt idx="492">
                  <c:v>-1.1545107359099995</c:v>
                </c:pt>
                <c:pt idx="493">
                  <c:v>-1.138670470450001</c:v>
                </c:pt>
                <c:pt idx="494">
                  <c:v>-1.1286185109900002</c:v>
                </c:pt>
                <c:pt idx="495">
                  <c:v>-1.1234125879799999</c:v>
                </c:pt>
                <c:pt idx="496">
                  <c:v>-1.1286858835999996</c:v>
                </c:pt>
                <c:pt idx="497">
                  <c:v>-1.1376556288999999</c:v>
                </c:pt>
                <c:pt idx="498">
                  <c:v>-1.1480348353599998</c:v>
                </c:pt>
                <c:pt idx="499">
                  <c:v>-1.1476778228800004</c:v>
                </c:pt>
                <c:pt idx="500">
                  <c:v>-1.1559399680200002</c:v>
                </c:pt>
                <c:pt idx="501">
                  <c:v>-1.1540280778699996</c:v>
                </c:pt>
                <c:pt idx="502">
                  <c:v>-1.1489651632400004</c:v>
                </c:pt>
                <c:pt idx="503">
                  <c:v>-1.1485406243800003</c:v>
                </c:pt>
                <c:pt idx="504">
                  <c:v>-1.1496160847300012</c:v>
                </c:pt>
                <c:pt idx="505">
                  <c:v>-1.1516980402400006</c:v>
                </c:pt>
                <c:pt idx="506">
                  <c:v>-1.1584927204600002</c:v>
                </c:pt>
                <c:pt idx="507">
                  <c:v>-1.1669175690299995</c:v>
                </c:pt>
                <c:pt idx="508">
                  <c:v>-1.1716180913100005</c:v>
                </c:pt>
                <c:pt idx="509">
                  <c:v>-1.1795461189899985</c:v>
                </c:pt>
                <c:pt idx="510">
                  <c:v>-1.18013201411</c:v>
                </c:pt>
                <c:pt idx="511">
                  <c:v>-1.1793682346100003</c:v>
                </c:pt>
                <c:pt idx="512">
                  <c:v>-1.1769457386300002</c:v>
                </c:pt>
                <c:pt idx="513">
                  <c:v>-1.1755045278500014</c:v>
                </c:pt>
                <c:pt idx="514">
                  <c:v>-1.1677105611400005</c:v>
                </c:pt>
                <c:pt idx="515">
                  <c:v>-1.1675701333100006</c:v>
                </c:pt>
                <c:pt idx="516">
                  <c:v>-1.1566978488800004</c:v>
                </c:pt>
                <c:pt idx="517">
                  <c:v>-1.1538880963400007</c:v>
                </c:pt>
                <c:pt idx="518">
                  <c:v>-1.1528941975899998</c:v>
                </c:pt>
                <c:pt idx="519">
                  <c:v>-1.1380678352299984</c:v>
                </c:pt>
                <c:pt idx="520">
                  <c:v>-1.1375900543299999</c:v>
                </c:pt>
                <c:pt idx="521">
                  <c:v>-1.1358406258000002</c:v>
                </c:pt>
                <c:pt idx="522">
                  <c:v>-1.1315566841200004</c:v>
                </c:pt>
                <c:pt idx="523">
                  <c:v>-1.1357115663799999</c:v>
                </c:pt>
                <c:pt idx="524">
                  <c:v>-1.1338479597799993</c:v>
                </c:pt>
                <c:pt idx="525">
                  <c:v>-1.1345854553800006</c:v>
                </c:pt>
                <c:pt idx="526">
                  <c:v>-1.1424344148400003</c:v>
                </c:pt>
                <c:pt idx="527">
                  <c:v>-1.1462101761600003</c:v>
                </c:pt>
                <c:pt idx="528">
                  <c:v>-1.1564523674499996</c:v>
                </c:pt>
                <c:pt idx="529">
                  <c:v>-1.1600175974399998</c:v>
                </c:pt>
                <c:pt idx="530">
                  <c:v>-1.1694286265200002</c:v>
                </c:pt>
                <c:pt idx="531">
                  <c:v>-1.1683302760399998</c:v>
                </c:pt>
                <c:pt idx="532">
                  <c:v>-1.1729505529100002</c:v>
                </c:pt>
                <c:pt idx="533">
                  <c:v>-1.1724193366400006</c:v>
                </c:pt>
                <c:pt idx="534">
                  <c:v>-1.1668407216000005</c:v>
                </c:pt>
                <c:pt idx="535">
                  <c:v>-1.1646832030099996</c:v>
                </c:pt>
                <c:pt idx="536">
                  <c:v>-1.1645900078700002</c:v>
                </c:pt>
                <c:pt idx="537">
                  <c:v>-1.1684744146099992</c:v>
                </c:pt>
                <c:pt idx="538">
                  <c:v>-1.1740996798000001</c:v>
                </c:pt>
                <c:pt idx="539">
                  <c:v>-1.1719860638799999</c:v>
                </c:pt>
                <c:pt idx="540">
                  <c:v>-1.1696818748499997</c:v>
                </c:pt>
                <c:pt idx="541">
                  <c:v>-1.1660186961800003</c:v>
                </c:pt>
                <c:pt idx="542">
                  <c:v>-1.1598178191899997</c:v>
                </c:pt>
                <c:pt idx="543">
                  <c:v>-1.1465767212000004</c:v>
                </c:pt>
                <c:pt idx="544">
                  <c:v>-1.1365088640400014</c:v>
                </c:pt>
                <c:pt idx="545">
                  <c:v>-1.1291601063100005</c:v>
                </c:pt>
                <c:pt idx="546">
                  <c:v>-1.1243647971399995</c:v>
                </c:pt>
                <c:pt idx="547">
                  <c:v>-1.1214754879999993</c:v>
                </c:pt>
                <c:pt idx="548">
                  <c:v>-1.1147419135400001</c:v>
                </c:pt>
                <c:pt idx="549">
                  <c:v>-1.1174309241600004</c:v>
                </c:pt>
                <c:pt idx="550">
                  <c:v>-1.1173269574499995</c:v>
                </c:pt>
                <c:pt idx="551">
                  <c:v>-1.1200648719199995</c:v>
                </c:pt>
                <c:pt idx="552">
                  <c:v>-1.1250532416200014</c:v>
                </c:pt>
                <c:pt idx="553">
                  <c:v>-1.1331936549699997</c:v>
                </c:pt>
                <c:pt idx="554">
                  <c:v>-1.1416745130499999</c:v>
                </c:pt>
                <c:pt idx="555">
                  <c:v>-1.1491750513800005</c:v>
                </c:pt>
                <c:pt idx="556">
                  <c:v>-1.1463095624999993</c:v>
                </c:pt>
                <c:pt idx="557">
                  <c:v>-1.1372716448199991</c:v>
                </c:pt>
                <c:pt idx="558">
                  <c:v>-1.1228139993399995</c:v>
                </c:pt>
                <c:pt idx="559">
                  <c:v>-1.1028643120200003</c:v>
                </c:pt>
                <c:pt idx="560">
                  <c:v>-1.0805621466200002</c:v>
                </c:pt>
                <c:pt idx="561">
                  <c:v>-1.0720026985700002</c:v>
                </c:pt>
                <c:pt idx="562">
                  <c:v>-1.0678025897999996</c:v>
                </c:pt>
                <c:pt idx="563">
                  <c:v>-1.06918932561</c:v>
                </c:pt>
                <c:pt idx="564">
                  <c:v>-1.0789032271800001</c:v>
                </c:pt>
                <c:pt idx="565">
                  <c:v>-1.0924575586</c:v>
                </c:pt>
                <c:pt idx="566">
                  <c:v>-1.0941831639899995</c:v>
                </c:pt>
                <c:pt idx="567">
                  <c:v>-1.0922589887800005</c:v>
                </c:pt>
                <c:pt idx="568">
                  <c:v>-1.0840002446700001</c:v>
                </c:pt>
                <c:pt idx="569">
                  <c:v>-1.07428086843</c:v>
                </c:pt>
                <c:pt idx="570">
                  <c:v>-1.0715514625500004</c:v>
                </c:pt>
                <c:pt idx="571">
                  <c:v>-1.0734817710800004</c:v>
                </c:pt>
                <c:pt idx="572">
                  <c:v>-1.0785843084399998</c:v>
                </c:pt>
                <c:pt idx="573">
                  <c:v>-1.0885400405899999</c:v>
                </c:pt>
                <c:pt idx="574">
                  <c:v>-1.0989772473100001</c:v>
                </c:pt>
                <c:pt idx="575">
                  <c:v>-1.0954140552899985</c:v>
                </c:pt>
                <c:pt idx="576">
                  <c:v>-1.0952664751200001</c:v>
                </c:pt>
                <c:pt idx="577">
                  <c:v>-1.0889659251000001</c:v>
                </c:pt>
                <c:pt idx="578">
                  <c:v>-1.0905852946500003</c:v>
                </c:pt>
                <c:pt idx="579">
                  <c:v>-1.0946733210199997</c:v>
                </c:pt>
                <c:pt idx="580">
                  <c:v>-1.0996226025099998</c:v>
                </c:pt>
                <c:pt idx="581">
                  <c:v>-1.1075232877799996</c:v>
                </c:pt>
                <c:pt idx="582">
                  <c:v>-1.1087016968799999</c:v>
                </c:pt>
                <c:pt idx="583">
                  <c:v>-1.1028561721499988</c:v>
                </c:pt>
                <c:pt idx="584">
                  <c:v>-1.0901173997799996</c:v>
                </c:pt>
                <c:pt idx="585">
                  <c:v>-1.0731095817300003</c:v>
                </c:pt>
                <c:pt idx="586">
                  <c:v>-1.0643995752199995</c:v>
                </c:pt>
                <c:pt idx="587">
                  <c:v>-1.0646608691799999</c:v>
                </c:pt>
                <c:pt idx="588">
                  <c:v>-1.0791216972800004</c:v>
                </c:pt>
                <c:pt idx="589">
                  <c:v>-1.1130795587400013</c:v>
                </c:pt>
                <c:pt idx="590">
                  <c:v>-1.1445772235799998</c:v>
                </c:pt>
                <c:pt idx="591">
                  <c:v>-1.1617869941499996</c:v>
                </c:pt>
                <c:pt idx="592">
                  <c:v>-1.1639582963400006</c:v>
                </c:pt>
                <c:pt idx="593">
                  <c:v>-1.1530448878699984</c:v>
                </c:pt>
                <c:pt idx="594">
                  <c:v>-1.1359460241500001</c:v>
                </c:pt>
                <c:pt idx="595">
                  <c:v>-1.114585587469999</c:v>
                </c:pt>
                <c:pt idx="596">
                  <c:v>-1.1062129547199997</c:v>
                </c:pt>
                <c:pt idx="597">
                  <c:v>-1.10179129576</c:v>
                </c:pt>
                <c:pt idx="598">
                  <c:v>-1.1239924565099999</c:v>
                </c:pt>
                <c:pt idx="599">
                  <c:v>-1.1400521845199998</c:v>
                </c:pt>
                <c:pt idx="600">
                  <c:v>-1.1527297273599997</c:v>
                </c:pt>
                <c:pt idx="601">
                  <c:v>-1.1578637548699995</c:v>
                </c:pt>
                <c:pt idx="602">
                  <c:v>-1.1539810445099996</c:v>
                </c:pt>
                <c:pt idx="603">
                  <c:v>-1.14839372728</c:v>
                </c:pt>
                <c:pt idx="604">
                  <c:v>-1.1414168278400008</c:v>
                </c:pt>
                <c:pt idx="605">
                  <c:v>-1.1354812402000001</c:v>
                </c:pt>
                <c:pt idx="606">
                  <c:v>-1.1369238495099996</c:v>
                </c:pt>
                <c:pt idx="607">
                  <c:v>-1.1455287148399989</c:v>
                </c:pt>
                <c:pt idx="608">
                  <c:v>-1.1542040872999999</c:v>
                </c:pt>
                <c:pt idx="609">
                  <c:v>-1.1580660044399997</c:v>
                </c:pt>
                <c:pt idx="610">
                  <c:v>-1.1546160531300003</c:v>
                </c:pt>
                <c:pt idx="611">
                  <c:v>-1.1591952497700002</c:v>
                </c:pt>
                <c:pt idx="612">
                  <c:v>-1.1500452239900003</c:v>
                </c:pt>
                <c:pt idx="613">
                  <c:v>-1.14914669284</c:v>
                </c:pt>
                <c:pt idx="614">
                  <c:v>-1.1602888591499996</c:v>
                </c:pt>
                <c:pt idx="615">
                  <c:v>-1.1712655126100002</c:v>
                </c:pt>
                <c:pt idx="616">
                  <c:v>-1.1748212973200007</c:v>
                </c:pt>
                <c:pt idx="617">
                  <c:v>-1.1779899770499995</c:v>
                </c:pt>
                <c:pt idx="618">
                  <c:v>-1.1672402217500006</c:v>
                </c:pt>
                <c:pt idx="619">
                  <c:v>-1.1548736668899997</c:v>
                </c:pt>
                <c:pt idx="620">
                  <c:v>-1.1430420261699996</c:v>
                </c:pt>
                <c:pt idx="621">
                  <c:v>-1.129738058850001</c:v>
                </c:pt>
                <c:pt idx="622">
                  <c:v>-1.1225732129699999</c:v>
                </c:pt>
                <c:pt idx="623">
                  <c:v>-1.1282357531199996</c:v>
                </c:pt>
                <c:pt idx="624">
                  <c:v>-1.1386396248600008</c:v>
                </c:pt>
                <c:pt idx="625">
                  <c:v>-1.1507878453799993</c:v>
                </c:pt>
                <c:pt idx="626">
                  <c:v>-1.1576181023500003</c:v>
                </c:pt>
                <c:pt idx="627">
                  <c:v>-1.1606934475099999</c:v>
                </c:pt>
                <c:pt idx="628">
                  <c:v>-1.1557409992400014</c:v>
                </c:pt>
                <c:pt idx="629">
                  <c:v>-1.1481534326299996</c:v>
                </c:pt>
                <c:pt idx="630">
                  <c:v>-1.1404347659100007</c:v>
                </c:pt>
                <c:pt idx="631">
                  <c:v>-1.1364165008200002</c:v>
                </c:pt>
                <c:pt idx="632">
                  <c:v>-1.1396057934599997</c:v>
                </c:pt>
                <c:pt idx="633">
                  <c:v>-1.1419689036600003</c:v>
                </c:pt>
                <c:pt idx="634">
                  <c:v>-1.1531958758600001</c:v>
                </c:pt>
                <c:pt idx="635">
                  <c:v>-1.1532780234999993</c:v>
                </c:pt>
                <c:pt idx="636">
                  <c:v>-1.15464778406</c:v>
                </c:pt>
                <c:pt idx="637">
                  <c:v>-1.1443062600899996</c:v>
                </c:pt>
                <c:pt idx="638">
                  <c:v>-1.1348952506599999</c:v>
                </c:pt>
                <c:pt idx="639">
                  <c:v>-1.1291131437800002</c:v>
                </c:pt>
                <c:pt idx="640">
                  <c:v>-1.1273680522500005</c:v>
                </c:pt>
                <c:pt idx="641">
                  <c:v>-1.1290692424800002</c:v>
                </c:pt>
                <c:pt idx="642">
                  <c:v>-1.1322511406799998</c:v>
                </c:pt>
                <c:pt idx="643">
                  <c:v>-1.1384123496200005</c:v>
                </c:pt>
                <c:pt idx="644">
                  <c:v>-1.1384727785799988</c:v>
                </c:pt>
                <c:pt idx="645">
                  <c:v>-1.1376956601800006</c:v>
                </c:pt>
                <c:pt idx="646">
                  <c:v>-1.13115030416</c:v>
                </c:pt>
                <c:pt idx="647">
                  <c:v>-1.1295766067200002</c:v>
                </c:pt>
                <c:pt idx="648">
                  <c:v>-1.1249937920299997</c:v>
                </c:pt>
                <c:pt idx="649">
                  <c:v>-1.1336946272699993</c:v>
                </c:pt>
                <c:pt idx="650">
                  <c:v>-1.1370451720900001</c:v>
                </c:pt>
                <c:pt idx="651">
                  <c:v>-1.1432512583900007</c:v>
                </c:pt>
                <c:pt idx="652">
                  <c:v>-1.1477932012500007</c:v>
                </c:pt>
                <c:pt idx="653">
                  <c:v>-1.1467850653900002</c:v>
                </c:pt>
                <c:pt idx="654">
                  <c:v>-1.1429904394600001</c:v>
                </c:pt>
                <c:pt idx="655">
                  <c:v>-1.1323303187700013</c:v>
                </c:pt>
                <c:pt idx="656">
                  <c:v>-1.12702227732</c:v>
                </c:pt>
                <c:pt idx="657">
                  <c:v>-1.1150305946099996</c:v>
                </c:pt>
                <c:pt idx="658">
                  <c:v>-1.1116740649199996</c:v>
                </c:pt>
                <c:pt idx="659">
                  <c:v>-1.1083925496600007</c:v>
                </c:pt>
                <c:pt idx="660">
                  <c:v>-1.1103251355899999</c:v>
                </c:pt>
                <c:pt idx="661">
                  <c:v>-1.1065184736999996</c:v>
                </c:pt>
                <c:pt idx="662">
                  <c:v>-1.1056905000499997</c:v>
                </c:pt>
                <c:pt idx="663">
                  <c:v>-1.0979949366999986</c:v>
                </c:pt>
                <c:pt idx="664">
                  <c:v>-1.0905259256700004</c:v>
                </c:pt>
                <c:pt idx="665">
                  <c:v>-1.0883363960300003</c:v>
                </c:pt>
                <c:pt idx="666">
                  <c:v>-1.0880127643699999</c:v>
                </c:pt>
                <c:pt idx="667">
                  <c:v>-1.0835304257199996</c:v>
                </c:pt>
                <c:pt idx="668">
                  <c:v>-1.0922742619800005</c:v>
                </c:pt>
                <c:pt idx="669">
                  <c:v>-1.0914280699500012</c:v>
                </c:pt>
                <c:pt idx="670">
                  <c:v>-1.0885325753000004</c:v>
                </c:pt>
                <c:pt idx="671">
                  <c:v>-1.0821001474900016</c:v>
                </c:pt>
                <c:pt idx="672">
                  <c:v>-1.0765097126499998</c:v>
                </c:pt>
                <c:pt idx="673">
                  <c:v>-1.0734233831099997</c:v>
                </c:pt>
                <c:pt idx="674">
                  <c:v>-1.0683468604100002</c:v>
                </c:pt>
                <c:pt idx="675">
                  <c:v>-1.0669118772699997</c:v>
                </c:pt>
                <c:pt idx="676">
                  <c:v>-1.0671147761800008</c:v>
                </c:pt>
                <c:pt idx="677">
                  <c:v>-1.0667320734000003</c:v>
                </c:pt>
                <c:pt idx="678">
                  <c:v>-1.0656973575699984</c:v>
                </c:pt>
                <c:pt idx="679">
                  <c:v>-1.0593749174700002</c:v>
                </c:pt>
                <c:pt idx="680">
                  <c:v>-1.0542015848099995</c:v>
                </c:pt>
                <c:pt idx="681">
                  <c:v>-1.0394837120899996</c:v>
                </c:pt>
                <c:pt idx="682">
                  <c:v>-1.0279990994600006</c:v>
                </c:pt>
                <c:pt idx="683">
                  <c:v>-1.0254399607999984</c:v>
                </c:pt>
                <c:pt idx="684">
                  <c:v>-1.0237855667300015</c:v>
                </c:pt>
                <c:pt idx="685">
                  <c:v>-1.02985393801</c:v>
                </c:pt>
                <c:pt idx="686">
                  <c:v>-1.0356625341800005</c:v>
                </c:pt>
                <c:pt idx="687">
                  <c:v>-1.0437337822900001</c:v>
                </c:pt>
                <c:pt idx="688">
                  <c:v>-1.0539871106800009</c:v>
                </c:pt>
                <c:pt idx="689">
                  <c:v>-1.0523076843199988</c:v>
                </c:pt>
                <c:pt idx="690">
                  <c:v>-1.0387329492799997</c:v>
                </c:pt>
                <c:pt idx="691">
                  <c:v>-1.0318520041600008</c:v>
                </c:pt>
                <c:pt idx="692">
                  <c:v>-1.0236783385999983</c:v>
                </c:pt>
                <c:pt idx="693">
                  <c:v>-1.0144186662200003</c:v>
                </c:pt>
                <c:pt idx="694">
                  <c:v>-1.0056249459399997</c:v>
                </c:pt>
                <c:pt idx="695">
                  <c:v>-1.0074753641300005</c:v>
                </c:pt>
                <c:pt idx="696">
                  <c:v>-1.0061862223299998</c:v>
                </c:pt>
                <c:pt idx="697">
                  <c:v>-1.0049192376800002</c:v>
                </c:pt>
                <c:pt idx="698">
                  <c:v>-1.0027049132900003</c:v>
                </c:pt>
                <c:pt idx="699">
                  <c:v>-1.0041313435000006</c:v>
                </c:pt>
                <c:pt idx="700">
                  <c:v>-1.009154848670001</c:v>
                </c:pt>
                <c:pt idx="701">
                  <c:v>-1.0037874176099997</c:v>
                </c:pt>
                <c:pt idx="702">
                  <c:v>-1.0028829850099996</c:v>
                </c:pt>
                <c:pt idx="703">
                  <c:v>-0.98442855557700049</c:v>
                </c:pt>
                <c:pt idx="704">
                  <c:v>-0.97451356446000015</c:v>
                </c:pt>
                <c:pt idx="705">
                  <c:v>-0.96438661460800068</c:v>
                </c:pt>
                <c:pt idx="706">
                  <c:v>-0.94726131085199961</c:v>
                </c:pt>
                <c:pt idx="707">
                  <c:v>-0.94481666138399856</c:v>
                </c:pt>
                <c:pt idx="708">
                  <c:v>-0.95355836233399949</c:v>
                </c:pt>
                <c:pt idx="709">
                  <c:v>-0.97241594131699982</c:v>
                </c:pt>
                <c:pt idx="710">
                  <c:v>-0.99886815020200048</c:v>
                </c:pt>
                <c:pt idx="711">
                  <c:v>-1.0134479080900005</c:v>
                </c:pt>
                <c:pt idx="712">
                  <c:v>-1.02110113856</c:v>
                </c:pt>
                <c:pt idx="713">
                  <c:v>-1.0288070610400015</c:v>
                </c:pt>
                <c:pt idx="714">
                  <c:v>-1.0077883410899999</c:v>
                </c:pt>
                <c:pt idx="715">
                  <c:v>-0.98627581663200015</c:v>
                </c:pt>
                <c:pt idx="716">
                  <c:v>-0.96137562678199906</c:v>
                </c:pt>
                <c:pt idx="717">
                  <c:v>-0.94165990350900064</c:v>
                </c:pt>
                <c:pt idx="718">
                  <c:v>-0.9350949674989999</c:v>
                </c:pt>
                <c:pt idx="719">
                  <c:v>-0.92914272185600044</c:v>
                </c:pt>
                <c:pt idx="720">
                  <c:v>-0.94134271837999994</c:v>
                </c:pt>
                <c:pt idx="721">
                  <c:v>-0.95953670077400055</c:v>
                </c:pt>
                <c:pt idx="722">
                  <c:v>-0.97339194091299985</c:v>
                </c:pt>
                <c:pt idx="723">
                  <c:v>-0.97967615983400069</c:v>
                </c:pt>
                <c:pt idx="724">
                  <c:v>-0.97585367589699989</c:v>
                </c:pt>
                <c:pt idx="725">
                  <c:v>-0.96336504644400023</c:v>
                </c:pt>
                <c:pt idx="726">
                  <c:v>-0.9401601600180004</c:v>
                </c:pt>
                <c:pt idx="727">
                  <c:v>-0.92368826297600004</c:v>
                </c:pt>
                <c:pt idx="728">
                  <c:v>-0.90594022496400128</c:v>
                </c:pt>
                <c:pt idx="729">
                  <c:v>-0.89892126907799974</c:v>
                </c:pt>
                <c:pt idx="730">
                  <c:v>-0.89193408957700138</c:v>
                </c:pt>
                <c:pt idx="731">
                  <c:v>-0.8971687823079999</c:v>
                </c:pt>
                <c:pt idx="732">
                  <c:v>-0.89982423805699985</c:v>
                </c:pt>
                <c:pt idx="733">
                  <c:v>-0.91051995794899965</c:v>
                </c:pt>
                <c:pt idx="734">
                  <c:v>-0.92045006602300039</c:v>
                </c:pt>
                <c:pt idx="735">
                  <c:v>-0.93508857666099843</c:v>
                </c:pt>
                <c:pt idx="736">
                  <c:v>-0.9467375306070015</c:v>
                </c:pt>
                <c:pt idx="737">
                  <c:v>-0.96108320014899939</c:v>
                </c:pt>
                <c:pt idx="738">
                  <c:v>-0.95176849287400112</c:v>
                </c:pt>
                <c:pt idx="739">
                  <c:v>-0.94482921905499961</c:v>
                </c:pt>
                <c:pt idx="740">
                  <c:v>-0.9304064253710016</c:v>
                </c:pt>
                <c:pt idx="741">
                  <c:v>-0.90859363557399986</c:v>
                </c:pt>
                <c:pt idx="742">
                  <c:v>-0.89808631836999986</c:v>
                </c:pt>
                <c:pt idx="743">
                  <c:v>-0.88419301658499971</c:v>
                </c:pt>
                <c:pt idx="744">
                  <c:v>-0.89141474771599993</c:v>
                </c:pt>
                <c:pt idx="745">
                  <c:v>-0.91513642394500005</c:v>
                </c:pt>
                <c:pt idx="746">
                  <c:v>-0.94112083450500039</c:v>
                </c:pt>
                <c:pt idx="747">
                  <c:v>-0.96995193872100083</c:v>
                </c:pt>
                <c:pt idx="748">
                  <c:v>-0.99024314178299999</c:v>
                </c:pt>
                <c:pt idx="749">
                  <c:v>-0.9924556979739998</c:v>
                </c:pt>
                <c:pt idx="750">
                  <c:v>-0.98600977097600051</c:v>
                </c:pt>
                <c:pt idx="751">
                  <c:v>-0.961822222171</c:v>
                </c:pt>
                <c:pt idx="752">
                  <c:v>-0.93754112143299995</c:v>
                </c:pt>
                <c:pt idx="753">
                  <c:v>-0.92549870428200132</c:v>
                </c:pt>
                <c:pt idx="754">
                  <c:v>-0.91786847654799997</c:v>
                </c:pt>
                <c:pt idx="755">
                  <c:v>-0.91685589265200074</c:v>
                </c:pt>
                <c:pt idx="756">
                  <c:v>-0.92633212582099944</c:v>
                </c:pt>
                <c:pt idx="757">
                  <c:v>-0.94161418722300105</c:v>
                </c:pt>
                <c:pt idx="758">
                  <c:v>-0.94625090968699954</c:v>
                </c:pt>
                <c:pt idx="759">
                  <c:v>-0.94873622803199997</c:v>
                </c:pt>
                <c:pt idx="760">
                  <c:v>-0.93295201083700041</c:v>
                </c:pt>
                <c:pt idx="761">
                  <c:v>-0.91376446236399977</c:v>
                </c:pt>
                <c:pt idx="762">
                  <c:v>-0.89802594424599969</c:v>
                </c:pt>
                <c:pt idx="763">
                  <c:v>-0.88456579698200044</c:v>
                </c:pt>
                <c:pt idx="764">
                  <c:v>-0.87830216229800029</c:v>
                </c:pt>
                <c:pt idx="765">
                  <c:v>-0.8799590100129997</c:v>
                </c:pt>
                <c:pt idx="766">
                  <c:v>-0.89151785007599993</c:v>
                </c:pt>
                <c:pt idx="767">
                  <c:v>-0.90188700420599888</c:v>
                </c:pt>
                <c:pt idx="768">
                  <c:v>-0.91285710488799954</c:v>
                </c:pt>
                <c:pt idx="769">
                  <c:v>-0.91624290733200009</c:v>
                </c:pt>
                <c:pt idx="770">
                  <c:v>-0.92199391285600019</c:v>
                </c:pt>
                <c:pt idx="771">
                  <c:v>-0.92298645351299957</c:v>
                </c:pt>
                <c:pt idx="772">
                  <c:v>-0.92432175262299865</c:v>
                </c:pt>
                <c:pt idx="773">
                  <c:v>-0.92825230987600005</c:v>
                </c:pt>
                <c:pt idx="774">
                  <c:v>-0.93319642754100041</c:v>
                </c:pt>
                <c:pt idx="775">
                  <c:v>-0.93735970862200146</c:v>
                </c:pt>
                <c:pt idx="776">
                  <c:v>-0.93009463140900017</c:v>
                </c:pt>
                <c:pt idx="777">
                  <c:v>-0.92817149076599981</c:v>
                </c:pt>
                <c:pt idx="778">
                  <c:v>-0.93236933377399966</c:v>
                </c:pt>
                <c:pt idx="779">
                  <c:v>-0.93149311760499898</c:v>
                </c:pt>
                <c:pt idx="780">
                  <c:v>-0.92599870597600009</c:v>
                </c:pt>
                <c:pt idx="781">
                  <c:v>-0.92564856576699972</c:v>
                </c:pt>
                <c:pt idx="782">
                  <c:v>-0.93327495997300047</c:v>
                </c:pt>
                <c:pt idx="783">
                  <c:v>-0.92949506248999958</c:v>
                </c:pt>
                <c:pt idx="784">
                  <c:v>-0.92547824364499864</c:v>
                </c:pt>
                <c:pt idx="785">
                  <c:v>-0.91945573409700043</c:v>
                </c:pt>
                <c:pt idx="786">
                  <c:v>-0.91278402183200025</c:v>
                </c:pt>
                <c:pt idx="787">
                  <c:v>-0.89797100912399996</c:v>
                </c:pt>
                <c:pt idx="788">
                  <c:v>-0.89169116786100022</c:v>
                </c:pt>
                <c:pt idx="789">
                  <c:v>-0.89838414341199979</c:v>
                </c:pt>
                <c:pt idx="790">
                  <c:v>-0.90842338438699999</c:v>
                </c:pt>
                <c:pt idx="791">
                  <c:v>-0.92935268664500148</c:v>
                </c:pt>
                <c:pt idx="792">
                  <c:v>-0.95111546708899997</c:v>
                </c:pt>
                <c:pt idx="793">
                  <c:v>-0.97329780355799989</c:v>
                </c:pt>
                <c:pt idx="794">
                  <c:v>-0.98116716514299862</c:v>
                </c:pt>
                <c:pt idx="795">
                  <c:v>-0.97202577330599993</c:v>
                </c:pt>
                <c:pt idx="796">
                  <c:v>-0.96112159049699997</c:v>
                </c:pt>
                <c:pt idx="797">
                  <c:v>-0.93085055277300044</c:v>
                </c:pt>
                <c:pt idx="798">
                  <c:v>-0.91011155533899868</c:v>
                </c:pt>
                <c:pt idx="799">
                  <c:v>-0.88921218275400027</c:v>
                </c:pt>
                <c:pt idx="800">
                  <c:v>-0.88375277901100047</c:v>
                </c:pt>
                <c:pt idx="801">
                  <c:v>-0.88347041167999985</c:v>
                </c:pt>
                <c:pt idx="802">
                  <c:v>-0.88709010251299947</c:v>
                </c:pt>
                <c:pt idx="803">
                  <c:v>-0.88373339445599941</c:v>
                </c:pt>
                <c:pt idx="804">
                  <c:v>-0.88199984107700069</c:v>
                </c:pt>
                <c:pt idx="805">
                  <c:v>-0.88722044870300043</c:v>
                </c:pt>
                <c:pt idx="806">
                  <c:v>-0.86535963906300017</c:v>
                </c:pt>
                <c:pt idx="807">
                  <c:v>-0.86004768895899941</c:v>
                </c:pt>
                <c:pt idx="808">
                  <c:v>-0.8401743015040003</c:v>
                </c:pt>
                <c:pt idx="809">
                  <c:v>-0.83365184925700009</c:v>
                </c:pt>
                <c:pt idx="810">
                  <c:v>-0.82011798117400003</c:v>
                </c:pt>
                <c:pt idx="811">
                  <c:v>-0.8230008256349991</c:v>
                </c:pt>
                <c:pt idx="812">
                  <c:v>-0.83369178492700002</c:v>
                </c:pt>
                <c:pt idx="813">
                  <c:v>-0.842885848336</c:v>
                </c:pt>
                <c:pt idx="814">
                  <c:v>-0.85664759649999977</c:v>
                </c:pt>
                <c:pt idx="815">
                  <c:v>-0.86077471237300052</c:v>
                </c:pt>
                <c:pt idx="816">
                  <c:v>-0.87695856329699962</c:v>
                </c:pt>
                <c:pt idx="817">
                  <c:v>-0.88534463354000104</c:v>
                </c:pt>
                <c:pt idx="818">
                  <c:v>-0.87880017412800038</c:v>
                </c:pt>
                <c:pt idx="819">
                  <c:v>-0.87488015907299999</c:v>
                </c:pt>
                <c:pt idx="820">
                  <c:v>-0.86811307960299888</c:v>
                </c:pt>
                <c:pt idx="821">
                  <c:v>-0.85472565232699971</c:v>
                </c:pt>
                <c:pt idx="822">
                  <c:v>-0.83026894165700094</c:v>
                </c:pt>
                <c:pt idx="823">
                  <c:v>-0.8163353879600006</c:v>
                </c:pt>
                <c:pt idx="824">
                  <c:v>-0.80124682107799972</c:v>
                </c:pt>
                <c:pt idx="825">
                  <c:v>-0.799992746629</c:v>
                </c:pt>
                <c:pt idx="826">
                  <c:v>-0.79713913037600026</c:v>
                </c:pt>
                <c:pt idx="827">
                  <c:v>-0.80720061964300027</c:v>
                </c:pt>
                <c:pt idx="828">
                  <c:v>-0.8190297883109996</c:v>
                </c:pt>
                <c:pt idx="829">
                  <c:v>-0.8298494949680002</c:v>
                </c:pt>
                <c:pt idx="830">
                  <c:v>-0.84081337141500057</c:v>
                </c:pt>
                <c:pt idx="831">
                  <c:v>-0.84237721974899971</c:v>
                </c:pt>
                <c:pt idx="832">
                  <c:v>-0.82820985173100037</c:v>
                </c:pt>
                <c:pt idx="833">
                  <c:v>-0.83143085018300034</c:v>
                </c:pt>
                <c:pt idx="834">
                  <c:v>-0.83124022071800019</c:v>
                </c:pt>
                <c:pt idx="835">
                  <c:v>-0.8151651688939997</c:v>
                </c:pt>
                <c:pt idx="836">
                  <c:v>-0.81283474409700018</c:v>
                </c:pt>
                <c:pt idx="837">
                  <c:v>-0.81864221898400091</c:v>
                </c:pt>
                <c:pt idx="838">
                  <c:v>-0.81727525158000036</c:v>
                </c:pt>
                <c:pt idx="839">
                  <c:v>-0.81615815818799853</c:v>
                </c:pt>
                <c:pt idx="840">
                  <c:v>-0.81728658344199978</c:v>
                </c:pt>
                <c:pt idx="841">
                  <c:v>-0.8112171662959986</c:v>
                </c:pt>
                <c:pt idx="842">
                  <c:v>-0.81012373225200029</c:v>
                </c:pt>
                <c:pt idx="843">
                  <c:v>-0.80784578985799849</c:v>
                </c:pt>
                <c:pt idx="844">
                  <c:v>-0.80592367771000029</c:v>
                </c:pt>
                <c:pt idx="845">
                  <c:v>-0.81009715185300002</c:v>
                </c:pt>
                <c:pt idx="846">
                  <c:v>-0.8055968074569998</c:v>
                </c:pt>
                <c:pt idx="847">
                  <c:v>-0.79323859675300035</c:v>
                </c:pt>
                <c:pt idx="848">
                  <c:v>-0.78244738168199923</c:v>
                </c:pt>
                <c:pt idx="849">
                  <c:v>-0.76697785629899984</c:v>
                </c:pt>
                <c:pt idx="850">
                  <c:v>-0.76292954243300071</c:v>
                </c:pt>
                <c:pt idx="851">
                  <c:v>-0.75790671646299845</c:v>
                </c:pt>
                <c:pt idx="852">
                  <c:v>-0.74946269679500022</c:v>
                </c:pt>
                <c:pt idx="853">
                  <c:v>-0.76162732395199995</c:v>
                </c:pt>
                <c:pt idx="854">
                  <c:v>-0.77489188989499991</c:v>
                </c:pt>
                <c:pt idx="855">
                  <c:v>-0.79096022471099969</c:v>
                </c:pt>
                <c:pt idx="856">
                  <c:v>-0.81186152871000039</c:v>
                </c:pt>
                <c:pt idx="857">
                  <c:v>-0.81916147884399992</c:v>
                </c:pt>
                <c:pt idx="858">
                  <c:v>-0.81872229292600096</c:v>
                </c:pt>
                <c:pt idx="859">
                  <c:v>-0.81801781100400039</c:v>
                </c:pt>
                <c:pt idx="860">
                  <c:v>-0.80001241112699961</c:v>
                </c:pt>
                <c:pt idx="861">
                  <c:v>-0.78173776654599958</c:v>
                </c:pt>
                <c:pt idx="862">
                  <c:v>-0.77716222221399911</c:v>
                </c:pt>
                <c:pt idx="863">
                  <c:v>-0.7719761779890002</c:v>
                </c:pt>
                <c:pt idx="864">
                  <c:v>-0.76326473084600033</c:v>
                </c:pt>
                <c:pt idx="865">
                  <c:v>-0.76206416658299991</c:v>
                </c:pt>
                <c:pt idx="866">
                  <c:v>-0.76001973928799971</c:v>
                </c:pt>
                <c:pt idx="867">
                  <c:v>-0.76420056106899992</c:v>
                </c:pt>
                <c:pt idx="868">
                  <c:v>-0.75980324299200153</c:v>
                </c:pt>
                <c:pt idx="869">
                  <c:v>-0.75612553104699987</c:v>
                </c:pt>
                <c:pt idx="870">
                  <c:v>-0.75156637447099972</c:v>
                </c:pt>
                <c:pt idx="871">
                  <c:v>-0.73801921598900044</c:v>
                </c:pt>
                <c:pt idx="872">
                  <c:v>-0.72142817274300031</c:v>
                </c:pt>
                <c:pt idx="873">
                  <c:v>-0.71973113163799951</c:v>
                </c:pt>
                <c:pt idx="874">
                  <c:v>-0.71758076912200108</c:v>
                </c:pt>
                <c:pt idx="875">
                  <c:v>-0.71667209135599941</c:v>
                </c:pt>
                <c:pt idx="876">
                  <c:v>-0.72113039657400002</c:v>
                </c:pt>
                <c:pt idx="877">
                  <c:v>-0.73270046829699864</c:v>
                </c:pt>
                <c:pt idx="878">
                  <c:v>-0.75288767738699947</c:v>
                </c:pt>
                <c:pt idx="879">
                  <c:v>-0.7644037275350003</c:v>
                </c:pt>
                <c:pt idx="880">
                  <c:v>-0.77874092604799983</c:v>
                </c:pt>
                <c:pt idx="881">
                  <c:v>-0.80333082384900023</c:v>
                </c:pt>
                <c:pt idx="882">
                  <c:v>-0.80842782500500032</c:v>
                </c:pt>
                <c:pt idx="883">
                  <c:v>-0.81497827894599939</c:v>
                </c:pt>
                <c:pt idx="884">
                  <c:v>-0.81377978624899872</c:v>
                </c:pt>
                <c:pt idx="885">
                  <c:v>-0.80281334101200108</c:v>
                </c:pt>
                <c:pt idx="886">
                  <c:v>-0.78357227988500033</c:v>
                </c:pt>
                <c:pt idx="887">
                  <c:v>-0.76122923131599951</c:v>
                </c:pt>
                <c:pt idx="888">
                  <c:v>-0.76902594372600008</c:v>
                </c:pt>
                <c:pt idx="889">
                  <c:v>-0.76531963024599903</c:v>
                </c:pt>
                <c:pt idx="890">
                  <c:v>-0.77980303695900033</c:v>
                </c:pt>
                <c:pt idx="891">
                  <c:v>-0.78071969878600012</c:v>
                </c:pt>
                <c:pt idx="892">
                  <c:v>-0.79008610254099887</c:v>
                </c:pt>
                <c:pt idx="893">
                  <c:v>-0.79973414347900007</c:v>
                </c:pt>
                <c:pt idx="894">
                  <c:v>-0.79781638574699953</c:v>
                </c:pt>
                <c:pt idx="895">
                  <c:v>-0.79707369739700096</c:v>
                </c:pt>
                <c:pt idx="896">
                  <c:v>-0.7794089802100006</c:v>
                </c:pt>
                <c:pt idx="897">
                  <c:v>-0.76283097913500053</c:v>
                </c:pt>
                <c:pt idx="898">
                  <c:v>-0.75876815035999978</c:v>
                </c:pt>
                <c:pt idx="899">
                  <c:v>-0.74888105372199987</c:v>
                </c:pt>
                <c:pt idx="900">
                  <c:v>-0.75400983462400106</c:v>
                </c:pt>
                <c:pt idx="901">
                  <c:v>-0.76788928844200011</c:v>
                </c:pt>
                <c:pt idx="902">
                  <c:v>-0.78267034622999987</c:v>
                </c:pt>
                <c:pt idx="903">
                  <c:v>-0.79956068891200049</c:v>
                </c:pt>
                <c:pt idx="904">
                  <c:v>-0.82102952252299966</c:v>
                </c:pt>
                <c:pt idx="905">
                  <c:v>-0.82000994627900026</c:v>
                </c:pt>
                <c:pt idx="906">
                  <c:v>-0.82049769407899986</c:v>
                </c:pt>
                <c:pt idx="907">
                  <c:v>-0.80405609239700038</c:v>
                </c:pt>
                <c:pt idx="908">
                  <c:v>-0.79622336757500056</c:v>
                </c:pt>
                <c:pt idx="909">
                  <c:v>-0.78387520223700091</c:v>
                </c:pt>
                <c:pt idx="910">
                  <c:v>-0.76753825248200047</c:v>
                </c:pt>
                <c:pt idx="911">
                  <c:v>-0.77966295557799992</c:v>
                </c:pt>
                <c:pt idx="912">
                  <c:v>-0.7847683418629986</c:v>
                </c:pt>
                <c:pt idx="913">
                  <c:v>-0.80554521470400098</c:v>
                </c:pt>
                <c:pt idx="914">
                  <c:v>-0.82980663979400127</c:v>
                </c:pt>
                <c:pt idx="915">
                  <c:v>-0.84356397872399913</c:v>
                </c:pt>
                <c:pt idx="916">
                  <c:v>-0.85073930822800015</c:v>
                </c:pt>
                <c:pt idx="917">
                  <c:v>-0.84854457335799949</c:v>
                </c:pt>
                <c:pt idx="918">
                  <c:v>-0.83420503334799945</c:v>
                </c:pt>
                <c:pt idx="919">
                  <c:v>-0.81979103002999987</c:v>
                </c:pt>
                <c:pt idx="920">
                  <c:v>-0.80118554973999889</c:v>
                </c:pt>
                <c:pt idx="921">
                  <c:v>-0.80480140585500004</c:v>
                </c:pt>
                <c:pt idx="922">
                  <c:v>-0.80440523121500007</c:v>
                </c:pt>
                <c:pt idx="923">
                  <c:v>-0.81717659009700128</c:v>
                </c:pt>
                <c:pt idx="924">
                  <c:v>-0.84632566121799857</c:v>
                </c:pt>
                <c:pt idx="925">
                  <c:v>-0.87061248795300039</c:v>
                </c:pt>
                <c:pt idx="926">
                  <c:v>-0.87860106327200038</c:v>
                </c:pt>
                <c:pt idx="927">
                  <c:v>-0.88762159768299975</c:v>
                </c:pt>
                <c:pt idx="928">
                  <c:v>-0.8799869885079985</c:v>
                </c:pt>
                <c:pt idx="929">
                  <c:v>-0.85980180222300029</c:v>
                </c:pt>
                <c:pt idx="930">
                  <c:v>-0.82714500854299999</c:v>
                </c:pt>
                <c:pt idx="931">
                  <c:v>-0.80905048472100005</c:v>
                </c:pt>
                <c:pt idx="932">
                  <c:v>-0.79392169037699944</c:v>
                </c:pt>
                <c:pt idx="933">
                  <c:v>-0.79482744543800055</c:v>
                </c:pt>
                <c:pt idx="934">
                  <c:v>-0.81337172914600031</c:v>
                </c:pt>
                <c:pt idx="935">
                  <c:v>-0.82388756404799968</c:v>
                </c:pt>
                <c:pt idx="936">
                  <c:v>-0.85023281404100093</c:v>
                </c:pt>
                <c:pt idx="937">
                  <c:v>-0.86275768494499971</c:v>
                </c:pt>
                <c:pt idx="938">
                  <c:v>-0.87432496781599978</c:v>
                </c:pt>
                <c:pt idx="939">
                  <c:v>-0.8700459182829996</c:v>
                </c:pt>
                <c:pt idx="940">
                  <c:v>-0.86540406254000013</c:v>
                </c:pt>
                <c:pt idx="941">
                  <c:v>-0.84667923389500033</c:v>
                </c:pt>
                <c:pt idx="942">
                  <c:v>-0.83730505072899974</c:v>
                </c:pt>
                <c:pt idx="943">
                  <c:v>-0.82949745993999979</c:v>
                </c:pt>
                <c:pt idx="944">
                  <c:v>-0.82750613074800083</c:v>
                </c:pt>
                <c:pt idx="945">
                  <c:v>-0.83195682305900021</c:v>
                </c:pt>
                <c:pt idx="946">
                  <c:v>-0.83802330378000156</c:v>
                </c:pt>
                <c:pt idx="947">
                  <c:v>-0.84594947678699972</c:v>
                </c:pt>
                <c:pt idx="948">
                  <c:v>-0.8649117483109996</c:v>
                </c:pt>
                <c:pt idx="949">
                  <c:v>-0.87966516989899979</c:v>
                </c:pt>
                <c:pt idx="950">
                  <c:v>-0.89198995380900059</c:v>
                </c:pt>
                <c:pt idx="951">
                  <c:v>-0.90341212858099973</c:v>
                </c:pt>
                <c:pt idx="952">
                  <c:v>-0.89988474578300037</c:v>
                </c:pt>
                <c:pt idx="953">
                  <c:v>-0.89086260455400024</c:v>
                </c:pt>
                <c:pt idx="954">
                  <c:v>-0.88165467961100019</c:v>
                </c:pt>
                <c:pt idx="955">
                  <c:v>-0.85702043720400001</c:v>
                </c:pt>
                <c:pt idx="956">
                  <c:v>-0.83149467512999997</c:v>
                </c:pt>
                <c:pt idx="957">
                  <c:v>-0.81993341115199969</c:v>
                </c:pt>
                <c:pt idx="958">
                  <c:v>-0.82254316572499986</c:v>
                </c:pt>
                <c:pt idx="959">
                  <c:v>-0.831870503471</c:v>
                </c:pt>
                <c:pt idx="960">
                  <c:v>-0.8506562316840004</c:v>
                </c:pt>
                <c:pt idx="961">
                  <c:v>-0.88077377466000029</c:v>
                </c:pt>
                <c:pt idx="962">
                  <c:v>-0.90194027698900003</c:v>
                </c:pt>
                <c:pt idx="963">
                  <c:v>-0.91591544021600024</c:v>
                </c:pt>
                <c:pt idx="964">
                  <c:v>-0.91251649815399971</c:v>
                </c:pt>
                <c:pt idx="965">
                  <c:v>-0.90226550047100018</c:v>
                </c:pt>
                <c:pt idx="966">
                  <c:v>-0.88700499331800042</c:v>
                </c:pt>
                <c:pt idx="967">
                  <c:v>-0.87370650960400031</c:v>
                </c:pt>
                <c:pt idx="968">
                  <c:v>-0.87426564905099946</c:v>
                </c:pt>
                <c:pt idx="969">
                  <c:v>-0.88559314129099953</c:v>
                </c:pt>
                <c:pt idx="970">
                  <c:v>-0.91055931803299983</c:v>
                </c:pt>
                <c:pt idx="971">
                  <c:v>-0.92744130579400019</c:v>
                </c:pt>
                <c:pt idx="972">
                  <c:v>-0.94240249463600034</c:v>
                </c:pt>
                <c:pt idx="973">
                  <c:v>-0.95711282551500054</c:v>
                </c:pt>
                <c:pt idx="974">
                  <c:v>-0.95500340016600005</c:v>
                </c:pt>
                <c:pt idx="975">
                  <c:v>-0.94179608601600084</c:v>
                </c:pt>
                <c:pt idx="976">
                  <c:v>-0.93180421244799994</c:v>
                </c:pt>
                <c:pt idx="977">
                  <c:v>-0.91565839470899968</c:v>
                </c:pt>
                <c:pt idx="978">
                  <c:v>-0.91121432246900036</c:v>
                </c:pt>
                <c:pt idx="979">
                  <c:v>-0.91305713017699985</c:v>
                </c:pt>
                <c:pt idx="980">
                  <c:v>-0.91021839278800043</c:v>
                </c:pt>
                <c:pt idx="981">
                  <c:v>-0.91993027998999866</c:v>
                </c:pt>
                <c:pt idx="982">
                  <c:v>-0.92168091575299949</c:v>
                </c:pt>
                <c:pt idx="983">
                  <c:v>-0.93003267366899989</c:v>
                </c:pt>
                <c:pt idx="984">
                  <c:v>-0.92930130417300016</c:v>
                </c:pt>
                <c:pt idx="985">
                  <c:v>-0.94487508381399976</c:v>
                </c:pt>
                <c:pt idx="986">
                  <c:v>-0.95736722722699952</c:v>
                </c:pt>
                <c:pt idx="987">
                  <c:v>-0.97507818055899986</c:v>
                </c:pt>
                <c:pt idx="988">
                  <c:v>-0.98556868475100146</c:v>
                </c:pt>
                <c:pt idx="989">
                  <c:v>-0.98553220734399982</c:v>
                </c:pt>
                <c:pt idx="990">
                  <c:v>-0.98091412618900065</c:v>
                </c:pt>
                <c:pt idx="991">
                  <c:v>-0.96559758093600023</c:v>
                </c:pt>
                <c:pt idx="992">
                  <c:v>-0.94860648650400015</c:v>
                </c:pt>
                <c:pt idx="993">
                  <c:v>-0.9338149537019993</c:v>
                </c:pt>
                <c:pt idx="994">
                  <c:v>-0.92999034521200008</c:v>
                </c:pt>
                <c:pt idx="995">
                  <c:v>-0.9450736534999995</c:v>
                </c:pt>
                <c:pt idx="996">
                  <c:v>-0.96970609721399947</c:v>
                </c:pt>
                <c:pt idx="997">
                  <c:v>-1.0003155404299988</c:v>
                </c:pt>
                <c:pt idx="998">
                  <c:v>-1.0259213893800005</c:v>
                </c:pt>
                <c:pt idx="999">
                  <c:v>-1.0459628308900004</c:v>
                </c:pt>
                <c:pt idx="1000">
                  <c:v>-1.0380438675000014</c:v>
                </c:pt>
                <c:pt idx="1001">
                  <c:v>-1.0177148522900004</c:v>
                </c:pt>
                <c:pt idx="1002">
                  <c:v>-0.98748817296699942</c:v>
                </c:pt>
                <c:pt idx="1003">
                  <c:v>-0.97407875765000029</c:v>
                </c:pt>
                <c:pt idx="1004">
                  <c:v>-0.96820064588299926</c:v>
                </c:pt>
                <c:pt idx="1005">
                  <c:v>-0.98683766761499947</c:v>
                </c:pt>
                <c:pt idx="1006">
                  <c:v>-1.01769581287</c:v>
                </c:pt>
                <c:pt idx="1007">
                  <c:v>-1.0585587042700015</c:v>
                </c:pt>
                <c:pt idx="1008">
                  <c:v>-1.0965008995199998</c:v>
                </c:pt>
                <c:pt idx="1009">
                  <c:v>-1.1288895421900014</c:v>
                </c:pt>
                <c:pt idx="1010">
                  <c:v>-1.1393309971500001</c:v>
                </c:pt>
                <c:pt idx="1011">
                  <c:v>-1.1302903640000004</c:v>
                </c:pt>
                <c:pt idx="1012">
                  <c:v>-1.1150752765300003</c:v>
                </c:pt>
                <c:pt idx="1013">
                  <c:v>-1.0903991329999996</c:v>
                </c:pt>
                <c:pt idx="1014">
                  <c:v>-1.0725573470200016</c:v>
                </c:pt>
                <c:pt idx="1015">
                  <c:v>-1.0657288833999987</c:v>
                </c:pt>
                <c:pt idx="1016">
                  <c:v>-1.0792114629699998</c:v>
                </c:pt>
                <c:pt idx="1017">
                  <c:v>-1.0957224586900007</c:v>
                </c:pt>
                <c:pt idx="1018">
                  <c:v>-1.1134573725100003</c:v>
                </c:pt>
                <c:pt idx="1019">
                  <c:v>-1.1293745765899992</c:v>
                </c:pt>
                <c:pt idx="1020">
                  <c:v>-1.1397175207499994</c:v>
                </c:pt>
                <c:pt idx="1021">
                  <c:v>-1.1460750249899998</c:v>
                </c:pt>
                <c:pt idx="1022">
                  <c:v>-1.1523319699900003</c:v>
                </c:pt>
                <c:pt idx="1023">
                  <c:v>-1.1502277854900005</c:v>
                </c:pt>
                <c:pt idx="1024">
                  <c:v>-1.1414468178599992</c:v>
                </c:pt>
                <c:pt idx="1025">
                  <c:v>-1.1316617293400004</c:v>
                </c:pt>
                <c:pt idx="1026">
                  <c:v>-1.12391267333</c:v>
                </c:pt>
                <c:pt idx="1027">
                  <c:v>-1.1211395448999988</c:v>
                </c:pt>
                <c:pt idx="1028">
                  <c:v>-1.1259566311600002</c:v>
                </c:pt>
                <c:pt idx="1029">
                  <c:v>-1.1376541761400005</c:v>
                </c:pt>
                <c:pt idx="1030">
                  <c:v>-1.1613615822800005</c:v>
                </c:pt>
                <c:pt idx="1031">
                  <c:v>-1.1857628612099989</c:v>
                </c:pt>
                <c:pt idx="1032">
                  <c:v>-1.2146057725499997</c:v>
                </c:pt>
                <c:pt idx="1033">
                  <c:v>-1.2362155061100002</c:v>
                </c:pt>
                <c:pt idx="1034">
                  <c:v>-1.2548083915399999</c:v>
                </c:pt>
                <c:pt idx="1035">
                  <c:v>-1.2502021060700006</c:v>
                </c:pt>
                <c:pt idx="1036">
                  <c:v>-1.2401187836600003</c:v>
                </c:pt>
                <c:pt idx="1037">
                  <c:v>-1.2185410699500006</c:v>
                </c:pt>
                <c:pt idx="1038">
                  <c:v>-1.2019093315999998</c:v>
                </c:pt>
                <c:pt idx="1039">
                  <c:v>-1.1941836215599997</c:v>
                </c:pt>
                <c:pt idx="1040">
                  <c:v>-1.2049610026500002</c:v>
                </c:pt>
                <c:pt idx="1041">
                  <c:v>-1.2213454222599993</c:v>
                </c:pt>
                <c:pt idx="1042">
                  <c:v>-1.2462747970800006</c:v>
                </c:pt>
                <c:pt idx="1043">
                  <c:v>-1.2725517130299999</c:v>
                </c:pt>
                <c:pt idx="1044">
                  <c:v>-1.2944747707699997</c:v>
                </c:pt>
                <c:pt idx="1045">
                  <c:v>-1.3061441809399992</c:v>
                </c:pt>
                <c:pt idx="1046">
                  <c:v>-1.3061507471799993</c:v>
                </c:pt>
                <c:pt idx="1047">
                  <c:v>-1.2982850975100015</c:v>
                </c:pt>
                <c:pt idx="1048">
                  <c:v>-1.2950150715900002</c:v>
                </c:pt>
                <c:pt idx="1049">
                  <c:v>-1.2896712022200001</c:v>
                </c:pt>
                <c:pt idx="1050">
                  <c:v>-1.2943372791900001</c:v>
                </c:pt>
                <c:pt idx="1051">
                  <c:v>-1.3065426028799989</c:v>
                </c:pt>
                <c:pt idx="1052">
                  <c:v>-1.3231179717399997</c:v>
                </c:pt>
                <c:pt idx="1053">
                  <c:v>-1.3447394400300001</c:v>
                </c:pt>
                <c:pt idx="1054">
                  <c:v>-1.36598333857</c:v>
                </c:pt>
                <c:pt idx="1055">
                  <c:v>-1.3854871174199992</c:v>
                </c:pt>
                <c:pt idx="1056">
                  <c:v>-1.3932069679700001</c:v>
                </c:pt>
                <c:pt idx="1057">
                  <c:v>-1.4002234825000002</c:v>
                </c:pt>
                <c:pt idx="1058">
                  <c:v>-1.4082915755399996</c:v>
                </c:pt>
                <c:pt idx="1059">
                  <c:v>-1.409555378059999</c:v>
                </c:pt>
                <c:pt idx="1060">
                  <c:v>-1.4124672598699988</c:v>
                </c:pt>
                <c:pt idx="1061">
                  <c:v>-1.4080410754399997</c:v>
                </c:pt>
                <c:pt idx="1062">
                  <c:v>-1.4031027777100005</c:v>
                </c:pt>
                <c:pt idx="1063">
                  <c:v>-1.3906099472800002</c:v>
                </c:pt>
                <c:pt idx="1064">
                  <c:v>-1.3746774898300007</c:v>
                </c:pt>
                <c:pt idx="1065">
                  <c:v>-1.3581829758400006</c:v>
                </c:pt>
                <c:pt idx="1066">
                  <c:v>-1.3454141920899998</c:v>
                </c:pt>
                <c:pt idx="1067">
                  <c:v>-1.3341845607900005</c:v>
                </c:pt>
                <c:pt idx="1068">
                  <c:v>-1.3234945848099999</c:v>
                </c:pt>
                <c:pt idx="1069">
                  <c:v>-1.3337098979900004</c:v>
                </c:pt>
                <c:pt idx="1070">
                  <c:v>-1.3418865446999997</c:v>
                </c:pt>
                <c:pt idx="1071">
                  <c:v>-1.3515344624899996</c:v>
                </c:pt>
                <c:pt idx="1072">
                  <c:v>-1.35507837865</c:v>
                </c:pt>
                <c:pt idx="1073">
                  <c:v>-1.3528976266000008</c:v>
                </c:pt>
                <c:pt idx="1074">
                  <c:v>-1.3433840427799999</c:v>
                </c:pt>
                <c:pt idx="1075">
                  <c:v>-1.3317658197599997</c:v>
                </c:pt>
                <c:pt idx="1076">
                  <c:v>-1.3091968044600004</c:v>
                </c:pt>
                <c:pt idx="1077">
                  <c:v>-1.2988030329899996</c:v>
                </c:pt>
                <c:pt idx="1078">
                  <c:v>-1.2932135338199993</c:v>
                </c:pt>
                <c:pt idx="1079">
                  <c:v>-1.2922258268600004</c:v>
                </c:pt>
                <c:pt idx="1080">
                  <c:v>-1.3018727664599996</c:v>
                </c:pt>
                <c:pt idx="1081">
                  <c:v>-1.3227424952700004</c:v>
                </c:pt>
                <c:pt idx="1082">
                  <c:v>-1.3444585403800002</c:v>
                </c:pt>
                <c:pt idx="1083">
                  <c:v>-1.3657276491799994</c:v>
                </c:pt>
                <c:pt idx="1084">
                  <c:v>-1.3824144903100002</c:v>
                </c:pt>
                <c:pt idx="1085">
                  <c:v>-1.3835486048799994</c:v>
                </c:pt>
                <c:pt idx="1086">
                  <c:v>-1.3812240768200006</c:v>
                </c:pt>
                <c:pt idx="1087">
                  <c:v>-1.3749873304499984</c:v>
                </c:pt>
                <c:pt idx="1088">
                  <c:v>-1.3618558219499999</c:v>
                </c:pt>
                <c:pt idx="1089">
                  <c:v>-1.3530067453499994</c:v>
                </c:pt>
                <c:pt idx="1090">
                  <c:v>-1.3501196548500003</c:v>
                </c:pt>
                <c:pt idx="1091">
                  <c:v>-1.3548686742799991</c:v>
                </c:pt>
                <c:pt idx="1092">
                  <c:v>-1.3767308297399994</c:v>
                </c:pt>
                <c:pt idx="1093">
                  <c:v>-1.4055905558099995</c:v>
                </c:pt>
                <c:pt idx="1094">
                  <c:v>-1.4339709164900003</c:v>
                </c:pt>
                <c:pt idx="1095">
                  <c:v>-1.4565956947999998</c:v>
                </c:pt>
                <c:pt idx="1096">
                  <c:v>-1.4669569129300006</c:v>
                </c:pt>
                <c:pt idx="1097">
                  <c:v>-1.4669176596999989</c:v>
                </c:pt>
                <c:pt idx="1098">
                  <c:v>-1.4568010793799993</c:v>
                </c:pt>
                <c:pt idx="1099">
                  <c:v>-1.4331507839199991</c:v>
                </c:pt>
                <c:pt idx="1100">
                  <c:v>-1.4095548450199997</c:v>
                </c:pt>
                <c:pt idx="1101">
                  <c:v>-1.3887249238399995</c:v>
                </c:pt>
                <c:pt idx="1102">
                  <c:v>-1.3710024341599993</c:v>
                </c:pt>
                <c:pt idx="1103">
                  <c:v>-1.3635722990100005</c:v>
                </c:pt>
                <c:pt idx="1104">
                  <c:v>-1.3633559827199995</c:v>
                </c:pt>
                <c:pt idx="1105">
                  <c:v>-1.3663574755200003</c:v>
                </c:pt>
                <c:pt idx="1106">
                  <c:v>-1.3679486796100002</c:v>
                </c:pt>
                <c:pt idx="1107">
                  <c:v>-1.3618615570300001</c:v>
                </c:pt>
                <c:pt idx="1108">
                  <c:v>-1.3523398717499999</c:v>
                </c:pt>
                <c:pt idx="1109">
                  <c:v>-1.3276158376100002</c:v>
                </c:pt>
                <c:pt idx="1110">
                  <c:v>-1.2967422646400009</c:v>
                </c:pt>
                <c:pt idx="1111">
                  <c:v>-1.26943484071</c:v>
                </c:pt>
                <c:pt idx="1112">
                  <c:v>-1.2371596863299996</c:v>
                </c:pt>
                <c:pt idx="1113">
                  <c:v>-1.2160932430799996</c:v>
                </c:pt>
                <c:pt idx="1114">
                  <c:v>-1.1967764101100007</c:v>
                </c:pt>
                <c:pt idx="1115">
                  <c:v>-1.1824205713900002</c:v>
                </c:pt>
                <c:pt idx="1116">
                  <c:v>-1.1826552277900002</c:v>
                </c:pt>
                <c:pt idx="1117">
                  <c:v>-1.1839086818000013</c:v>
                </c:pt>
                <c:pt idx="1118">
                  <c:v>-1.1795038940799998</c:v>
                </c:pt>
                <c:pt idx="1119">
                  <c:v>-1.16257926591</c:v>
                </c:pt>
                <c:pt idx="1120">
                  <c:v>-1.13367098228</c:v>
                </c:pt>
                <c:pt idx="1121">
                  <c:v>-1.1017779839899993</c:v>
                </c:pt>
                <c:pt idx="1122">
                  <c:v>-1.0654863830400003</c:v>
                </c:pt>
                <c:pt idx="1123">
                  <c:v>-1.0369850435800014</c:v>
                </c:pt>
                <c:pt idx="1124">
                  <c:v>-1.0054572751400013</c:v>
                </c:pt>
                <c:pt idx="1125">
                  <c:v>-1.0001898543099998</c:v>
                </c:pt>
                <c:pt idx="1126">
                  <c:v>-1.0101293997999994</c:v>
                </c:pt>
                <c:pt idx="1127">
                  <c:v>-1.0201743759899993</c:v>
                </c:pt>
                <c:pt idx="1128">
                  <c:v>-1.0426767615999983</c:v>
                </c:pt>
                <c:pt idx="1129">
                  <c:v>-1.0547655327200007</c:v>
                </c:pt>
                <c:pt idx="1130">
                  <c:v>-1.0410296480099994</c:v>
                </c:pt>
                <c:pt idx="1131">
                  <c:v>-1.0120858563900001</c:v>
                </c:pt>
                <c:pt idx="1132">
                  <c:v>-0.97214023639900005</c:v>
                </c:pt>
                <c:pt idx="1133">
                  <c:v>-0.94463306217900045</c:v>
                </c:pt>
                <c:pt idx="1134">
                  <c:v>-0.91282726422299976</c:v>
                </c:pt>
                <c:pt idx="1135">
                  <c:v>-0.90560202410399993</c:v>
                </c:pt>
                <c:pt idx="1136">
                  <c:v>-0.90596405136600033</c:v>
                </c:pt>
                <c:pt idx="1137">
                  <c:v>-0.9384666300150003</c:v>
                </c:pt>
                <c:pt idx="1138">
                  <c:v>-0.9748255935819985</c:v>
                </c:pt>
                <c:pt idx="1139">
                  <c:v>-1.0000919504100001</c:v>
                </c:pt>
                <c:pt idx="1140">
                  <c:v>-1.0244545317299998</c:v>
                </c:pt>
                <c:pt idx="1141">
                  <c:v>-1.0258538784699993</c:v>
                </c:pt>
                <c:pt idx="1142">
                  <c:v>-1.0088320842399996</c:v>
                </c:pt>
                <c:pt idx="1143">
                  <c:v>-0.98691242921200029</c:v>
                </c:pt>
                <c:pt idx="1144">
                  <c:v>-0.95569813375499968</c:v>
                </c:pt>
                <c:pt idx="1145">
                  <c:v>-0.92652729381400056</c:v>
                </c:pt>
                <c:pt idx="1146">
                  <c:v>-0.91115383878199885</c:v>
                </c:pt>
                <c:pt idx="1147">
                  <c:v>-0.9162098231519995</c:v>
                </c:pt>
                <c:pt idx="1148">
                  <c:v>-0.93484830268300079</c:v>
                </c:pt>
                <c:pt idx="1149">
                  <c:v>-0.97106221286700034</c:v>
                </c:pt>
                <c:pt idx="1150">
                  <c:v>-1.0102895398200002</c:v>
                </c:pt>
                <c:pt idx="1151">
                  <c:v>-1.06319434057</c:v>
                </c:pt>
                <c:pt idx="1152">
                  <c:v>-1.0914575359799996</c:v>
                </c:pt>
                <c:pt idx="1153">
                  <c:v>-1.1087776341799995</c:v>
                </c:pt>
                <c:pt idx="1154">
                  <c:v>-1.1038732686200001</c:v>
                </c:pt>
                <c:pt idx="1155">
                  <c:v>-1.0728308716000003</c:v>
                </c:pt>
                <c:pt idx="1156">
                  <c:v>-1.0420842513799999</c:v>
                </c:pt>
                <c:pt idx="1157">
                  <c:v>-0.99559739791299995</c:v>
                </c:pt>
                <c:pt idx="1158">
                  <c:v>-0.98131212576300031</c:v>
                </c:pt>
                <c:pt idx="1159">
                  <c:v>-0.98213321261799957</c:v>
                </c:pt>
                <c:pt idx="1160">
                  <c:v>-1.0148415872599987</c:v>
                </c:pt>
                <c:pt idx="1161">
                  <c:v>-1.0667091232399999</c:v>
                </c:pt>
                <c:pt idx="1162">
                  <c:v>-1.1285845768499996</c:v>
                </c:pt>
                <c:pt idx="1163">
                  <c:v>-1.1937417094199994</c:v>
                </c:pt>
                <c:pt idx="1164">
                  <c:v>-1.2396998718999996</c:v>
                </c:pt>
                <c:pt idx="1165">
                  <c:v>-1.2503424579</c:v>
                </c:pt>
                <c:pt idx="1166">
                  <c:v>-1.2336397051199999</c:v>
                </c:pt>
                <c:pt idx="1167">
                  <c:v>-1.1819144028999995</c:v>
                </c:pt>
                <c:pt idx="1168">
                  <c:v>-1.1305287323200002</c:v>
                </c:pt>
                <c:pt idx="1169">
                  <c:v>-1.09193424233</c:v>
                </c:pt>
                <c:pt idx="1170">
                  <c:v>-1.0631275108200002</c:v>
                </c:pt>
                <c:pt idx="1171">
                  <c:v>-1.0771921173999996</c:v>
                </c:pt>
                <c:pt idx="1172">
                  <c:v>-1.1069457803400002</c:v>
                </c:pt>
                <c:pt idx="1173">
                  <c:v>-1.1754894222800001</c:v>
                </c:pt>
                <c:pt idx="1174">
                  <c:v>-1.2436440293900011</c:v>
                </c:pt>
                <c:pt idx="1175">
                  <c:v>-1.3012471930200011</c:v>
                </c:pt>
                <c:pt idx="1176">
                  <c:v>-1.3395026033000001</c:v>
                </c:pt>
                <c:pt idx="1177">
                  <c:v>-1.3436540273499999</c:v>
                </c:pt>
                <c:pt idx="1178">
                  <c:v>-1.3083279892499999</c:v>
                </c:pt>
                <c:pt idx="1179">
                  <c:v>-1.2562718733700011</c:v>
                </c:pt>
                <c:pt idx="1180">
                  <c:v>-1.199705033489999</c:v>
                </c:pt>
                <c:pt idx="1181">
                  <c:v>-1.143619869250001</c:v>
                </c:pt>
                <c:pt idx="1182">
                  <c:v>-1.1147700340799986</c:v>
                </c:pt>
                <c:pt idx="1183">
                  <c:v>-1.11910362894</c:v>
                </c:pt>
                <c:pt idx="1184">
                  <c:v>-1.1338278851300001</c:v>
                </c:pt>
                <c:pt idx="1185">
                  <c:v>-1.1891433278300003</c:v>
                </c:pt>
                <c:pt idx="1186">
                  <c:v>-1.2438981188799989</c:v>
                </c:pt>
                <c:pt idx="1187">
                  <c:v>-1.2983047740000007</c:v>
                </c:pt>
                <c:pt idx="1188">
                  <c:v>-1.3317116835299994</c:v>
                </c:pt>
                <c:pt idx="1189">
                  <c:v>-1.3331280342799996</c:v>
                </c:pt>
                <c:pt idx="1190">
                  <c:v>-1.3175785338599997</c:v>
                </c:pt>
                <c:pt idx="1191">
                  <c:v>-1.2673347506600003</c:v>
                </c:pt>
                <c:pt idx="1192">
                  <c:v>-1.21858942462</c:v>
                </c:pt>
                <c:pt idx="1193">
                  <c:v>-1.1764196158799987</c:v>
                </c:pt>
                <c:pt idx="1194">
                  <c:v>-1.1492917256199995</c:v>
                </c:pt>
                <c:pt idx="1195">
                  <c:v>-1.1388144205000001</c:v>
                </c:pt>
                <c:pt idx="1196">
                  <c:v>-1.1445567486400003</c:v>
                </c:pt>
                <c:pt idx="1197">
                  <c:v>-1.1680668027200001</c:v>
                </c:pt>
                <c:pt idx="1198">
                  <c:v>-1.2007855900199995</c:v>
                </c:pt>
                <c:pt idx="1199">
                  <c:v>-1.2337562640699991</c:v>
                </c:pt>
                <c:pt idx="1200">
                  <c:v>-1.2554308355799995</c:v>
                </c:pt>
                <c:pt idx="1201">
                  <c:v>-1.2648306214799998</c:v>
                </c:pt>
                <c:pt idx="1202">
                  <c:v>-1.2410613378599997</c:v>
                </c:pt>
                <c:pt idx="1203">
                  <c:v>-1.2082964577299999</c:v>
                </c:pt>
                <c:pt idx="1204">
                  <c:v>-1.1599032417400013</c:v>
                </c:pt>
                <c:pt idx="1205">
                  <c:v>-1.1289567258399984</c:v>
                </c:pt>
                <c:pt idx="1206">
                  <c:v>-1.1076450395499995</c:v>
                </c:pt>
                <c:pt idx="1207">
                  <c:v>-1.1097259429199999</c:v>
                </c:pt>
                <c:pt idx="1208">
                  <c:v>-1.1353113010599996</c:v>
                </c:pt>
                <c:pt idx="1209">
                  <c:v>-1.1851839184099995</c:v>
                </c:pt>
                <c:pt idx="1210">
                  <c:v>-1.2327133265699988</c:v>
                </c:pt>
                <c:pt idx="1211">
                  <c:v>-1.2721625453800003</c:v>
                </c:pt>
                <c:pt idx="1212">
                  <c:v>-1.2925195897699995</c:v>
                </c:pt>
                <c:pt idx="1213">
                  <c:v>-1.2940579497400004</c:v>
                </c:pt>
                <c:pt idx="1214">
                  <c:v>-1.2679993916400003</c:v>
                </c:pt>
                <c:pt idx="1215">
                  <c:v>-1.2422059241600012</c:v>
                </c:pt>
                <c:pt idx="1216">
                  <c:v>-1.2333974662099987</c:v>
                </c:pt>
                <c:pt idx="1217">
                  <c:v>-1.2366265000700003</c:v>
                </c:pt>
                <c:pt idx="1218">
                  <c:v>-1.2646749309</c:v>
                </c:pt>
                <c:pt idx="1219">
                  <c:v>-1.2955391276299992</c:v>
                </c:pt>
                <c:pt idx="1220">
                  <c:v>-1.3336922519200005</c:v>
                </c:pt>
                <c:pt idx="1221">
                  <c:v>-1.3716131895199999</c:v>
                </c:pt>
                <c:pt idx="1222">
                  <c:v>-1.407154503110001</c:v>
                </c:pt>
                <c:pt idx="1223">
                  <c:v>-1.4319249568300019</c:v>
                </c:pt>
                <c:pt idx="1224">
                  <c:v>-1.4356665133400004</c:v>
                </c:pt>
                <c:pt idx="1225">
                  <c:v>-1.4489362403300001</c:v>
                </c:pt>
                <c:pt idx="1226">
                  <c:v>-1.4378642535100004</c:v>
                </c:pt>
                <c:pt idx="1227">
                  <c:v>-1.4354037924999998</c:v>
                </c:pt>
                <c:pt idx="1228">
                  <c:v>-1.4376374619199994</c:v>
                </c:pt>
                <c:pt idx="1229">
                  <c:v>-1.4448564587199999</c:v>
                </c:pt>
                <c:pt idx="1230">
                  <c:v>-1.4418059667699998</c:v>
                </c:pt>
                <c:pt idx="1231">
                  <c:v>-1.4592184286799994</c:v>
                </c:pt>
                <c:pt idx="1232">
                  <c:v>-1.4661311080699995</c:v>
                </c:pt>
                <c:pt idx="1233">
                  <c:v>-1.4836594694900005</c:v>
                </c:pt>
                <c:pt idx="1234">
                  <c:v>-1.5043068300699995</c:v>
                </c:pt>
                <c:pt idx="1235">
                  <c:v>-1.5245672326699997</c:v>
                </c:pt>
                <c:pt idx="1236">
                  <c:v>-1.5311252398399993</c:v>
                </c:pt>
                <c:pt idx="1237">
                  <c:v>-1.5473436065599984</c:v>
                </c:pt>
                <c:pt idx="1238">
                  <c:v>-1.5495998022300004</c:v>
                </c:pt>
                <c:pt idx="1239">
                  <c:v>-1.5510113284699998</c:v>
                </c:pt>
                <c:pt idx="1240">
                  <c:v>-1.5451403196600002</c:v>
                </c:pt>
                <c:pt idx="1241">
                  <c:v>-1.52803586638</c:v>
                </c:pt>
                <c:pt idx="1242">
                  <c:v>-1.5223865806499994</c:v>
                </c:pt>
                <c:pt idx="1243">
                  <c:v>-1.5028343567899993</c:v>
                </c:pt>
                <c:pt idx="1244">
                  <c:v>-1.5017504243700004</c:v>
                </c:pt>
                <c:pt idx="1245">
                  <c:v>-1.4999473425200003</c:v>
                </c:pt>
                <c:pt idx="1246">
                  <c:v>-1.4922310623499997</c:v>
                </c:pt>
                <c:pt idx="1247">
                  <c:v>-1.4996092402699994</c:v>
                </c:pt>
                <c:pt idx="1248">
                  <c:v>-1.51468502101</c:v>
                </c:pt>
                <c:pt idx="1249">
                  <c:v>-1.5253871319499996</c:v>
                </c:pt>
                <c:pt idx="1250">
                  <c:v>-1.5284968208299998</c:v>
                </c:pt>
                <c:pt idx="1251">
                  <c:v>-1.54621058692</c:v>
                </c:pt>
                <c:pt idx="1252">
                  <c:v>-1.5380112933600003</c:v>
                </c:pt>
                <c:pt idx="1253">
                  <c:v>-1.5267427438300019</c:v>
                </c:pt>
                <c:pt idx="1254">
                  <c:v>-1.5116495317200003</c:v>
                </c:pt>
                <c:pt idx="1255">
                  <c:v>-1.5011018111900003</c:v>
                </c:pt>
                <c:pt idx="1256">
                  <c:v>-1.4992749035999997</c:v>
                </c:pt>
                <c:pt idx="1257">
                  <c:v>-1.4892368987500015</c:v>
                </c:pt>
                <c:pt idx="1258">
                  <c:v>-1.4908410614800012</c:v>
                </c:pt>
                <c:pt idx="1259">
                  <c:v>-1.495108396899999</c:v>
                </c:pt>
                <c:pt idx="1260">
                  <c:v>-1.5126880878099995</c:v>
                </c:pt>
                <c:pt idx="1261">
                  <c:v>-1.5340321575</c:v>
                </c:pt>
                <c:pt idx="1262">
                  <c:v>-1.5509614746499991</c:v>
                </c:pt>
                <c:pt idx="1263">
                  <c:v>-1.5564652714300005</c:v>
                </c:pt>
                <c:pt idx="1264">
                  <c:v>-1.5628605248200003</c:v>
                </c:pt>
                <c:pt idx="1265">
                  <c:v>-1.5527251533799999</c:v>
                </c:pt>
                <c:pt idx="1266">
                  <c:v>-1.5372268634099997</c:v>
                </c:pt>
                <c:pt idx="1267">
                  <c:v>-1.521138944970001</c:v>
                </c:pt>
                <c:pt idx="1268">
                  <c:v>-1.5076046702399997</c:v>
                </c:pt>
                <c:pt idx="1269">
                  <c:v>-1.4905249133800003</c:v>
                </c:pt>
                <c:pt idx="1270">
                  <c:v>-1.4917999795400003</c:v>
                </c:pt>
                <c:pt idx="1271">
                  <c:v>-1.5047702608599998</c:v>
                </c:pt>
                <c:pt idx="1272">
                  <c:v>-1.5403337539399995</c:v>
                </c:pt>
                <c:pt idx="1273">
                  <c:v>-1.5758245337600005</c:v>
                </c:pt>
                <c:pt idx="1274">
                  <c:v>-1.6012326693299996</c:v>
                </c:pt>
                <c:pt idx="1275">
                  <c:v>-1.6012755657300002</c:v>
                </c:pt>
                <c:pt idx="1276">
                  <c:v>-1.5960258960299998</c:v>
                </c:pt>
                <c:pt idx="1277">
                  <c:v>-1.56716966554</c:v>
                </c:pt>
                <c:pt idx="1278">
                  <c:v>-1.5334143861999994</c:v>
                </c:pt>
                <c:pt idx="1279">
                  <c:v>-1.5054394986700002</c:v>
                </c:pt>
                <c:pt idx="1280">
                  <c:v>-1.4772330120400001</c:v>
                </c:pt>
                <c:pt idx="1281">
                  <c:v>-1.4892121171000001</c:v>
                </c:pt>
                <c:pt idx="1282">
                  <c:v>-1.5169601390499996</c:v>
                </c:pt>
                <c:pt idx="1283">
                  <c:v>-1.5616234066900005</c:v>
                </c:pt>
                <c:pt idx="1284">
                  <c:v>-1.6063379468699999</c:v>
                </c:pt>
                <c:pt idx="1285">
                  <c:v>-1.6511046156400004</c:v>
                </c:pt>
                <c:pt idx="1286">
                  <c:v>-1.6577008911000004</c:v>
                </c:pt>
                <c:pt idx="1287">
                  <c:v>-1.6626048564000018</c:v>
                </c:pt>
                <c:pt idx="1288">
                  <c:v>-1.6254028329900005</c:v>
                </c:pt>
                <c:pt idx="1289">
                  <c:v>-1.5792575504100004</c:v>
                </c:pt>
                <c:pt idx="1290">
                  <c:v>-1.5556335120600007</c:v>
                </c:pt>
                <c:pt idx="1291">
                  <c:v>-1.5353248181699997</c:v>
                </c:pt>
                <c:pt idx="1292">
                  <c:v>-1.5546640331299999</c:v>
                </c:pt>
                <c:pt idx="1293">
                  <c:v>-1.6038318736800004</c:v>
                </c:pt>
                <c:pt idx="1294">
                  <c:v>-1.6720208542700004</c:v>
                </c:pt>
                <c:pt idx="1295">
                  <c:v>-1.7488442632599999</c:v>
                </c:pt>
                <c:pt idx="1296">
                  <c:v>-1.8097632532099999</c:v>
                </c:pt>
                <c:pt idx="1297">
                  <c:v>-1.8501549947700004</c:v>
                </c:pt>
                <c:pt idx="1298">
                  <c:v>-1.8526193207799997</c:v>
                </c:pt>
                <c:pt idx="1299">
                  <c:v>-1.8249957176700002</c:v>
                </c:pt>
                <c:pt idx="1300">
                  <c:v>-1.7811654959499998</c:v>
                </c:pt>
                <c:pt idx="1301">
                  <c:v>-1.7232106356200001</c:v>
                </c:pt>
                <c:pt idx="1302">
                  <c:v>-1.67968822168</c:v>
                </c:pt>
                <c:pt idx="1303">
                  <c:v>-1.6711095785999999</c:v>
                </c:pt>
                <c:pt idx="1304">
                  <c:v>-1.68125151689</c:v>
                </c:pt>
                <c:pt idx="1305">
                  <c:v>-1.7235673230100002</c:v>
                </c:pt>
                <c:pt idx="1306">
                  <c:v>-1.7994653064900001</c:v>
                </c:pt>
                <c:pt idx="1307">
                  <c:v>-1.87670969831</c:v>
                </c:pt>
                <c:pt idx="1308">
                  <c:v>-1.9606986995300002</c:v>
                </c:pt>
                <c:pt idx="1309">
                  <c:v>-2.0104163371300001</c:v>
                </c:pt>
                <c:pt idx="1310">
                  <c:v>-2.0315154971</c:v>
                </c:pt>
                <c:pt idx="1311">
                  <c:v>-2.0158492003000004</c:v>
                </c:pt>
                <c:pt idx="1312">
                  <c:v>-1.9737239778099993</c:v>
                </c:pt>
                <c:pt idx="1313">
                  <c:v>-1.8987444416299994</c:v>
                </c:pt>
                <c:pt idx="1314">
                  <c:v>-1.8323211289999994</c:v>
                </c:pt>
                <c:pt idx="1315">
                  <c:v>-1.7884817356200005</c:v>
                </c:pt>
                <c:pt idx="1316">
                  <c:v>-1.77302086853</c:v>
                </c:pt>
                <c:pt idx="1317">
                  <c:v>-1.79114833563</c:v>
                </c:pt>
                <c:pt idx="1318">
                  <c:v>-1.8455646776499999</c:v>
                </c:pt>
                <c:pt idx="1319">
                  <c:v>-1.9162310138999994</c:v>
                </c:pt>
                <c:pt idx="1320">
                  <c:v>-1.9830170420600004</c:v>
                </c:pt>
                <c:pt idx="1321">
                  <c:v>-2.0130736640900011</c:v>
                </c:pt>
                <c:pt idx="1322">
                  <c:v>-2.0149820099199993</c:v>
                </c:pt>
                <c:pt idx="1323">
                  <c:v>-1.9534027860599998</c:v>
                </c:pt>
                <c:pt idx="1324">
                  <c:v>-1.8542389109600002</c:v>
                </c:pt>
                <c:pt idx="1325">
                  <c:v>-1.7394997999699988</c:v>
                </c:pt>
                <c:pt idx="1326">
                  <c:v>-1.6225601429200003</c:v>
                </c:pt>
                <c:pt idx="1327">
                  <c:v>-1.552297771630001</c:v>
                </c:pt>
                <c:pt idx="1328">
                  <c:v>-1.5134645601399999</c:v>
                </c:pt>
                <c:pt idx="1329">
                  <c:v>-1.5236235166599998</c:v>
                </c:pt>
                <c:pt idx="1330">
                  <c:v>-1.5741991096399999</c:v>
                </c:pt>
                <c:pt idx="1331">
                  <c:v>-1.6367989164300003</c:v>
                </c:pt>
                <c:pt idx="1332">
                  <c:v>-1.7117584495999996</c:v>
                </c:pt>
                <c:pt idx="1333">
                  <c:v>-1.7239421091900002</c:v>
                </c:pt>
                <c:pt idx="1334">
                  <c:v>-1.7092653798900002</c:v>
                </c:pt>
                <c:pt idx="1335">
                  <c:v>-1.65037285886</c:v>
                </c:pt>
                <c:pt idx="1336">
                  <c:v>-1.5432737800000011</c:v>
                </c:pt>
                <c:pt idx="1337">
                  <c:v>-1.4465220296300001</c:v>
                </c:pt>
                <c:pt idx="1338">
                  <c:v>-1.3479362635099994</c:v>
                </c:pt>
                <c:pt idx="1339">
                  <c:v>-1.2935377800400012</c:v>
                </c:pt>
                <c:pt idx="1340">
                  <c:v>-1.2814525286399994</c:v>
                </c:pt>
                <c:pt idx="1341">
                  <c:v>-1.3081454235999996</c:v>
                </c:pt>
                <c:pt idx="1342">
                  <c:v>-1.3769677687900006</c:v>
                </c:pt>
                <c:pt idx="1343">
                  <c:v>-1.4426728985699997</c:v>
                </c:pt>
                <c:pt idx="1344">
                  <c:v>-1.5082478824000001</c:v>
                </c:pt>
                <c:pt idx="1345">
                  <c:v>-1.5294423231900005</c:v>
                </c:pt>
                <c:pt idx="1346">
                  <c:v>-1.5240592447899994</c:v>
                </c:pt>
                <c:pt idx="1347">
                  <c:v>-1.4819677522900008</c:v>
                </c:pt>
                <c:pt idx="1348">
                  <c:v>-1.40764175986</c:v>
                </c:pt>
                <c:pt idx="1349">
                  <c:v>-1.3331673267899988</c:v>
                </c:pt>
                <c:pt idx="1350">
                  <c:v>-1.27537124925</c:v>
                </c:pt>
                <c:pt idx="1351">
                  <c:v>-1.2365709230199997</c:v>
                </c:pt>
                <c:pt idx="1352">
                  <c:v>-1.2372017407800013</c:v>
                </c:pt>
                <c:pt idx="1353">
                  <c:v>-1.2682355570799999</c:v>
                </c:pt>
                <c:pt idx="1354">
                  <c:v>-1.3239559336000002</c:v>
                </c:pt>
                <c:pt idx="1355">
                  <c:v>-1.3991628238599998</c:v>
                </c:pt>
                <c:pt idx="1356">
                  <c:v>-1.4685770920899999</c:v>
                </c:pt>
                <c:pt idx="1357">
                  <c:v>-1.5106178763700007</c:v>
                </c:pt>
                <c:pt idx="1358">
                  <c:v>-1.5262407912700002</c:v>
                </c:pt>
                <c:pt idx="1359">
                  <c:v>-1.5153723484499997</c:v>
                </c:pt>
                <c:pt idx="1360">
                  <c:v>-1.4621458468100001</c:v>
                </c:pt>
                <c:pt idx="1361">
                  <c:v>-1.3970995478899997</c:v>
                </c:pt>
                <c:pt idx="1362">
                  <c:v>-1.3460308044999998</c:v>
                </c:pt>
                <c:pt idx="1363">
                  <c:v>-1.3121848111999994</c:v>
                </c:pt>
                <c:pt idx="1364">
                  <c:v>-1.3060464130199998</c:v>
                </c:pt>
                <c:pt idx="1365">
                  <c:v>-1.3365705510999992</c:v>
                </c:pt>
                <c:pt idx="1366">
                  <c:v>-1.40070946772</c:v>
                </c:pt>
                <c:pt idx="1367">
                  <c:v>-1.4761933258400006</c:v>
                </c:pt>
                <c:pt idx="1368">
                  <c:v>-1.55488719934</c:v>
                </c:pt>
                <c:pt idx="1369">
                  <c:v>-1.6005265264500002</c:v>
                </c:pt>
                <c:pt idx="1370">
                  <c:v>-1.6213375025199985</c:v>
                </c:pt>
                <c:pt idx="1371">
                  <c:v>-1.6038726005700001</c:v>
                </c:pt>
                <c:pt idx="1372">
                  <c:v>-1.5549263552900003</c:v>
                </c:pt>
                <c:pt idx="1373">
                  <c:v>-1.5061538145700002</c:v>
                </c:pt>
                <c:pt idx="1374">
                  <c:v>-1.4623032801599998</c:v>
                </c:pt>
                <c:pt idx="1375">
                  <c:v>-1.4428029113700016</c:v>
                </c:pt>
                <c:pt idx="1376">
                  <c:v>-1.4470451672300013</c:v>
                </c:pt>
                <c:pt idx="1377">
                  <c:v>-1.5144124168400011</c:v>
                </c:pt>
                <c:pt idx="1378">
                  <c:v>-1.5858986358000007</c:v>
                </c:pt>
                <c:pt idx="1379">
                  <c:v>-1.6670442240699999</c:v>
                </c:pt>
                <c:pt idx="1380">
                  <c:v>-1.72716598626</c:v>
                </c:pt>
                <c:pt idx="1381">
                  <c:v>-1.7602716559699993</c:v>
                </c:pt>
                <c:pt idx="1382">
                  <c:v>-1.7710651456900004</c:v>
                </c:pt>
                <c:pt idx="1383">
                  <c:v>-1.7442604314499999</c:v>
                </c:pt>
                <c:pt idx="1384">
                  <c:v>-1.7155179544499997</c:v>
                </c:pt>
                <c:pt idx="1385">
                  <c:v>-1.6886903717100008</c:v>
                </c:pt>
                <c:pt idx="1386">
                  <c:v>-1.6891086628600003</c:v>
                </c:pt>
                <c:pt idx="1387">
                  <c:v>-1.7141057939900006</c:v>
                </c:pt>
                <c:pt idx="1388">
                  <c:v>-1.7572927297500001</c:v>
                </c:pt>
                <c:pt idx="1389">
                  <c:v>-1.8161229771600014</c:v>
                </c:pt>
                <c:pt idx="1390">
                  <c:v>-1.8804928080899999</c:v>
                </c:pt>
                <c:pt idx="1391">
                  <c:v>-1.9269836216899998</c:v>
                </c:pt>
                <c:pt idx="1392">
                  <c:v>-1.9548463067399995</c:v>
                </c:pt>
                <c:pt idx="1393">
                  <c:v>-1.9679839247799999</c:v>
                </c:pt>
                <c:pt idx="1394">
                  <c:v>-1.9627336282999999</c:v>
                </c:pt>
                <c:pt idx="1395">
                  <c:v>-1.9602740918200012</c:v>
                </c:pt>
                <c:pt idx="1396">
                  <c:v>-1.9430402748899995</c:v>
                </c:pt>
                <c:pt idx="1397">
                  <c:v>-1.9452173174600007</c:v>
                </c:pt>
                <c:pt idx="1398">
                  <c:v>-1.9578546964200001</c:v>
                </c:pt>
                <c:pt idx="1399">
                  <c:v>-1.9752276696100002</c:v>
                </c:pt>
                <c:pt idx="1400">
                  <c:v>-2.0095326964699995</c:v>
                </c:pt>
                <c:pt idx="1401">
                  <c:v>-2.0444112101699998</c:v>
                </c:pt>
                <c:pt idx="1402">
                  <c:v>-2.0680732159700002</c:v>
                </c:pt>
                <c:pt idx="1403">
                  <c:v>-2.0813809655600006</c:v>
                </c:pt>
                <c:pt idx="1404">
                  <c:v>-2.0699515650199993</c:v>
                </c:pt>
                <c:pt idx="1405">
                  <c:v>-2.0659316273599999</c:v>
                </c:pt>
                <c:pt idx="1406">
                  <c:v>-2.0459726732400005</c:v>
                </c:pt>
                <c:pt idx="1407">
                  <c:v>-2.0152120270699996</c:v>
                </c:pt>
                <c:pt idx="1408">
                  <c:v>-1.9923812656200002</c:v>
                </c:pt>
                <c:pt idx="1409">
                  <c:v>-1.9648633682800007</c:v>
                </c:pt>
                <c:pt idx="1410">
                  <c:v>-1.9397260541600001</c:v>
                </c:pt>
                <c:pt idx="1411">
                  <c:v>-1.9210133100499998</c:v>
                </c:pt>
                <c:pt idx="1412">
                  <c:v>-1.9139544576599996</c:v>
                </c:pt>
                <c:pt idx="1413">
                  <c:v>-1.9093754006699997</c:v>
                </c:pt>
                <c:pt idx="1414">
                  <c:v>-1.8902568712400012</c:v>
                </c:pt>
                <c:pt idx="1415">
                  <c:v>-1.8634453278500005</c:v>
                </c:pt>
                <c:pt idx="1416">
                  <c:v>-1.8325442452400003</c:v>
                </c:pt>
                <c:pt idx="1417">
                  <c:v>-1.7851322912700007</c:v>
                </c:pt>
                <c:pt idx="1418">
                  <c:v>-1.7449085856699997</c:v>
                </c:pt>
                <c:pt idx="1419">
                  <c:v>-1.70096644632</c:v>
                </c:pt>
                <c:pt idx="1420">
                  <c:v>-1.6700935501400003</c:v>
                </c:pt>
                <c:pt idx="1421">
                  <c:v>-1.6519988433399995</c:v>
                </c:pt>
                <c:pt idx="1422">
                  <c:v>-1.6424912459400014</c:v>
                </c:pt>
                <c:pt idx="1423">
                  <c:v>-1.6434512560300005</c:v>
                </c:pt>
                <c:pt idx="1424">
                  <c:v>-1.6403306861800002</c:v>
                </c:pt>
                <c:pt idx="1425">
                  <c:v>-1.6333365509599995</c:v>
                </c:pt>
                <c:pt idx="1426">
                  <c:v>-1.6097855557000003</c:v>
                </c:pt>
                <c:pt idx="1427">
                  <c:v>-1.5746278882599998</c:v>
                </c:pt>
                <c:pt idx="1428">
                  <c:v>-1.5417501429000013</c:v>
                </c:pt>
                <c:pt idx="1429">
                  <c:v>-1.4957180106400005</c:v>
                </c:pt>
                <c:pt idx="1430">
                  <c:v>-1.4663997260599992</c:v>
                </c:pt>
                <c:pt idx="1431">
                  <c:v>-1.4460680810599993</c:v>
                </c:pt>
                <c:pt idx="1432">
                  <c:v>-1.4575208175200003</c:v>
                </c:pt>
                <c:pt idx="1433">
                  <c:v>-1.4625244953400007</c:v>
                </c:pt>
                <c:pt idx="1434">
                  <c:v>-1.4882707857699997</c:v>
                </c:pt>
                <c:pt idx="1435">
                  <c:v>-1.4975757777800014</c:v>
                </c:pt>
                <c:pt idx="1436">
                  <c:v>-1.5160452508300002</c:v>
                </c:pt>
                <c:pt idx="1437">
                  <c:v>-1.5187213151199996</c:v>
                </c:pt>
                <c:pt idx="1438">
                  <c:v>-1.5137088468299995</c:v>
                </c:pt>
                <c:pt idx="1439">
                  <c:v>-1.4908792403800006</c:v>
                </c:pt>
                <c:pt idx="1440">
                  <c:v>-1.4713113130299997</c:v>
                </c:pt>
                <c:pt idx="1441">
                  <c:v>-1.4408863345000005</c:v>
                </c:pt>
                <c:pt idx="1442">
                  <c:v>-1.4195204307499991</c:v>
                </c:pt>
                <c:pt idx="1443">
                  <c:v>-1.4208172164800004</c:v>
                </c:pt>
                <c:pt idx="1444">
                  <c:v>-1.4195014519599995</c:v>
                </c:pt>
                <c:pt idx="1445">
                  <c:v>-1.4368894912200005</c:v>
                </c:pt>
                <c:pt idx="1446">
                  <c:v>-1.4493924774299995</c:v>
                </c:pt>
                <c:pt idx="1447">
                  <c:v>-1.457937339020001</c:v>
                </c:pt>
                <c:pt idx="1448">
                  <c:v>-1.4658328827000002</c:v>
                </c:pt>
                <c:pt idx="1449">
                  <c:v>-1.4865044691399996</c:v>
                </c:pt>
                <c:pt idx="1450">
                  <c:v>-1.4875070823699998</c:v>
                </c:pt>
                <c:pt idx="1451">
                  <c:v>-1.5055481173399998</c:v>
                </c:pt>
                <c:pt idx="1452">
                  <c:v>-1.5110393412799994</c:v>
                </c:pt>
                <c:pt idx="1453">
                  <c:v>-1.5278865836699997</c:v>
                </c:pt>
                <c:pt idx="1454">
                  <c:v>-1.5465991070199996</c:v>
                </c:pt>
                <c:pt idx="1455">
                  <c:v>-1.5728565080299992</c:v>
                </c:pt>
                <c:pt idx="1456">
                  <c:v>-1.5894989567700009</c:v>
                </c:pt>
                <c:pt idx="1457">
                  <c:v>-1.6175024016099981</c:v>
                </c:pt>
                <c:pt idx="1458">
                  <c:v>-1.64362895964</c:v>
                </c:pt>
                <c:pt idx="1459">
                  <c:v>-1.6609707408199985</c:v>
                </c:pt>
                <c:pt idx="1460">
                  <c:v>-1.6661241776500002</c:v>
                </c:pt>
                <c:pt idx="1461">
                  <c:v>-1.6918611450300005</c:v>
                </c:pt>
                <c:pt idx="1462">
                  <c:v>-1.7054845368999989</c:v>
                </c:pt>
                <c:pt idx="1463">
                  <c:v>-1.7234740325699995</c:v>
                </c:pt>
                <c:pt idx="1464">
                  <c:v>-1.7506508196900006</c:v>
                </c:pt>
                <c:pt idx="1465">
                  <c:v>-1.7927320006899996</c:v>
                </c:pt>
                <c:pt idx="1466">
                  <c:v>-1.8358280985700004</c:v>
                </c:pt>
                <c:pt idx="1467">
                  <c:v>-1.8807795083500007</c:v>
                </c:pt>
                <c:pt idx="1468">
                  <c:v>-1.9120749203799998</c:v>
                </c:pt>
                <c:pt idx="1469">
                  <c:v>-1.9470329771699981</c:v>
                </c:pt>
                <c:pt idx="1470">
                  <c:v>-1.9519884418700004</c:v>
                </c:pt>
                <c:pt idx="1471">
                  <c:v>-1.9529033900600004</c:v>
                </c:pt>
                <c:pt idx="1472">
                  <c:v>-1.9482055425499987</c:v>
                </c:pt>
                <c:pt idx="1473">
                  <c:v>-1.9700424074500009</c:v>
                </c:pt>
                <c:pt idx="1474">
                  <c:v>-2.0041415130400004</c:v>
                </c:pt>
                <c:pt idx="1475">
                  <c:v>-2.054542218109999</c:v>
                </c:pt>
                <c:pt idx="1476">
                  <c:v>-2.1218726168999997</c:v>
                </c:pt>
                <c:pt idx="1477">
                  <c:v>-2.2008674428600008</c:v>
                </c:pt>
                <c:pt idx="1478">
                  <c:v>-2.2700918047400007</c:v>
                </c:pt>
                <c:pt idx="1479">
                  <c:v>-2.3407779979700001</c:v>
                </c:pt>
                <c:pt idx="1480">
                  <c:v>-2.3791541292000002</c:v>
                </c:pt>
                <c:pt idx="1481">
                  <c:v>-2.3901761160300001</c:v>
                </c:pt>
                <c:pt idx="1482">
                  <c:v>-2.3794619569500006</c:v>
                </c:pt>
                <c:pt idx="1483">
                  <c:v>-2.3505164320400005</c:v>
                </c:pt>
                <c:pt idx="1484">
                  <c:v>-2.3275063717700002</c:v>
                </c:pt>
                <c:pt idx="1485">
                  <c:v>-2.3351030347499986</c:v>
                </c:pt>
                <c:pt idx="1486">
                  <c:v>-2.3598605419099998</c:v>
                </c:pt>
                <c:pt idx="1487">
                  <c:v>-2.4179235463200004</c:v>
                </c:pt>
                <c:pt idx="1488">
                  <c:v>-2.4824988747600001</c:v>
                </c:pt>
                <c:pt idx="1489">
                  <c:v>-2.5627215255800002</c:v>
                </c:pt>
                <c:pt idx="1490">
                  <c:v>-2.62463377572</c:v>
                </c:pt>
                <c:pt idx="1491">
                  <c:v>-2.6798512234599992</c:v>
                </c:pt>
                <c:pt idx="1492">
                  <c:v>-2.6965595843199992</c:v>
                </c:pt>
                <c:pt idx="1493">
                  <c:v>-2.6792185113399993</c:v>
                </c:pt>
                <c:pt idx="1494">
                  <c:v>-2.6476380755100006</c:v>
                </c:pt>
                <c:pt idx="1495">
                  <c:v>-2.6053930615300009</c:v>
                </c:pt>
                <c:pt idx="1496">
                  <c:v>-2.5681596675599998</c:v>
                </c:pt>
                <c:pt idx="1497">
                  <c:v>-2.559016047320001</c:v>
                </c:pt>
                <c:pt idx="1498">
                  <c:v>-2.5797906507100006</c:v>
                </c:pt>
                <c:pt idx="1499">
                  <c:v>-2.6136135617899994</c:v>
                </c:pt>
                <c:pt idx="1500">
                  <c:v>-2.6644859367999993</c:v>
                </c:pt>
                <c:pt idx="1501">
                  <c:v>-2.7213826011799997</c:v>
                </c:pt>
                <c:pt idx="1502">
                  <c:v>-2.7568709702800005</c:v>
                </c:pt>
                <c:pt idx="1503">
                  <c:v>-2.77641912597</c:v>
                </c:pt>
                <c:pt idx="1504">
                  <c:v>-2.763914103229999</c:v>
                </c:pt>
                <c:pt idx="1505">
                  <c:v>-2.7356945694100014</c:v>
                </c:pt>
                <c:pt idx="1506">
                  <c:v>-2.6845874222600004</c:v>
                </c:pt>
                <c:pt idx="1507">
                  <c:v>-2.6378747881500004</c:v>
                </c:pt>
                <c:pt idx="1508">
                  <c:v>-2.5883498104199991</c:v>
                </c:pt>
                <c:pt idx="1509">
                  <c:v>-2.5531772392800018</c:v>
                </c:pt>
                <c:pt idx="1510">
                  <c:v>-2.5465260888399999</c:v>
                </c:pt>
                <c:pt idx="1511">
                  <c:v>-2.5503814370000004</c:v>
                </c:pt>
                <c:pt idx="1512">
                  <c:v>-2.5710961625600004</c:v>
                </c:pt>
                <c:pt idx="1513">
                  <c:v>-2.5905183953600011</c:v>
                </c:pt>
                <c:pt idx="1514">
                  <c:v>-2.6141672086400005</c:v>
                </c:pt>
                <c:pt idx="1515">
                  <c:v>-2.609590180080001</c:v>
                </c:pt>
                <c:pt idx="1516">
                  <c:v>-2.5946024919099986</c:v>
                </c:pt>
                <c:pt idx="1517">
                  <c:v>-2.5443130141400001</c:v>
                </c:pt>
                <c:pt idx="1518">
                  <c:v>-2.4721064250999993</c:v>
                </c:pt>
                <c:pt idx="1519">
                  <c:v>-2.4011480554100006</c:v>
                </c:pt>
                <c:pt idx="1520">
                  <c:v>-2.3440283602500007</c:v>
                </c:pt>
                <c:pt idx="1521">
                  <c:v>-2.2921703510600002</c:v>
                </c:pt>
                <c:pt idx="1522">
                  <c:v>-2.2773904509700005</c:v>
                </c:pt>
                <c:pt idx="1523">
                  <c:v>-2.2747918336300001</c:v>
                </c:pt>
                <c:pt idx="1524">
                  <c:v>-2.2885246041800005</c:v>
                </c:pt>
                <c:pt idx="1525">
                  <c:v>-2.30038953606</c:v>
                </c:pt>
                <c:pt idx="1526">
                  <c:v>-2.3041025394100001</c:v>
                </c:pt>
                <c:pt idx="1527">
                  <c:v>-2.2839245905199999</c:v>
                </c:pt>
                <c:pt idx="1528">
                  <c:v>-2.2499265847400003</c:v>
                </c:pt>
                <c:pt idx="1529">
                  <c:v>-2.1840990856900016</c:v>
                </c:pt>
                <c:pt idx="1530">
                  <c:v>-2.1136912189200001</c:v>
                </c:pt>
                <c:pt idx="1531">
                  <c:v>-2.06829513966</c:v>
                </c:pt>
                <c:pt idx="1532">
                  <c:v>-2.0372206881899992</c:v>
                </c:pt>
                <c:pt idx="1533">
                  <c:v>-2.0383128702399995</c:v>
                </c:pt>
                <c:pt idx="1534">
                  <c:v>-2.0470631683200011</c:v>
                </c:pt>
                <c:pt idx="1535">
                  <c:v>-2.0781876188099999</c:v>
                </c:pt>
                <c:pt idx="1536">
                  <c:v>-2.10436511732</c:v>
                </c:pt>
                <c:pt idx="1537">
                  <c:v>-2.1007502274500003</c:v>
                </c:pt>
                <c:pt idx="1538">
                  <c:v>-2.0904565903199996</c:v>
                </c:pt>
                <c:pt idx="1539">
                  <c:v>-2.0385824443199994</c:v>
                </c:pt>
                <c:pt idx="1540">
                  <c:v>-1.9889736404499994</c:v>
                </c:pt>
                <c:pt idx="1541">
                  <c:v>-1.9396726902899999</c:v>
                </c:pt>
                <c:pt idx="1542">
                  <c:v>-1.9153547030100011</c:v>
                </c:pt>
                <c:pt idx="1543">
                  <c:v>-1.9224347561600004</c:v>
                </c:pt>
                <c:pt idx="1544">
                  <c:v>-1.9598041089900018</c:v>
                </c:pt>
                <c:pt idx="1545">
                  <c:v>-2.0219519883899992</c:v>
                </c:pt>
                <c:pt idx="1546">
                  <c:v>-2.0846485879500003</c:v>
                </c:pt>
                <c:pt idx="1547">
                  <c:v>-2.1439711181600005</c:v>
                </c:pt>
                <c:pt idx="1548">
                  <c:v>-2.1766500139899998</c:v>
                </c:pt>
                <c:pt idx="1549">
                  <c:v>-2.1871698447199996</c:v>
                </c:pt>
                <c:pt idx="1550">
                  <c:v>-2.1559786816300011</c:v>
                </c:pt>
                <c:pt idx="1551">
                  <c:v>-2.1206766313000003</c:v>
                </c:pt>
                <c:pt idx="1552">
                  <c:v>-2.0836410855299996</c:v>
                </c:pt>
                <c:pt idx="1553">
                  <c:v>-2.0543452764000003</c:v>
                </c:pt>
                <c:pt idx="1554">
                  <c:v>-2.0526956623099997</c:v>
                </c:pt>
                <c:pt idx="1555">
                  <c:v>-2.0910525027400002</c:v>
                </c:pt>
                <c:pt idx="1556">
                  <c:v>-2.1521690442499999</c:v>
                </c:pt>
                <c:pt idx="1557">
                  <c:v>-2.2435832133899996</c:v>
                </c:pt>
                <c:pt idx="1558">
                  <c:v>-2.3227863278099998</c:v>
                </c:pt>
                <c:pt idx="1559">
                  <c:v>-2.3749150998000004</c:v>
                </c:pt>
                <c:pt idx="1560">
                  <c:v>-2.3955154380699999</c:v>
                </c:pt>
                <c:pt idx="1561">
                  <c:v>-2.3719813725500001</c:v>
                </c:pt>
                <c:pt idx="1562">
                  <c:v>-2.3155713067199999</c:v>
                </c:pt>
                <c:pt idx="1563">
                  <c:v>-2.2405029094200004</c:v>
                </c:pt>
                <c:pt idx="1564">
                  <c:v>-2.1749924671100009</c:v>
                </c:pt>
                <c:pt idx="1565">
                  <c:v>-2.1333856341200002</c:v>
                </c:pt>
                <c:pt idx="1566">
                  <c:v>-2.1241487766499998</c:v>
                </c:pt>
                <c:pt idx="1567">
                  <c:v>-2.1464991849100006</c:v>
                </c:pt>
                <c:pt idx="1568">
                  <c:v>-2.2084625090299994</c:v>
                </c:pt>
                <c:pt idx="1569">
                  <c:v>-2.2967044810599999</c:v>
                </c:pt>
                <c:pt idx="1570">
                  <c:v>-2.3650388751799998</c:v>
                </c:pt>
                <c:pt idx="1571">
                  <c:v>-2.3997638132400003</c:v>
                </c:pt>
                <c:pt idx="1572">
                  <c:v>-2.4094568925399997</c:v>
                </c:pt>
                <c:pt idx="1573">
                  <c:v>-2.3631920760599998</c:v>
                </c:pt>
                <c:pt idx="1574">
                  <c:v>-2.2929707057200002</c:v>
                </c:pt>
                <c:pt idx="1575">
                  <c:v>-2.2072650514300012</c:v>
                </c:pt>
                <c:pt idx="1576">
                  <c:v>-2.121653731399999</c:v>
                </c:pt>
                <c:pt idx="1577">
                  <c:v>-2.0665465348600023</c:v>
                </c:pt>
                <c:pt idx="1578">
                  <c:v>-2.0501306783700004</c:v>
                </c:pt>
                <c:pt idx="1579">
                  <c:v>-2.0798909412999995</c:v>
                </c:pt>
                <c:pt idx="1580">
                  <c:v>-2.1416056371600005</c:v>
                </c:pt>
                <c:pt idx="1581">
                  <c:v>-2.2306904787799997</c:v>
                </c:pt>
                <c:pt idx="1582">
                  <c:v>-2.31317673646</c:v>
                </c:pt>
                <c:pt idx="1583">
                  <c:v>-2.3624050364000011</c:v>
                </c:pt>
                <c:pt idx="1584">
                  <c:v>-2.369256995419998</c:v>
                </c:pt>
                <c:pt idx="1585">
                  <c:v>-2.3166621821299995</c:v>
                </c:pt>
                <c:pt idx="1586">
                  <c:v>-2.2261928302500005</c:v>
                </c:pt>
                <c:pt idx="1587">
                  <c:v>-2.1157689091699998</c:v>
                </c:pt>
                <c:pt idx="1588">
                  <c:v>-2.0154242371000004</c:v>
                </c:pt>
                <c:pt idx="1589">
                  <c:v>-1.9485612308200004</c:v>
                </c:pt>
                <c:pt idx="1590">
                  <c:v>-1.9294746503699998</c:v>
                </c:pt>
                <c:pt idx="1591">
                  <c:v>-1.9629460442299997</c:v>
                </c:pt>
                <c:pt idx="1592">
                  <c:v>-2.0312465091300007</c:v>
                </c:pt>
                <c:pt idx="1593">
                  <c:v>-2.1146522377899997</c:v>
                </c:pt>
                <c:pt idx="1594">
                  <c:v>-2.1690350348999994</c:v>
                </c:pt>
                <c:pt idx="1595">
                  <c:v>-2.1980270932999995</c:v>
                </c:pt>
                <c:pt idx="1596">
                  <c:v>-2.1791731308800006</c:v>
                </c:pt>
                <c:pt idx="1597">
                  <c:v>-2.1234001064800014</c:v>
                </c:pt>
                <c:pt idx="1598">
                  <c:v>-2.05140623042</c:v>
                </c:pt>
                <c:pt idx="1599">
                  <c:v>-1.9762979499699995</c:v>
                </c:pt>
                <c:pt idx="1600">
                  <c:v>-1.92958042025</c:v>
                </c:pt>
                <c:pt idx="1601">
                  <c:v>-1.9153731947800003</c:v>
                </c:pt>
                <c:pt idx="1602">
                  <c:v>-1.9361985381599993</c:v>
                </c:pt>
                <c:pt idx="1603">
                  <c:v>-1.9774186272599996</c:v>
                </c:pt>
                <c:pt idx="1604">
                  <c:v>-2.0381464271700005</c:v>
                </c:pt>
                <c:pt idx="1605">
                  <c:v>-2.0838556008599998</c:v>
                </c:pt>
                <c:pt idx="1606">
                  <c:v>-2.1073538339000017</c:v>
                </c:pt>
                <c:pt idx="1607">
                  <c:v>-2.1093590633299995</c:v>
                </c:pt>
                <c:pt idx="1608">
                  <c:v>-2.0859018891199996</c:v>
                </c:pt>
                <c:pt idx="1609">
                  <c:v>-2.035563369350001</c:v>
                </c:pt>
                <c:pt idx="1610">
                  <c:v>-1.9797320631299993</c:v>
                </c:pt>
                <c:pt idx="1611">
                  <c:v>-1.9308666048600016</c:v>
                </c:pt>
                <c:pt idx="1612">
                  <c:v>-1.8927496897100005</c:v>
                </c:pt>
                <c:pt idx="1613">
                  <c:v>-1.8805209716999995</c:v>
                </c:pt>
                <c:pt idx="1614">
                  <c:v>-1.8805801881399999</c:v>
                </c:pt>
                <c:pt idx="1615">
                  <c:v>-1.9009900403700006</c:v>
                </c:pt>
                <c:pt idx="1616">
                  <c:v>-1.9255460212799997</c:v>
                </c:pt>
                <c:pt idx="1617">
                  <c:v>-1.9607828520399995</c:v>
                </c:pt>
                <c:pt idx="1618">
                  <c:v>-1.9828549584300004</c:v>
                </c:pt>
                <c:pt idx="1619">
                  <c:v>-1.98317864013</c:v>
                </c:pt>
                <c:pt idx="1620">
                  <c:v>-1.9744659004599996</c:v>
                </c:pt>
                <c:pt idx="1621">
                  <c:v>-1.9448408484300004</c:v>
                </c:pt>
                <c:pt idx="1622">
                  <c:v>-1.9188501743799982</c:v>
                </c:pt>
                <c:pt idx="1623">
                  <c:v>-1.89683624473</c:v>
                </c:pt>
                <c:pt idx="1624">
                  <c:v>-1.8853489567199988</c:v>
                </c:pt>
                <c:pt idx="1625">
                  <c:v>-1.8861393953999983</c:v>
                </c:pt>
                <c:pt idx="1626">
                  <c:v>-1.9143236956400007</c:v>
                </c:pt>
                <c:pt idx="1627">
                  <c:v>-1.9394842245299992</c:v>
                </c:pt>
                <c:pt idx="1628">
                  <c:v>-1.9807393833300002</c:v>
                </c:pt>
                <c:pt idx="1629">
                  <c:v>-1.9985892860799996</c:v>
                </c:pt>
                <c:pt idx="1630">
                  <c:v>-1.9979597452800004</c:v>
                </c:pt>
                <c:pt idx="1631">
                  <c:v>-1.9823342096800007</c:v>
                </c:pt>
                <c:pt idx="1632">
                  <c:v>-1.9545729356799999</c:v>
                </c:pt>
                <c:pt idx="1633">
                  <c:v>-1.9202438241599995</c:v>
                </c:pt>
                <c:pt idx="1634">
                  <c:v>-1.9125061351299997</c:v>
                </c:pt>
                <c:pt idx="1635">
                  <c:v>-1.9187498281000002</c:v>
                </c:pt>
                <c:pt idx="1636">
                  <c:v>-1.9409918173099996</c:v>
                </c:pt>
                <c:pt idx="1637">
                  <c:v>-1.9773765085800001</c:v>
                </c:pt>
                <c:pt idx="1638">
                  <c:v>-2.0156712959599994</c:v>
                </c:pt>
                <c:pt idx="1639">
                  <c:v>-2.0424764676199989</c:v>
                </c:pt>
                <c:pt idx="1640">
                  <c:v>-2.0479456535899994</c:v>
                </c:pt>
                <c:pt idx="1641">
                  <c:v>-2.0434067757899999</c:v>
                </c:pt>
                <c:pt idx="1642">
                  <c:v>-2.0068421344499998</c:v>
                </c:pt>
                <c:pt idx="1643">
                  <c:v>-1.9744237252700001</c:v>
                </c:pt>
                <c:pt idx="1644">
                  <c:v>-1.9381734547199982</c:v>
                </c:pt>
                <c:pt idx="1645">
                  <c:v>-1.9293499456200005</c:v>
                </c:pt>
                <c:pt idx="1646">
                  <c:v>-1.9396591660400002</c:v>
                </c:pt>
                <c:pt idx="1647">
                  <c:v>-1.9697476123999986</c:v>
                </c:pt>
                <c:pt idx="1648">
                  <c:v>-2.0044422796799988</c:v>
                </c:pt>
                <c:pt idx="1649">
                  <c:v>-2.04026813191</c:v>
                </c:pt>
                <c:pt idx="1650">
                  <c:v>-2.06552100118</c:v>
                </c:pt>
                <c:pt idx="1651">
                  <c:v>-2.0791440289700001</c:v>
                </c:pt>
                <c:pt idx="1652">
                  <c:v>-2.0786862088000015</c:v>
                </c:pt>
                <c:pt idx="1653">
                  <c:v>-2.0629807910200006</c:v>
                </c:pt>
                <c:pt idx="1654">
                  <c:v>-2.041404903310001</c:v>
                </c:pt>
                <c:pt idx="1655">
                  <c:v>-2.0232006168200001</c:v>
                </c:pt>
                <c:pt idx="1656">
                  <c:v>-2.0085671011999997</c:v>
                </c:pt>
                <c:pt idx="1657">
                  <c:v>-1.9991269541499987</c:v>
                </c:pt>
                <c:pt idx="1658">
                  <c:v>-2.0095649770499988</c:v>
                </c:pt>
                <c:pt idx="1659">
                  <c:v>-2.0262011300799996</c:v>
                </c:pt>
                <c:pt idx="1660">
                  <c:v>-2.0479078183599992</c:v>
                </c:pt>
                <c:pt idx="1661">
                  <c:v>-2.0764996641600004</c:v>
                </c:pt>
                <c:pt idx="1662">
                  <c:v>-2.094259617900001</c:v>
                </c:pt>
                <c:pt idx="1663">
                  <c:v>-2.1114056241400001</c:v>
                </c:pt>
                <c:pt idx="1664">
                  <c:v>-2.1171511793300004</c:v>
                </c:pt>
                <c:pt idx="1665">
                  <c:v>-2.1126926550800005</c:v>
                </c:pt>
                <c:pt idx="1666">
                  <c:v>-2.0923833693099985</c:v>
                </c:pt>
                <c:pt idx="1667">
                  <c:v>-2.0679550544600005</c:v>
                </c:pt>
                <c:pt idx="1668">
                  <c:v>-2.0565916318299995</c:v>
                </c:pt>
                <c:pt idx="1669">
                  <c:v>-2.0471102458999995</c:v>
                </c:pt>
                <c:pt idx="1670">
                  <c:v>-2.0506212373400006</c:v>
                </c:pt>
                <c:pt idx="1671">
                  <c:v>-2.0762566586100002</c:v>
                </c:pt>
                <c:pt idx="1672">
                  <c:v>-2.0988879707599999</c:v>
                </c:pt>
                <c:pt idx="1673">
                  <c:v>-2.1288513878199984</c:v>
                </c:pt>
                <c:pt idx="1674">
                  <c:v>-2.1468347682399997</c:v>
                </c:pt>
                <c:pt idx="1675">
                  <c:v>-2.1505082646499982</c:v>
                </c:pt>
                <c:pt idx="1676">
                  <c:v>-2.1529104112699997</c:v>
                </c:pt>
                <c:pt idx="1677">
                  <c:v>-2.1351162160599988</c:v>
                </c:pt>
                <c:pt idx="1678">
                  <c:v>-2.1180734760100002</c:v>
                </c:pt>
                <c:pt idx="1679">
                  <c:v>-2.1137705157500006</c:v>
                </c:pt>
                <c:pt idx="1680">
                  <c:v>-2.1192276687699998</c:v>
                </c:pt>
                <c:pt idx="1681">
                  <c:v>-2.1186149824699996</c:v>
                </c:pt>
                <c:pt idx="1682">
                  <c:v>-2.1372267734500006</c:v>
                </c:pt>
                <c:pt idx="1683">
                  <c:v>-2.1370559518699994</c:v>
                </c:pt>
                <c:pt idx="1684">
                  <c:v>-2.1345224627400001</c:v>
                </c:pt>
                <c:pt idx="1685">
                  <c:v>-2.1345824911499989</c:v>
                </c:pt>
                <c:pt idx="1686">
                  <c:v>-2.1317666935399995</c:v>
                </c:pt>
                <c:pt idx="1687">
                  <c:v>-2.1338160350600002</c:v>
                </c:pt>
                <c:pt idx="1688">
                  <c:v>-2.1404861117699996</c:v>
                </c:pt>
                <c:pt idx="1689">
                  <c:v>-2.1617576712599997</c:v>
                </c:pt>
                <c:pt idx="1690">
                  <c:v>-2.1855304559400004</c:v>
                </c:pt>
                <c:pt idx="1691">
                  <c:v>-2.20460398648</c:v>
                </c:pt>
                <c:pt idx="1692">
                  <c:v>-2.2197701066799995</c:v>
                </c:pt>
                <c:pt idx="1693">
                  <c:v>-2.2192945514299995</c:v>
                </c:pt>
                <c:pt idx="1694">
                  <c:v>-2.1929966786399997</c:v>
                </c:pt>
                <c:pt idx="1695">
                  <c:v>-2.15232448095</c:v>
                </c:pt>
                <c:pt idx="1696">
                  <c:v>-2.1010855830899997</c:v>
                </c:pt>
                <c:pt idx="1697">
                  <c:v>-2.0558774394700001</c:v>
                </c:pt>
                <c:pt idx="1698">
                  <c:v>-2.0243551203699992</c:v>
                </c:pt>
                <c:pt idx="1699">
                  <c:v>-2.0190396447499994</c:v>
                </c:pt>
                <c:pt idx="1700">
                  <c:v>-2.0415732281899994</c:v>
                </c:pt>
                <c:pt idx="1701">
                  <c:v>-2.0825555993799996</c:v>
                </c:pt>
                <c:pt idx="1702">
                  <c:v>-2.1318988611299998</c:v>
                </c:pt>
                <c:pt idx="1703">
                  <c:v>-2.1781582698099999</c:v>
                </c:pt>
                <c:pt idx="1704">
                  <c:v>-2.2240596718100019</c:v>
                </c:pt>
                <c:pt idx="1705">
                  <c:v>-2.2411446879399994</c:v>
                </c:pt>
                <c:pt idx="1706">
                  <c:v>-2.2202776410500005</c:v>
                </c:pt>
                <c:pt idx="1707">
                  <c:v>-2.1818458553299998</c:v>
                </c:pt>
                <c:pt idx="1708">
                  <c:v>-2.1165157266100003</c:v>
                </c:pt>
                <c:pt idx="1709">
                  <c:v>-2.0601293261900007</c:v>
                </c:pt>
                <c:pt idx="1710">
                  <c:v>-2.0263417272300002</c:v>
                </c:pt>
                <c:pt idx="1711">
                  <c:v>-2.0190032653199994</c:v>
                </c:pt>
                <c:pt idx="1712">
                  <c:v>-2.0340385167999995</c:v>
                </c:pt>
                <c:pt idx="1713">
                  <c:v>-2.0826957289700005</c:v>
                </c:pt>
                <c:pt idx="1714">
                  <c:v>-2.1464515600100005</c:v>
                </c:pt>
                <c:pt idx="1715">
                  <c:v>-2.2146501938999998</c:v>
                </c:pt>
                <c:pt idx="1716">
                  <c:v>-2.2540902111599994</c:v>
                </c:pt>
                <c:pt idx="1717">
                  <c:v>-2.2647664615200003</c:v>
                </c:pt>
                <c:pt idx="1718">
                  <c:v>-2.2466498028399995</c:v>
                </c:pt>
                <c:pt idx="1719">
                  <c:v>-2.1797910513700005</c:v>
                </c:pt>
                <c:pt idx="1720">
                  <c:v>-2.0948264744799996</c:v>
                </c:pt>
                <c:pt idx="1721">
                  <c:v>-2.0188200917099994</c:v>
                </c:pt>
                <c:pt idx="1722">
                  <c:v>-1.9745704662700005</c:v>
                </c:pt>
                <c:pt idx="1723">
                  <c:v>-1.9644608166799993</c:v>
                </c:pt>
                <c:pt idx="1724">
                  <c:v>-2.0086267209699997</c:v>
                </c:pt>
                <c:pt idx="1725">
                  <c:v>-2.07793572386</c:v>
                </c:pt>
                <c:pt idx="1726">
                  <c:v>-2.1839453756200005</c:v>
                </c:pt>
                <c:pt idx="1727">
                  <c:v>-2.2685357219000002</c:v>
                </c:pt>
                <c:pt idx="1728">
                  <c:v>-2.3165624029399994</c:v>
                </c:pt>
                <c:pt idx="1729">
                  <c:v>-2.3114903714400001</c:v>
                </c:pt>
                <c:pt idx="1730">
                  <c:v>-2.2654141990999994</c:v>
                </c:pt>
                <c:pt idx="1731">
                  <c:v>-2.1774782019599996</c:v>
                </c:pt>
                <c:pt idx="1732">
                  <c:v>-2.0816166122899995</c:v>
                </c:pt>
                <c:pt idx="1733">
                  <c:v>-2.0142620820799992</c:v>
                </c:pt>
                <c:pt idx="1734">
                  <c:v>-1.9724580459000007</c:v>
                </c:pt>
                <c:pt idx="1735">
                  <c:v>-1.9885546874400009</c:v>
                </c:pt>
                <c:pt idx="1736">
                  <c:v>-2.0541158957299999</c:v>
                </c:pt>
                <c:pt idx="1737">
                  <c:v>-2.1478164838400002</c:v>
                </c:pt>
                <c:pt idx="1738">
                  <c:v>-2.2410438869999996</c:v>
                </c:pt>
                <c:pt idx="1739">
                  <c:v>-2.3263743990000001</c:v>
                </c:pt>
                <c:pt idx="1740">
                  <c:v>-2.3686605284100013</c:v>
                </c:pt>
                <c:pt idx="1741">
                  <c:v>-2.3513752727899995</c:v>
                </c:pt>
                <c:pt idx="1742">
                  <c:v>-2.3001195236999998</c:v>
                </c:pt>
                <c:pt idx="1743">
                  <c:v>-2.2059090016800011</c:v>
                </c:pt>
                <c:pt idx="1744">
                  <c:v>-2.119646708029999</c:v>
                </c:pt>
                <c:pt idx="1745">
                  <c:v>-2.0513623409200017</c:v>
                </c:pt>
                <c:pt idx="1746">
                  <c:v>-2.0253014009200001</c:v>
                </c:pt>
                <c:pt idx="1747">
                  <c:v>-2.0408575091100003</c:v>
                </c:pt>
                <c:pt idx="1748">
                  <c:v>-2.1155363935999998</c:v>
                </c:pt>
                <c:pt idx="1749">
                  <c:v>-2.2118079914100006</c:v>
                </c:pt>
                <c:pt idx="1750">
                  <c:v>-2.3033698051700005</c:v>
                </c:pt>
                <c:pt idx="1751">
                  <c:v>-2.3621705402200002</c:v>
                </c:pt>
                <c:pt idx="1752">
                  <c:v>-2.379025888910002</c:v>
                </c:pt>
                <c:pt idx="1753">
                  <c:v>-2.3424628199600002</c:v>
                </c:pt>
                <c:pt idx="1754">
                  <c:v>-2.2604192365700007</c:v>
                </c:pt>
                <c:pt idx="1755">
                  <c:v>-2.1644873203199992</c:v>
                </c:pt>
                <c:pt idx="1756">
                  <c:v>-2.0945188828099996</c:v>
                </c:pt>
                <c:pt idx="1757">
                  <c:v>-2.0494328589899995</c:v>
                </c:pt>
                <c:pt idx="1758">
                  <c:v>-2.0645202944799985</c:v>
                </c:pt>
                <c:pt idx="1759">
                  <c:v>-2.1159342700900003</c:v>
                </c:pt>
                <c:pt idx="1760">
                  <c:v>-2.2215880188600003</c:v>
                </c:pt>
                <c:pt idx="1761">
                  <c:v>-2.3263932188100003</c:v>
                </c:pt>
                <c:pt idx="1762">
                  <c:v>-2.4117713189099996</c:v>
                </c:pt>
                <c:pt idx="1763">
                  <c:v>-2.44895536254</c:v>
                </c:pt>
                <c:pt idx="1764">
                  <c:v>-2.4588796285700001</c:v>
                </c:pt>
                <c:pt idx="1765">
                  <c:v>-2.3977285966999995</c:v>
                </c:pt>
                <c:pt idx="1766">
                  <c:v>-2.3332733567499986</c:v>
                </c:pt>
                <c:pt idx="1767">
                  <c:v>-2.2618484689100002</c:v>
                </c:pt>
                <c:pt idx="1768">
                  <c:v>-2.21482618802</c:v>
                </c:pt>
                <c:pt idx="1769">
                  <c:v>-2.2150357925400006</c:v>
                </c:pt>
                <c:pt idx="1770">
                  <c:v>-2.2493250863400012</c:v>
                </c:pt>
                <c:pt idx="1771">
                  <c:v>-2.3285258688099999</c:v>
                </c:pt>
                <c:pt idx="1772">
                  <c:v>-2.42085604104</c:v>
                </c:pt>
                <c:pt idx="1773">
                  <c:v>-2.5133927265700002</c:v>
                </c:pt>
                <c:pt idx="1774">
                  <c:v>-2.5718630814299992</c:v>
                </c:pt>
                <c:pt idx="1775">
                  <c:v>-2.5799619103500007</c:v>
                </c:pt>
                <c:pt idx="1776">
                  <c:v>-2.5687516483099997</c:v>
                </c:pt>
                <c:pt idx="1777">
                  <c:v>-2.5179613877499989</c:v>
                </c:pt>
                <c:pt idx="1778">
                  <c:v>-2.4536550859599995</c:v>
                </c:pt>
                <c:pt idx="1779">
                  <c:v>-2.4106148992400005</c:v>
                </c:pt>
                <c:pt idx="1780">
                  <c:v>-2.3874428230100002</c:v>
                </c:pt>
                <c:pt idx="1781">
                  <c:v>-2.4159900060299995</c:v>
                </c:pt>
                <c:pt idx="1782">
                  <c:v>-2.4565635776199994</c:v>
                </c:pt>
                <c:pt idx="1783">
                  <c:v>-2.5324162356400013</c:v>
                </c:pt>
                <c:pt idx="1784">
                  <c:v>-2.6146925494900004</c:v>
                </c:pt>
                <c:pt idx="1785">
                  <c:v>-2.703428774499999</c:v>
                </c:pt>
                <c:pt idx="1786">
                  <c:v>-2.7516115187200012</c:v>
                </c:pt>
                <c:pt idx="1787">
                  <c:v>-2.7444895989800004</c:v>
                </c:pt>
                <c:pt idx="1788">
                  <c:v>-2.7077829059099994</c:v>
                </c:pt>
                <c:pt idx="1789">
                  <c:v>-2.6427041640599995</c:v>
                </c:pt>
                <c:pt idx="1790">
                  <c:v>-2.5743132250299992</c:v>
                </c:pt>
                <c:pt idx="1791">
                  <c:v>-2.5158600388000005</c:v>
                </c:pt>
                <c:pt idx="1792">
                  <c:v>-2.5094486608000004</c:v>
                </c:pt>
                <c:pt idx="1793">
                  <c:v>-2.5451837972300009</c:v>
                </c:pt>
                <c:pt idx="1794">
                  <c:v>-2.6198105700100003</c:v>
                </c:pt>
                <c:pt idx="1795">
                  <c:v>-2.7087991570800001</c:v>
                </c:pt>
                <c:pt idx="1796">
                  <c:v>-2.8000806013399995</c:v>
                </c:pt>
                <c:pt idx="1797">
                  <c:v>-2.86401969423</c:v>
                </c:pt>
                <c:pt idx="1798">
                  <c:v>-2.8822286239699997</c:v>
                </c:pt>
                <c:pt idx="1799">
                  <c:v>-2.8359327320799994</c:v>
                </c:pt>
                <c:pt idx="1800">
                  <c:v>-2.7643805937199999</c:v>
                </c:pt>
                <c:pt idx="1801">
                  <c:v>-2.6922946425499998</c:v>
                </c:pt>
                <c:pt idx="1802">
                  <c:v>-2.6375273637399999</c:v>
                </c:pt>
                <c:pt idx="1803">
                  <c:v>-2.6121152391300004</c:v>
                </c:pt>
                <c:pt idx="1804">
                  <c:v>-2.6439021085099994</c:v>
                </c:pt>
                <c:pt idx="1805">
                  <c:v>-2.6985217953399996</c:v>
                </c:pt>
                <c:pt idx="1806">
                  <c:v>-2.7981184787599993</c:v>
                </c:pt>
                <c:pt idx="1807">
                  <c:v>-2.8938364934299998</c:v>
                </c:pt>
                <c:pt idx="1808">
                  <c:v>-2.9499696503499999</c:v>
                </c:pt>
                <c:pt idx="1809">
                  <c:v>-2.9660091426800008</c:v>
                </c:pt>
                <c:pt idx="1810">
                  <c:v>-2.9660339208800002</c:v>
                </c:pt>
                <c:pt idx="1811">
                  <c:v>-2.9259676410099997</c:v>
                </c:pt>
                <c:pt idx="1812">
                  <c:v>-2.8711774713399989</c:v>
                </c:pt>
                <c:pt idx="1813">
                  <c:v>-2.8079719309999995</c:v>
                </c:pt>
                <c:pt idx="1814">
                  <c:v>-2.7752319148499991</c:v>
                </c:pt>
                <c:pt idx="1815">
                  <c:v>-2.7782944171500006</c:v>
                </c:pt>
                <c:pt idx="1816">
                  <c:v>-2.7983436783899993</c:v>
                </c:pt>
                <c:pt idx="1817">
                  <c:v>-2.8543566868100001</c:v>
                </c:pt>
                <c:pt idx="1818">
                  <c:v>-2.9201048185999996</c:v>
                </c:pt>
                <c:pt idx="1819">
                  <c:v>-2.9765475350700004</c:v>
                </c:pt>
                <c:pt idx="1820">
                  <c:v>-3.04018346276</c:v>
                </c:pt>
                <c:pt idx="1821">
                  <c:v>-3.0488134864300003</c:v>
                </c:pt>
                <c:pt idx="1822">
                  <c:v>-3.06476626724</c:v>
                </c:pt>
                <c:pt idx="1823">
                  <c:v>-3.0317533229800002</c:v>
                </c:pt>
                <c:pt idx="1824">
                  <c:v>-2.9895728622100002</c:v>
                </c:pt>
                <c:pt idx="1825">
                  <c:v>-2.9404835354399994</c:v>
                </c:pt>
                <c:pt idx="1826">
                  <c:v>-2.9123896137800003</c:v>
                </c:pt>
                <c:pt idx="1827">
                  <c:v>-2.8936746178099995</c:v>
                </c:pt>
                <c:pt idx="1828">
                  <c:v>-2.9212395307900003</c:v>
                </c:pt>
                <c:pt idx="1829">
                  <c:v>-2.9591533375799983</c:v>
                </c:pt>
                <c:pt idx="1830">
                  <c:v>-3.0153125217799999</c:v>
                </c:pt>
                <c:pt idx="1831">
                  <c:v>-3.0670685723700002</c:v>
                </c:pt>
                <c:pt idx="1832">
                  <c:v>-3.1214182296500006</c:v>
                </c:pt>
                <c:pt idx="1833">
                  <c:v>-3.1451032571100002</c:v>
                </c:pt>
                <c:pt idx="1834">
                  <c:v>-3.1416301799799999</c:v>
                </c:pt>
                <c:pt idx="1835">
                  <c:v>-3.11903166988</c:v>
                </c:pt>
                <c:pt idx="1836">
                  <c:v>-3.1038785575999994</c:v>
                </c:pt>
                <c:pt idx="1837">
                  <c:v>-3.0643272033299995</c:v>
                </c:pt>
                <c:pt idx="1838">
                  <c:v>-3.0514486668899998</c:v>
                </c:pt>
                <c:pt idx="1839">
                  <c:v>-3.04018457948</c:v>
                </c:pt>
                <c:pt idx="1840">
                  <c:v>-3.0694378022200004</c:v>
                </c:pt>
                <c:pt idx="1841">
                  <c:v>-3.0955638462800006</c:v>
                </c:pt>
                <c:pt idx="1842">
                  <c:v>-3.1091363349099992</c:v>
                </c:pt>
                <c:pt idx="1843">
                  <c:v>-3.1340869095900006</c:v>
                </c:pt>
                <c:pt idx="1844">
                  <c:v>-3.1519294281799999</c:v>
                </c:pt>
                <c:pt idx="1845">
                  <c:v>-3.1647720503499981</c:v>
                </c:pt>
                <c:pt idx="1846">
                  <c:v>-3.1737487369200004</c:v>
                </c:pt>
                <c:pt idx="1847">
                  <c:v>-3.201453062150001</c:v>
                </c:pt>
                <c:pt idx="1848">
                  <c:v>-3.2142801877800005</c:v>
                </c:pt>
                <c:pt idx="1849">
                  <c:v>-3.2467252703500007</c:v>
                </c:pt>
                <c:pt idx="1850">
                  <c:v>-3.2587485391599995</c:v>
                </c:pt>
                <c:pt idx="1851">
                  <c:v>-3.2573589118799999</c:v>
                </c:pt>
                <c:pt idx="1852">
                  <c:v>-3.2502041936499997</c:v>
                </c:pt>
                <c:pt idx="1853">
                  <c:v>-3.2211938887100002</c:v>
                </c:pt>
                <c:pt idx="1854">
                  <c:v>-3.2066120273499998</c:v>
                </c:pt>
                <c:pt idx="1855">
                  <c:v>-3.1733690799199996</c:v>
                </c:pt>
                <c:pt idx="1856">
                  <c:v>-3.139484437300001</c:v>
                </c:pt>
                <c:pt idx="1857">
                  <c:v>-3.153281984079999</c:v>
                </c:pt>
                <c:pt idx="1858">
                  <c:v>-3.1627417012099999</c:v>
                </c:pt>
                <c:pt idx="1859">
                  <c:v>-3.2045875745300005</c:v>
                </c:pt>
                <c:pt idx="1860">
                  <c:v>-3.2624357481499993</c:v>
                </c:pt>
                <c:pt idx="1861">
                  <c:v>-3.3226627891300016</c:v>
                </c:pt>
                <c:pt idx="1862">
                  <c:v>-3.3633428160999994</c:v>
                </c:pt>
                <c:pt idx="1863">
                  <c:v>-3.3532140261499999</c:v>
                </c:pt>
                <c:pt idx="1864">
                  <c:v>-3.3444256429499983</c:v>
                </c:pt>
                <c:pt idx="1865">
                  <c:v>-3.2837809251099994</c:v>
                </c:pt>
                <c:pt idx="1866">
                  <c:v>-3.2363957526699991</c:v>
                </c:pt>
                <c:pt idx="1867">
                  <c:v>-3.1762506714400001</c:v>
                </c:pt>
                <c:pt idx="1868">
                  <c:v>-3.1102845477699996</c:v>
                </c:pt>
                <c:pt idx="1869">
                  <c:v>-3.1169218972200001</c:v>
                </c:pt>
                <c:pt idx="1870">
                  <c:v>-3.1362061237999992</c:v>
                </c:pt>
                <c:pt idx="1871">
                  <c:v>-3.2020418158899999</c:v>
                </c:pt>
                <c:pt idx="1872">
                  <c:v>-3.2713600563199998</c:v>
                </c:pt>
                <c:pt idx="1873">
                  <c:v>-3.3183012156699991</c:v>
                </c:pt>
                <c:pt idx="1874">
                  <c:v>-3.3614857040000006</c:v>
                </c:pt>
                <c:pt idx="1875">
                  <c:v>-3.3728544722299993</c:v>
                </c:pt>
                <c:pt idx="1876">
                  <c:v>-3.3526818596899992</c:v>
                </c:pt>
                <c:pt idx="1877">
                  <c:v>-3.2748767267799996</c:v>
                </c:pt>
                <c:pt idx="1878">
                  <c:v>-3.1896917373200018</c:v>
                </c:pt>
                <c:pt idx="1879">
                  <c:v>-3.0988382215799986</c:v>
                </c:pt>
                <c:pt idx="1880">
                  <c:v>-3.0734258055799994</c:v>
                </c:pt>
                <c:pt idx="1881">
                  <c:v>-3.065931793049999</c:v>
                </c:pt>
                <c:pt idx="1882">
                  <c:v>-3.0991984210799997</c:v>
                </c:pt>
                <c:pt idx="1883">
                  <c:v>-3.1562857366099988</c:v>
                </c:pt>
                <c:pt idx="1884">
                  <c:v>-3.2400423872300004</c:v>
                </c:pt>
                <c:pt idx="1885">
                  <c:v>-3.3149199746000004</c:v>
                </c:pt>
                <c:pt idx="1886">
                  <c:v>-3.3715074613799993</c:v>
                </c:pt>
                <c:pt idx="1887">
                  <c:v>-3.3785715868200001</c:v>
                </c:pt>
                <c:pt idx="1888">
                  <c:v>-3.3144900328799998</c:v>
                </c:pt>
                <c:pt idx="1889">
                  <c:v>-3.2437037990599999</c:v>
                </c:pt>
                <c:pt idx="1890">
                  <c:v>-3.1565446282099998</c:v>
                </c:pt>
                <c:pt idx="1891">
                  <c:v>-3.0669458100800009</c:v>
                </c:pt>
                <c:pt idx="1892">
                  <c:v>-3.0213855881600002</c:v>
                </c:pt>
                <c:pt idx="1893">
                  <c:v>-3.0341601155300002</c:v>
                </c:pt>
                <c:pt idx="1894">
                  <c:v>-3.0754670857499997</c:v>
                </c:pt>
                <c:pt idx="1895">
                  <c:v>-3.1645616784300001</c:v>
                </c:pt>
                <c:pt idx="1896">
                  <c:v>-3.2722005666499991</c:v>
                </c:pt>
                <c:pt idx="1897">
                  <c:v>-3.3241834554599996</c:v>
                </c:pt>
                <c:pt idx="1898">
                  <c:v>-3.3755616434800007</c:v>
                </c:pt>
                <c:pt idx="1899">
                  <c:v>-3.3794452613199994</c:v>
                </c:pt>
                <c:pt idx="1900">
                  <c:v>-3.3325092714200006</c:v>
                </c:pt>
                <c:pt idx="1901">
                  <c:v>-3.2724073249899996</c:v>
                </c:pt>
                <c:pt idx="1902">
                  <c:v>-3.1660813566599995</c:v>
                </c:pt>
                <c:pt idx="1903">
                  <c:v>-3.0972427808299994</c:v>
                </c:pt>
                <c:pt idx="1904">
                  <c:v>-3.0771709533499987</c:v>
                </c:pt>
                <c:pt idx="1905">
                  <c:v>-3.0986533268100001</c:v>
                </c:pt>
                <c:pt idx="1906">
                  <c:v>-3.1538263069200001</c:v>
                </c:pt>
                <c:pt idx="1907">
                  <c:v>-3.2056933459900017</c:v>
                </c:pt>
                <c:pt idx="1908">
                  <c:v>-3.2898127442900016</c:v>
                </c:pt>
                <c:pt idx="1909">
                  <c:v>-3.3498251076300001</c:v>
                </c:pt>
                <c:pt idx="1910">
                  <c:v>-3.381972921910001</c:v>
                </c:pt>
                <c:pt idx="1911">
                  <c:v>-3.361168200409999</c:v>
                </c:pt>
                <c:pt idx="1912">
                  <c:v>-3.2903215300499995</c:v>
                </c:pt>
                <c:pt idx="1913">
                  <c:v>-3.2182690615200005</c:v>
                </c:pt>
                <c:pt idx="1914">
                  <c:v>-3.1530122825799998</c:v>
                </c:pt>
                <c:pt idx="1915">
                  <c:v>-3.1096761824399999</c:v>
                </c:pt>
                <c:pt idx="1916">
                  <c:v>-3.0795855460299997</c:v>
                </c:pt>
                <c:pt idx="1917">
                  <c:v>-3.0941156745599994</c:v>
                </c:pt>
                <c:pt idx="1918">
                  <c:v>-3.149002080569999</c:v>
                </c:pt>
                <c:pt idx="1919">
                  <c:v>-3.1762281058500008</c:v>
                </c:pt>
                <c:pt idx="1920">
                  <c:v>-3.2154529605399995</c:v>
                </c:pt>
                <c:pt idx="1921">
                  <c:v>-3.2130317847599992</c:v>
                </c:pt>
                <c:pt idx="1922">
                  <c:v>-3.2219619150700005</c:v>
                </c:pt>
                <c:pt idx="1923">
                  <c:v>-3.1591289330699994</c:v>
                </c:pt>
                <c:pt idx="1924">
                  <c:v>-3.108100405270001</c:v>
                </c:pt>
                <c:pt idx="1925">
                  <c:v>-3.0279569303700016</c:v>
                </c:pt>
                <c:pt idx="1926">
                  <c:v>-2.9756368617399991</c:v>
                </c:pt>
                <c:pt idx="1927">
                  <c:v>-2.94482346161</c:v>
                </c:pt>
                <c:pt idx="1928">
                  <c:v>-2.9305648630699999</c:v>
                </c:pt>
                <c:pt idx="1929">
                  <c:v>-2.97501697041</c:v>
                </c:pt>
                <c:pt idx="1930">
                  <c:v>-3.0190096305899998</c:v>
                </c:pt>
                <c:pt idx="1931">
                  <c:v>-3.0600009720799997</c:v>
                </c:pt>
                <c:pt idx="1932">
                  <c:v>-3.0852620689499992</c:v>
                </c:pt>
                <c:pt idx="1933">
                  <c:v>-3.09634192632</c:v>
                </c:pt>
                <c:pt idx="1934">
                  <c:v>-3.0592837402299993</c:v>
                </c:pt>
                <c:pt idx="1935">
                  <c:v>-3.0404094673099999</c:v>
                </c:pt>
                <c:pt idx="1936">
                  <c:v>-2.9473918240700003</c:v>
                </c:pt>
                <c:pt idx="1937">
                  <c:v>-2.9157060125200003</c:v>
                </c:pt>
                <c:pt idx="1938">
                  <c:v>-2.8779321933199995</c:v>
                </c:pt>
                <c:pt idx="1939">
                  <c:v>-2.8781449236099999</c:v>
                </c:pt>
                <c:pt idx="1940">
                  <c:v>-2.9241771383599997</c:v>
                </c:pt>
                <c:pt idx="1941">
                  <c:v>-2.9863075785900008</c:v>
                </c:pt>
                <c:pt idx="1942">
                  <c:v>-3.0505109035100002</c:v>
                </c:pt>
                <c:pt idx="1943">
                  <c:v>-3.1077121493099997</c:v>
                </c:pt>
                <c:pt idx="1944">
                  <c:v>-3.1359385948700003</c:v>
                </c:pt>
                <c:pt idx="1945">
                  <c:v>-3.0889402529800005</c:v>
                </c:pt>
                <c:pt idx="1946">
                  <c:v>-3.014654187580001</c:v>
                </c:pt>
                <c:pt idx="1947">
                  <c:v>-2.9305592658599995</c:v>
                </c:pt>
                <c:pt idx="1948">
                  <c:v>-2.8171876145799994</c:v>
                </c:pt>
                <c:pt idx="1949">
                  <c:v>-2.7821459623599996</c:v>
                </c:pt>
                <c:pt idx="1950">
                  <c:v>-2.7603047912299994</c:v>
                </c:pt>
                <c:pt idx="1951">
                  <c:v>-2.8116505021399996</c:v>
                </c:pt>
                <c:pt idx="1952">
                  <c:v>-2.909300173520001</c:v>
                </c:pt>
                <c:pt idx="1953">
                  <c:v>-2.9976903091100016</c:v>
                </c:pt>
                <c:pt idx="1954">
                  <c:v>-3.0722304434800005</c:v>
                </c:pt>
                <c:pt idx="1955">
                  <c:v>-3.0972891216199989</c:v>
                </c:pt>
                <c:pt idx="1956">
                  <c:v>-3.0710075457699997</c:v>
                </c:pt>
                <c:pt idx="1957">
                  <c:v>-2.989857044259999</c:v>
                </c:pt>
                <c:pt idx="1958">
                  <c:v>-2.8691434304699981</c:v>
                </c:pt>
                <c:pt idx="1959">
                  <c:v>-2.7820362850299993</c:v>
                </c:pt>
                <c:pt idx="1960">
                  <c:v>-2.7118117754599997</c:v>
                </c:pt>
                <c:pt idx="1961">
                  <c:v>-2.6844716313199997</c:v>
                </c:pt>
                <c:pt idx="1962">
                  <c:v>-2.706384786920002</c:v>
                </c:pt>
                <c:pt idx="1963">
                  <c:v>-2.7584172966699998</c:v>
                </c:pt>
                <c:pt idx="1964">
                  <c:v>-2.8397684619800008</c:v>
                </c:pt>
                <c:pt idx="1965">
                  <c:v>-2.9214894436900001</c:v>
                </c:pt>
                <c:pt idx="1966">
                  <c:v>-2.9717377371700007</c:v>
                </c:pt>
                <c:pt idx="1967">
                  <c:v>-2.9814387632600003</c:v>
                </c:pt>
                <c:pt idx="1968">
                  <c:v>-2.9444933446899997</c:v>
                </c:pt>
                <c:pt idx="1969">
                  <c:v>-2.8626167046100011</c:v>
                </c:pt>
                <c:pt idx="1970">
                  <c:v>-2.8024222763299997</c:v>
                </c:pt>
                <c:pt idx="1971">
                  <c:v>-2.7309605448799994</c:v>
                </c:pt>
                <c:pt idx="1972">
                  <c:v>-2.7119253491400004</c:v>
                </c:pt>
                <c:pt idx="1973">
                  <c:v>-2.6951431453199999</c:v>
                </c:pt>
                <c:pt idx="1974">
                  <c:v>-2.7196682235499998</c:v>
                </c:pt>
                <c:pt idx="1975">
                  <c:v>-2.7797450228000002</c:v>
                </c:pt>
                <c:pt idx="1976">
                  <c:v>-2.8382860318599996</c:v>
                </c:pt>
                <c:pt idx="1977">
                  <c:v>-2.8940456305799995</c:v>
                </c:pt>
                <c:pt idx="1978">
                  <c:v>-2.9370178446900006</c:v>
                </c:pt>
                <c:pt idx="1979">
                  <c:v>-2.92692135268</c:v>
                </c:pt>
                <c:pt idx="1980">
                  <c:v>-2.8993011064599994</c:v>
                </c:pt>
                <c:pt idx="1981">
                  <c:v>-2.8526614356900004</c:v>
                </c:pt>
                <c:pt idx="1982">
                  <c:v>-2.7871622129499993</c:v>
                </c:pt>
                <c:pt idx="1983">
                  <c:v>-2.7186719465600002</c:v>
                </c:pt>
                <c:pt idx="1984">
                  <c:v>-2.6737602352199996</c:v>
                </c:pt>
                <c:pt idx="1985">
                  <c:v>-2.6793572208300005</c:v>
                </c:pt>
                <c:pt idx="1986">
                  <c:v>-2.6928649999599994</c:v>
                </c:pt>
                <c:pt idx="1987">
                  <c:v>-2.7359460541000002</c:v>
                </c:pt>
                <c:pt idx="1988">
                  <c:v>-2.7960163636699997</c:v>
                </c:pt>
                <c:pt idx="1989">
                  <c:v>-2.8496092437100002</c:v>
                </c:pt>
                <c:pt idx="1990">
                  <c:v>-2.8666272887000006</c:v>
                </c:pt>
                <c:pt idx="1991">
                  <c:v>-2.8456204505699993</c:v>
                </c:pt>
                <c:pt idx="1992">
                  <c:v>-2.812884981169999</c:v>
                </c:pt>
                <c:pt idx="1993">
                  <c:v>-2.7470542806699996</c:v>
                </c:pt>
                <c:pt idx="1994">
                  <c:v>-2.70591575104</c:v>
                </c:pt>
                <c:pt idx="1995">
                  <c:v>-2.6625635491400002</c:v>
                </c:pt>
                <c:pt idx="1996">
                  <c:v>-2.6579216126599996</c:v>
                </c:pt>
                <c:pt idx="1997">
                  <c:v>-2.67705412767</c:v>
                </c:pt>
                <c:pt idx="1998">
                  <c:v>-2.7190419690699996</c:v>
                </c:pt>
                <c:pt idx="1999">
                  <c:v>-2.7784149897900008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794-447C-9A42-1817A820924F}"/>
            </c:ext>
          </c:extLst>
        </c:ser>
        <c:ser>
          <c:idx val="1"/>
          <c:order val="2"/>
          <c:tx>
            <c:strRef>
              <c:f>Лист1!$D$45</c:f>
              <c:strCache>
                <c:ptCount val="1"/>
                <c:pt idx="0">
                  <c:v>Uуп1=-60 В</c:v>
                </c:pt>
              </c:strCache>
            </c:strRef>
          </c:tx>
          <c:spPr>
            <a:ln w="15875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Лист1!$D$46:$D$2045</c:f>
              <c:numCache>
                <c:formatCode>0.000</c:formatCode>
                <c:ptCount val="2000"/>
                <c:pt idx="0">
                  <c:v>-1.0202912124899997</c:v>
                </c:pt>
                <c:pt idx="1">
                  <c:v>-1.0922927016399995</c:v>
                </c:pt>
                <c:pt idx="2">
                  <c:v>-1.1068615689899997</c:v>
                </c:pt>
                <c:pt idx="3">
                  <c:v>-1.0666227397500001</c:v>
                </c:pt>
                <c:pt idx="4">
                  <c:v>-1.1082688277100001</c:v>
                </c:pt>
                <c:pt idx="5">
                  <c:v>-1.0681362739699998</c:v>
                </c:pt>
                <c:pt idx="6">
                  <c:v>-1.1137117829000001</c:v>
                </c:pt>
                <c:pt idx="7">
                  <c:v>-1.1805962137099997</c:v>
                </c:pt>
                <c:pt idx="8">
                  <c:v>-1.12916054226</c:v>
                </c:pt>
                <c:pt idx="9">
                  <c:v>-1.15971542906</c:v>
                </c:pt>
                <c:pt idx="10">
                  <c:v>-1.1885108028300002</c:v>
                </c:pt>
                <c:pt idx="11">
                  <c:v>-1.2013453195500006</c:v>
                </c:pt>
                <c:pt idx="12">
                  <c:v>-1.17126733237</c:v>
                </c:pt>
                <c:pt idx="13">
                  <c:v>-1.1695242224700015</c:v>
                </c:pt>
                <c:pt idx="14">
                  <c:v>-1.1499978052200004</c:v>
                </c:pt>
                <c:pt idx="15">
                  <c:v>-1.1480988282400002</c:v>
                </c:pt>
                <c:pt idx="16">
                  <c:v>-1.1591491799200002</c:v>
                </c:pt>
                <c:pt idx="17">
                  <c:v>-1.1532851972800002</c:v>
                </c:pt>
                <c:pt idx="18">
                  <c:v>-1.1654526847400009</c:v>
                </c:pt>
                <c:pt idx="19">
                  <c:v>-1.1823225332599998</c:v>
                </c:pt>
                <c:pt idx="20">
                  <c:v>-1.1849879867499995</c:v>
                </c:pt>
                <c:pt idx="21">
                  <c:v>-1.1979995433399999</c:v>
                </c:pt>
                <c:pt idx="22">
                  <c:v>-1.1903669176799996</c:v>
                </c:pt>
                <c:pt idx="23">
                  <c:v>-1.1898041682199998</c:v>
                </c:pt>
                <c:pt idx="24">
                  <c:v>-1.1836038875699997</c:v>
                </c:pt>
                <c:pt idx="25">
                  <c:v>-1.1705086180099999</c:v>
                </c:pt>
                <c:pt idx="26">
                  <c:v>-1.1708279068700007</c:v>
                </c:pt>
                <c:pt idx="27">
                  <c:v>-1.1565432386100007</c:v>
                </c:pt>
                <c:pt idx="28">
                  <c:v>-1.1474132725499995</c:v>
                </c:pt>
                <c:pt idx="29">
                  <c:v>-1.1385344605299994</c:v>
                </c:pt>
                <c:pt idx="30">
                  <c:v>-1.1263140107099996</c:v>
                </c:pt>
                <c:pt idx="31">
                  <c:v>-1.1180856830599994</c:v>
                </c:pt>
                <c:pt idx="32">
                  <c:v>-1.10829120804</c:v>
                </c:pt>
                <c:pt idx="33">
                  <c:v>-1.0956314011700004</c:v>
                </c:pt>
                <c:pt idx="34">
                  <c:v>-1.0907841805800003</c:v>
                </c:pt>
                <c:pt idx="35">
                  <c:v>-1.0896539271000001</c:v>
                </c:pt>
                <c:pt idx="36">
                  <c:v>-1.0952950329800002</c:v>
                </c:pt>
                <c:pt idx="37">
                  <c:v>-1.1054570510199988</c:v>
                </c:pt>
                <c:pt idx="38">
                  <c:v>-1.11116562078</c:v>
                </c:pt>
                <c:pt idx="39">
                  <c:v>-1.1064910538999995</c:v>
                </c:pt>
                <c:pt idx="40">
                  <c:v>-1.1165231222800001</c:v>
                </c:pt>
                <c:pt idx="41">
                  <c:v>-1.12615128623</c:v>
                </c:pt>
                <c:pt idx="42">
                  <c:v>-1.1312087240499999</c:v>
                </c:pt>
                <c:pt idx="43">
                  <c:v>-1.1354954521599996</c:v>
                </c:pt>
                <c:pt idx="44">
                  <c:v>-1.1351576236800005</c:v>
                </c:pt>
                <c:pt idx="45">
                  <c:v>-1.1328192157499997</c:v>
                </c:pt>
                <c:pt idx="46">
                  <c:v>-1.1220221083599997</c:v>
                </c:pt>
                <c:pt idx="47">
                  <c:v>-1.1124135312100001</c:v>
                </c:pt>
                <c:pt idx="48">
                  <c:v>-1.1109056055400002</c:v>
                </c:pt>
                <c:pt idx="49">
                  <c:v>-1.1043685195700004</c:v>
                </c:pt>
                <c:pt idx="50">
                  <c:v>-1.0946267150000013</c:v>
                </c:pt>
                <c:pt idx="51">
                  <c:v>-1.0824282092000002</c:v>
                </c:pt>
                <c:pt idx="52">
                  <c:v>-1.0774382892900001</c:v>
                </c:pt>
                <c:pt idx="53">
                  <c:v>-1.0738093889299996</c:v>
                </c:pt>
                <c:pt idx="54">
                  <c:v>-1.0792400431900007</c:v>
                </c:pt>
                <c:pt idx="55">
                  <c:v>-1.0790760918500004</c:v>
                </c:pt>
                <c:pt idx="56">
                  <c:v>-1.0863126424800011</c:v>
                </c:pt>
                <c:pt idx="57">
                  <c:v>-1.0959869607800008</c:v>
                </c:pt>
                <c:pt idx="58">
                  <c:v>-1.11041830927</c:v>
                </c:pt>
                <c:pt idx="59">
                  <c:v>-1.11558746865</c:v>
                </c:pt>
                <c:pt idx="60">
                  <c:v>-1.1178820522800001</c:v>
                </c:pt>
                <c:pt idx="61">
                  <c:v>-1.1173704180599999</c:v>
                </c:pt>
                <c:pt idx="62">
                  <c:v>-1.1032098336800003</c:v>
                </c:pt>
                <c:pt idx="63">
                  <c:v>-1.10236501821</c:v>
                </c:pt>
                <c:pt idx="64">
                  <c:v>-1.086954267300001</c:v>
                </c:pt>
                <c:pt idx="65">
                  <c:v>-1.0793722100600014</c:v>
                </c:pt>
                <c:pt idx="66">
                  <c:v>-1.0733654828800014</c:v>
                </c:pt>
                <c:pt idx="67">
                  <c:v>-1.0759617428100001</c:v>
                </c:pt>
                <c:pt idx="68">
                  <c:v>-1.07934907923</c:v>
                </c:pt>
                <c:pt idx="69">
                  <c:v>-1.0964127035900004</c:v>
                </c:pt>
                <c:pt idx="70">
                  <c:v>-1.1056911177000004</c:v>
                </c:pt>
                <c:pt idx="71">
                  <c:v>-1.1135079245700004</c:v>
                </c:pt>
                <c:pt idx="72">
                  <c:v>-1.11819276106</c:v>
                </c:pt>
                <c:pt idx="73">
                  <c:v>-1.1119342155300005</c:v>
                </c:pt>
                <c:pt idx="74">
                  <c:v>-1.1027918347500008</c:v>
                </c:pt>
                <c:pt idx="75">
                  <c:v>-1.0978336159600002</c:v>
                </c:pt>
                <c:pt idx="76">
                  <c:v>-1.0893140947800002</c:v>
                </c:pt>
                <c:pt idx="77">
                  <c:v>-1.0937882007299995</c:v>
                </c:pt>
                <c:pt idx="78">
                  <c:v>-1.1040362194999995</c:v>
                </c:pt>
                <c:pt idx="79">
                  <c:v>-1.1138999003300001</c:v>
                </c:pt>
                <c:pt idx="80">
                  <c:v>-1.1166836060200005</c:v>
                </c:pt>
                <c:pt idx="81">
                  <c:v>-1.1193811381900001</c:v>
                </c:pt>
                <c:pt idx="82">
                  <c:v>-1.1104074583200001</c:v>
                </c:pt>
                <c:pt idx="83">
                  <c:v>-1.0991361810600009</c:v>
                </c:pt>
                <c:pt idx="84">
                  <c:v>-1.0816070958599997</c:v>
                </c:pt>
                <c:pt idx="85">
                  <c:v>-1.0722706100600004</c:v>
                </c:pt>
                <c:pt idx="86">
                  <c:v>-1.0638318520400001</c:v>
                </c:pt>
                <c:pt idx="87">
                  <c:v>-1.0615654226000002</c:v>
                </c:pt>
                <c:pt idx="88">
                  <c:v>-1.0643575539200003</c:v>
                </c:pt>
                <c:pt idx="89">
                  <c:v>-1.0617304611100014</c:v>
                </c:pt>
                <c:pt idx="90">
                  <c:v>-1.0668831785600001</c:v>
                </c:pt>
                <c:pt idx="91">
                  <c:v>-1.0752451353299999</c:v>
                </c:pt>
                <c:pt idx="92">
                  <c:v>-1.0764127116200004</c:v>
                </c:pt>
                <c:pt idx="93">
                  <c:v>-1.08130885913</c:v>
                </c:pt>
                <c:pt idx="94">
                  <c:v>-1.0843387258300001</c:v>
                </c:pt>
                <c:pt idx="95">
                  <c:v>-1.0845440636899997</c:v>
                </c:pt>
                <c:pt idx="96">
                  <c:v>-1.0782827217900006</c:v>
                </c:pt>
                <c:pt idx="97">
                  <c:v>-1.0687256239399996</c:v>
                </c:pt>
                <c:pt idx="98">
                  <c:v>-1.0497065453600005</c:v>
                </c:pt>
                <c:pt idx="99">
                  <c:v>-1.0327849513699991</c:v>
                </c:pt>
                <c:pt idx="100">
                  <c:v>-1.0078287450600001</c:v>
                </c:pt>
                <c:pt idx="101">
                  <c:v>-0.99145072574699977</c:v>
                </c:pt>
                <c:pt idx="102">
                  <c:v>-0.97630742950299954</c:v>
                </c:pt>
                <c:pt idx="103">
                  <c:v>-0.97652186325600066</c:v>
                </c:pt>
                <c:pt idx="104">
                  <c:v>-0.97630457581900032</c:v>
                </c:pt>
                <c:pt idx="105">
                  <c:v>-0.98409547391100038</c:v>
                </c:pt>
                <c:pt idx="106">
                  <c:v>-0.98996370994100014</c:v>
                </c:pt>
                <c:pt idx="107">
                  <c:v>-0.98958068818400091</c:v>
                </c:pt>
                <c:pt idx="108">
                  <c:v>-0.99096304327999984</c:v>
                </c:pt>
                <c:pt idx="109">
                  <c:v>-0.98198279381799936</c:v>
                </c:pt>
                <c:pt idx="110">
                  <c:v>-0.99640423587400018</c:v>
                </c:pt>
                <c:pt idx="111">
                  <c:v>-1.0074611099199988</c:v>
                </c:pt>
                <c:pt idx="112">
                  <c:v>-1.0175716189799995</c:v>
                </c:pt>
                <c:pt idx="113">
                  <c:v>-1.0383977546799996</c:v>
                </c:pt>
                <c:pt idx="114">
                  <c:v>-1.0580470117500005</c:v>
                </c:pt>
                <c:pt idx="115">
                  <c:v>-1.0761073371600003</c:v>
                </c:pt>
                <c:pt idx="116">
                  <c:v>-1.0873710791800006</c:v>
                </c:pt>
                <c:pt idx="117">
                  <c:v>-1.0878457217000006</c:v>
                </c:pt>
                <c:pt idx="118">
                  <c:v>-1.0857796172099996</c:v>
                </c:pt>
                <c:pt idx="119">
                  <c:v>-1.0742025873199998</c:v>
                </c:pt>
                <c:pt idx="120">
                  <c:v>-1.0600206887999999</c:v>
                </c:pt>
                <c:pt idx="121">
                  <c:v>-1.0422074297699999</c:v>
                </c:pt>
                <c:pt idx="122">
                  <c:v>-1.0315697724799997</c:v>
                </c:pt>
                <c:pt idx="123">
                  <c:v>-1.0272359875699997</c:v>
                </c:pt>
                <c:pt idx="124">
                  <c:v>-1.0234796766099998</c:v>
                </c:pt>
                <c:pt idx="125">
                  <c:v>-1.0259532189999996</c:v>
                </c:pt>
                <c:pt idx="126">
                  <c:v>-1.0299514544599999</c:v>
                </c:pt>
                <c:pt idx="127">
                  <c:v>-1.0372448083099997</c:v>
                </c:pt>
                <c:pt idx="128">
                  <c:v>-1.0440454906400005</c:v>
                </c:pt>
                <c:pt idx="129">
                  <c:v>-1.0440547734500003</c:v>
                </c:pt>
                <c:pt idx="130">
                  <c:v>-1.044943954840001</c:v>
                </c:pt>
                <c:pt idx="131">
                  <c:v>-1.0498624759400002</c:v>
                </c:pt>
                <c:pt idx="132">
                  <c:v>-1.0511551676500004</c:v>
                </c:pt>
                <c:pt idx="133">
                  <c:v>-1.0519585570200003</c:v>
                </c:pt>
                <c:pt idx="134">
                  <c:v>-1.0578655771399996</c:v>
                </c:pt>
                <c:pt idx="135">
                  <c:v>-1.0618532227599997</c:v>
                </c:pt>
                <c:pt idx="136">
                  <c:v>-1.0629430387999999</c:v>
                </c:pt>
                <c:pt idx="137">
                  <c:v>-1.0687521559599999</c:v>
                </c:pt>
                <c:pt idx="138">
                  <c:v>-1.0728314614000014</c:v>
                </c:pt>
                <c:pt idx="139">
                  <c:v>-1.0728780315899997</c:v>
                </c:pt>
                <c:pt idx="140">
                  <c:v>-1.0730120834700001</c:v>
                </c:pt>
                <c:pt idx="141">
                  <c:v>-1.0695466819399995</c:v>
                </c:pt>
                <c:pt idx="142">
                  <c:v>-1.0673566926499998</c:v>
                </c:pt>
                <c:pt idx="143">
                  <c:v>-1.0601325354700002</c:v>
                </c:pt>
                <c:pt idx="144">
                  <c:v>-1.0580088280999997</c:v>
                </c:pt>
                <c:pt idx="145">
                  <c:v>-1.0570900820000004</c:v>
                </c:pt>
                <c:pt idx="146">
                  <c:v>-1.0552754710100016</c:v>
                </c:pt>
                <c:pt idx="147">
                  <c:v>-1.055167304899999</c:v>
                </c:pt>
                <c:pt idx="148">
                  <c:v>-1.0599464593900012</c:v>
                </c:pt>
                <c:pt idx="149">
                  <c:v>-1.0621179930799995</c:v>
                </c:pt>
                <c:pt idx="150">
                  <c:v>-1.0568161356999997</c:v>
                </c:pt>
                <c:pt idx="151">
                  <c:v>-1.05595175272</c:v>
                </c:pt>
                <c:pt idx="152">
                  <c:v>-1.0562108249799995</c:v>
                </c:pt>
                <c:pt idx="153">
                  <c:v>-1.05704938979</c:v>
                </c:pt>
                <c:pt idx="154">
                  <c:v>-1.0591446841800003</c:v>
                </c:pt>
                <c:pt idx="155">
                  <c:v>-1.056230644880001</c:v>
                </c:pt>
                <c:pt idx="156">
                  <c:v>-1.0614939585400005</c:v>
                </c:pt>
                <c:pt idx="157">
                  <c:v>-1.0605317120900004</c:v>
                </c:pt>
                <c:pt idx="158">
                  <c:v>-1.0604198573300005</c:v>
                </c:pt>
                <c:pt idx="159">
                  <c:v>-1.0580092572500004</c:v>
                </c:pt>
                <c:pt idx="160">
                  <c:v>-1.0587243876700005</c:v>
                </c:pt>
                <c:pt idx="161">
                  <c:v>-1.0613021235699995</c:v>
                </c:pt>
                <c:pt idx="162">
                  <c:v>-1.0570944790300003</c:v>
                </c:pt>
                <c:pt idx="163">
                  <c:v>-1.0611109153199993</c:v>
                </c:pt>
                <c:pt idx="164">
                  <c:v>-1.0660060910799998</c:v>
                </c:pt>
                <c:pt idx="165">
                  <c:v>-1.0682506589100005</c:v>
                </c:pt>
                <c:pt idx="166">
                  <c:v>-1.0740331292299998</c:v>
                </c:pt>
                <c:pt idx="167">
                  <c:v>-1.0750168314500002</c:v>
                </c:pt>
                <c:pt idx="168">
                  <c:v>-1.0733316443800005</c:v>
                </c:pt>
                <c:pt idx="169">
                  <c:v>-1.0709190875299999</c:v>
                </c:pt>
                <c:pt idx="170">
                  <c:v>-1.0676175919699991</c:v>
                </c:pt>
                <c:pt idx="171">
                  <c:v>-1.0620172701200001</c:v>
                </c:pt>
                <c:pt idx="172">
                  <c:v>-1.0574896667900004</c:v>
                </c:pt>
                <c:pt idx="173">
                  <c:v>-1.0591867819500005</c:v>
                </c:pt>
                <c:pt idx="174">
                  <c:v>-1.05718894385</c:v>
                </c:pt>
                <c:pt idx="175">
                  <c:v>-1.0570770699800001</c:v>
                </c:pt>
                <c:pt idx="176">
                  <c:v>-1.0565134574199999</c:v>
                </c:pt>
                <c:pt idx="177">
                  <c:v>-1.0544947674400005</c:v>
                </c:pt>
                <c:pt idx="178">
                  <c:v>-1.0538769663700001</c:v>
                </c:pt>
                <c:pt idx="179">
                  <c:v>-1.0568612523800012</c:v>
                </c:pt>
                <c:pt idx="180">
                  <c:v>-1.0593623812699993</c:v>
                </c:pt>
                <c:pt idx="181">
                  <c:v>-1.0634785886200004</c:v>
                </c:pt>
                <c:pt idx="182">
                  <c:v>-1.0664362546099997</c:v>
                </c:pt>
                <c:pt idx="183">
                  <c:v>-1.06627653643</c:v>
                </c:pt>
                <c:pt idx="184">
                  <c:v>-1.073037158910001</c:v>
                </c:pt>
                <c:pt idx="185">
                  <c:v>-1.0790515002099996</c:v>
                </c:pt>
                <c:pt idx="186">
                  <c:v>-1.0815295489599996</c:v>
                </c:pt>
                <c:pt idx="187">
                  <c:v>-1.0817866201800004</c:v>
                </c:pt>
                <c:pt idx="188">
                  <c:v>-1.08078968377</c:v>
                </c:pt>
                <c:pt idx="189">
                  <c:v>-1.0770335905199997</c:v>
                </c:pt>
                <c:pt idx="190">
                  <c:v>-1.07018606092</c:v>
                </c:pt>
                <c:pt idx="191">
                  <c:v>-1.0626976519100002</c:v>
                </c:pt>
                <c:pt idx="192">
                  <c:v>-1.0577419187099983</c:v>
                </c:pt>
                <c:pt idx="193">
                  <c:v>-1.0512121762900013</c:v>
                </c:pt>
                <c:pt idx="194">
                  <c:v>-1.0514336575100016</c:v>
                </c:pt>
                <c:pt idx="195">
                  <c:v>-1.0482720830200016</c:v>
                </c:pt>
                <c:pt idx="196">
                  <c:v>-1.0462398803199999</c:v>
                </c:pt>
                <c:pt idx="197">
                  <c:v>-1.0524453256999993</c:v>
                </c:pt>
                <c:pt idx="198">
                  <c:v>-1.0486306713800004</c:v>
                </c:pt>
                <c:pt idx="199">
                  <c:v>-1.0519837235900014</c:v>
                </c:pt>
                <c:pt idx="200">
                  <c:v>-1.054379197879999</c:v>
                </c:pt>
                <c:pt idx="201">
                  <c:v>-1.0532675369099997</c:v>
                </c:pt>
                <c:pt idx="202">
                  <c:v>-1.0531416137400005</c:v>
                </c:pt>
                <c:pt idx="203">
                  <c:v>-1.0555919955299995</c:v>
                </c:pt>
                <c:pt idx="204">
                  <c:v>-1.0557939169599997</c:v>
                </c:pt>
                <c:pt idx="205">
                  <c:v>-1.0584318810699991</c:v>
                </c:pt>
                <c:pt idx="206">
                  <c:v>-1.0631919068499998</c:v>
                </c:pt>
                <c:pt idx="207">
                  <c:v>-1.0675215177700006</c:v>
                </c:pt>
                <c:pt idx="208">
                  <c:v>-1.0723816417299994</c:v>
                </c:pt>
                <c:pt idx="209">
                  <c:v>-1.0666348131400007</c:v>
                </c:pt>
                <c:pt idx="210">
                  <c:v>-1.05767406395</c:v>
                </c:pt>
                <c:pt idx="211">
                  <c:v>-1.04976175978</c:v>
                </c:pt>
                <c:pt idx="212">
                  <c:v>-1.0340957467000014</c:v>
                </c:pt>
                <c:pt idx="213">
                  <c:v>-1.0235765982800002</c:v>
                </c:pt>
                <c:pt idx="214">
                  <c:v>-1.0167195123199992</c:v>
                </c:pt>
                <c:pt idx="215">
                  <c:v>-1.0093418049599996</c:v>
                </c:pt>
                <c:pt idx="216">
                  <c:v>-1.0107988685</c:v>
                </c:pt>
                <c:pt idx="217">
                  <c:v>-1.0090092134000004</c:v>
                </c:pt>
                <c:pt idx="218">
                  <c:v>-1.0131206910499995</c:v>
                </c:pt>
                <c:pt idx="219">
                  <c:v>-1.0145061733100005</c:v>
                </c:pt>
                <c:pt idx="220">
                  <c:v>-1.0135301977399984</c:v>
                </c:pt>
                <c:pt idx="221">
                  <c:v>-1.0175318960000004</c:v>
                </c:pt>
                <c:pt idx="222">
                  <c:v>-1.0213320814799995</c:v>
                </c:pt>
                <c:pt idx="223">
                  <c:v>-1.0217721394499999</c:v>
                </c:pt>
                <c:pt idx="224">
                  <c:v>-1.0196183279399997</c:v>
                </c:pt>
                <c:pt idx="225">
                  <c:v>-1.0189995035599999</c:v>
                </c:pt>
                <c:pt idx="226">
                  <c:v>-1.0149787404599999</c:v>
                </c:pt>
                <c:pt idx="227">
                  <c:v>-1.0115441016499997</c:v>
                </c:pt>
                <c:pt idx="228">
                  <c:v>-1.0009422618899997</c:v>
                </c:pt>
                <c:pt idx="229">
                  <c:v>-0.98964489588699955</c:v>
                </c:pt>
                <c:pt idx="230">
                  <c:v>-0.98875899864600114</c:v>
                </c:pt>
                <c:pt idx="231">
                  <c:v>-0.98584376229600046</c:v>
                </c:pt>
                <c:pt idx="232">
                  <c:v>-0.9879944045259994</c:v>
                </c:pt>
                <c:pt idx="233">
                  <c:v>-0.99538394198299973</c:v>
                </c:pt>
                <c:pt idx="234">
                  <c:v>-0.99825844559299937</c:v>
                </c:pt>
                <c:pt idx="235">
                  <c:v>-0.99864051345599969</c:v>
                </c:pt>
                <c:pt idx="236">
                  <c:v>-0.99583003900900036</c:v>
                </c:pt>
                <c:pt idx="237">
                  <c:v>-0.99230387021299959</c:v>
                </c:pt>
                <c:pt idx="238">
                  <c:v>-0.98492875680700098</c:v>
                </c:pt>
                <c:pt idx="239">
                  <c:v>-0.99034057840000034</c:v>
                </c:pt>
                <c:pt idx="240">
                  <c:v>-0.99121378359799994</c:v>
                </c:pt>
                <c:pt idx="241">
                  <c:v>-1.0005581358499998</c:v>
                </c:pt>
                <c:pt idx="242">
                  <c:v>-1.0167222958799997</c:v>
                </c:pt>
                <c:pt idx="243">
                  <c:v>-1.0322650120399997</c:v>
                </c:pt>
                <c:pt idx="244">
                  <c:v>-1.0458273914200003</c:v>
                </c:pt>
                <c:pt idx="245">
                  <c:v>-1.0585560800400009</c:v>
                </c:pt>
                <c:pt idx="246">
                  <c:v>-1.0601124546700009</c:v>
                </c:pt>
                <c:pt idx="247">
                  <c:v>-1.0577568449799999</c:v>
                </c:pt>
                <c:pt idx="248">
                  <c:v>-1.05059507603</c:v>
                </c:pt>
                <c:pt idx="249">
                  <c:v>-1.0475028327999996</c:v>
                </c:pt>
                <c:pt idx="250">
                  <c:v>-1.0377047718799997</c:v>
                </c:pt>
                <c:pt idx="251">
                  <c:v>-1.0313508997800005</c:v>
                </c:pt>
                <c:pt idx="252">
                  <c:v>-1.0256145747399996</c:v>
                </c:pt>
                <c:pt idx="253">
                  <c:v>-1.0233808620700013</c:v>
                </c:pt>
                <c:pt idx="254">
                  <c:v>-1.0163005412399997</c:v>
                </c:pt>
                <c:pt idx="255">
                  <c:v>-1.0115899664499988</c:v>
                </c:pt>
                <c:pt idx="256">
                  <c:v>-1.0096568957600007</c:v>
                </c:pt>
                <c:pt idx="257">
                  <c:v>-1.0116565003199995</c:v>
                </c:pt>
                <c:pt idx="258">
                  <c:v>-1.0089726860200003</c:v>
                </c:pt>
                <c:pt idx="259">
                  <c:v>-1.0099359012399995</c:v>
                </c:pt>
                <c:pt idx="260">
                  <c:v>-1.0128950665500001</c:v>
                </c:pt>
                <c:pt idx="261">
                  <c:v>-1.0130051418199999</c:v>
                </c:pt>
                <c:pt idx="262">
                  <c:v>-1.0143037710599998</c:v>
                </c:pt>
                <c:pt idx="263">
                  <c:v>-1.0178052275199996</c:v>
                </c:pt>
                <c:pt idx="264">
                  <c:v>-1.0177734152600004</c:v>
                </c:pt>
                <c:pt idx="265">
                  <c:v>-1.0182861417699998</c:v>
                </c:pt>
                <c:pt idx="266">
                  <c:v>-1.0225807509699996</c:v>
                </c:pt>
                <c:pt idx="267">
                  <c:v>-1.0267451996400003</c:v>
                </c:pt>
                <c:pt idx="268">
                  <c:v>-1.0326529938299991</c:v>
                </c:pt>
                <c:pt idx="269">
                  <c:v>-1.0389456323100006</c:v>
                </c:pt>
                <c:pt idx="270">
                  <c:v>-1.0445168967800003</c:v>
                </c:pt>
                <c:pt idx="271">
                  <c:v>-1.0436116277800007</c:v>
                </c:pt>
                <c:pt idx="272">
                  <c:v>-1.0399209232399995</c:v>
                </c:pt>
                <c:pt idx="273">
                  <c:v>-1.0321865391699996</c:v>
                </c:pt>
                <c:pt idx="274">
                  <c:v>-1.0288333355700003</c:v>
                </c:pt>
                <c:pt idx="275">
                  <c:v>-1.0231146717699997</c:v>
                </c:pt>
                <c:pt idx="276">
                  <c:v>-1.0190606472400001</c:v>
                </c:pt>
                <c:pt idx="277">
                  <c:v>-1.0105150519400004</c:v>
                </c:pt>
                <c:pt idx="278">
                  <c:v>-1.0085583820499995</c:v>
                </c:pt>
                <c:pt idx="279">
                  <c:v>-1.0030895504099995</c:v>
                </c:pt>
                <c:pt idx="280">
                  <c:v>-1.0017973407799996</c:v>
                </c:pt>
                <c:pt idx="281">
                  <c:v>-1.0033587686800003</c:v>
                </c:pt>
                <c:pt idx="282">
                  <c:v>-1.0120450013999998</c:v>
                </c:pt>
                <c:pt idx="283">
                  <c:v>-1.0223392019400004</c:v>
                </c:pt>
                <c:pt idx="284">
                  <c:v>-1.0285101736100004</c:v>
                </c:pt>
                <c:pt idx="285">
                  <c:v>-1.0351453214599999</c:v>
                </c:pt>
                <c:pt idx="286">
                  <c:v>-1.0369778863300003</c:v>
                </c:pt>
                <c:pt idx="287">
                  <c:v>-1.03427791645</c:v>
                </c:pt>
                <c:pt idx="288">
                  <c:v>-1.0243153147600013</c:v>
                </c:pt>
                <c:pt idx="289">
                  <c:v>-1.0199021060500015</c:v>
                </c:pt>
                <c:pt idx="290">
                  <c:v>-1.0176204898600001</c:v>
                </c:pt>
                <c:pt idx="291">
                  <c:v>-1.01546706818</c:v>
                </c:pt>
                <c:pt idx="292">
                  <c:v>-1.0236566569200001</c:v>
                </c:pt>
                <c:pt idx="293">
                  <c:v>-1.0380202186399998</c:v>
                </c:pt>
                <c:pt idx="294">
                  <c:v>-1.0455428793200003</c:v>
                </c:pt>
                <c:pt idx="295">
                  <c:v>-1.0556408561099992</c:v>
                </c:pt>
                <c:pt idx="296">
                  <c:v>-1.0532947244200002</c:v>
                </c:pt>
                <c:pt idx="297">
                  <c:v>-1.0461328447099996</c:v>
                </c:pt>
                <c:pt idx="298">
                  <c:v>-1.0308143693099998</c:v>
                </c:pt>
                <c:pt idx="299">
                  <c:v>-1.0129643777200001</c:v>
                </c:pt>
                <c:pt idx="300">
                  <c:v>-1.0036520458099998</c:v>
                </c:pt>
                <c:pt idx="301">
                  <c:v>-0.99082959938100079</c:v>
                </c:pt>
                <c:pt idx="302">
                  <c:v>-0.9925744916130006</c:v>
                </c:pt>
                <c:pt idx="303">
                  <c:v>-1.0029417944300001</c:v>
                </c:pt>
                <c:pt idx="304">
                  <c:v>-1.0162234511499999</c:v>
                </c:pt>
                <c:pt idx="305">
                  <c:v>-1.0238157353999995</c:v>
                </c:pt>
                <c:pt idx="306">
                  <c:v>-1.0289897494599998</c:v>
                </c:pt>
                <c:pt idx="307">
                  <c:v>-1.0311030503099996</c:v>
                </c:pt>
                <c:pt idx="308">
                  <c:v>-1.0315526444499998</c:v>
                </c:pt>
                <c:pt idx="309">
                  <c:v>-1.0272625033400002</c:v>
                </c:pt>
                <c:pt idx="310">
                  <c:v>-1.0212520363999995</c:v>
                </c:pt>
                <c:pt idx="311">
                  <c:v>-1.0201851888199993</c:v>
                </c:pt>
                <c:pt idx="312">
                  <c:v>-1.0243824393800003</c:v>
                </c:pt>
                <c:pt idx="313">
                  <c:v>-1.0257282675699999</c:v>
                </c:pt>
                <c:pt idx="314">
                  <c:v>-1.0310689497100005</c:v>
                </c:pt>
                <c:pt idx="315">
                  <c:v>-1.0373161951199998</c:v>
                </c:pt>
                <c:pt idx="316">
                  <c:v>-1.0467525525600003</c:v>
                </c:pt>
                <c:pt idx="317">
                  <c:v>-1.0514021639899993</c:v>
                </c:pt>
                <c:pt idx="318">
                  <c:v>-1.0575258353499997</c:v>
                </c:pt>
                <c:pt idx="319">
                  <c:v>-1.0611888553600002</c:v>
                </c:pt>
                <c:pt idx="320">
                  <c:v>-1.0599711518199997</c:v>
                </c:pt>
                <c:pt idx="321">
                  <c:v>-1.0516856203100002</c:v>
                </c:pt>
                <c:pt idx="322">
                  <c:v>-1.0393013873399997</c:v>
                </c:pt>
                <c:pt idx="323">
                  <c:v>-1.0251359410000003</c:v>
                </c:pt>
                <c:pt idx="324">
                  <c:v>-1.0072472763500002</c:v>
                </c:pt>
                <c:pt idx="325">
                  <c:v>-0.99688382716900037</c:v>
                </c:pt>
                <c:pt idx="326">
                  <c:v>-0.9932379835149997</c:v>
                </c:pt>
                <c:pt idx="327">
                  <c:v>-1.0012222805300004</c:v>
                </c:pt>
                <c:pt idx="328">
                  <c:v>-1.0160839342400003</c:v>
                </c:pt>
                <c:pt idx="329">
                  <c:v>-1.0372973221599999</c:v>
                </c:pt>
                <c:pt idx="330">
                  <c:v>-1.0507121598399998</c:v>
                </c:pt>
                <c:pt idx="331">
                  <c:v>-1.0580708114799999</c:v>
                </c:pt>
                <c:pt idx="332">
                  <c:v>-1.0652376943700002</c:v>
                </c:pt>
                <c:pt idx="333">
                  <c:v>-1.0604128745700006</c:v>
                </c:pt>
                <c:pt idx="334">
                  <c:v>-1.0530481387099997</c:v>
                </c:pt>
                <c:pt idx="335">
                  <c:v>-1.0434375927400001</c:v>
                </c:pt>
                <c:pt idx="336">
                  <c:v>-1.0403060955600003</c:v>
                </c:pt>
                <c:pt idx="337">
                  <c:v>-1.0450302581899995</c:v>
                </c:pt>
                <c:pt idx="338">
                  <c:v>-1.05120031717</c:v>
                </c:pt>
                <c:pt idx="339">
                  <c:v>-1.0632200978800002</c:v>
                </c:pt>
                <c:pt idx="340">
                  <c:v>-1.0678448227899997</c:v>
                </c:pt>
                <c:pt idx="341">
                  <c:v>-1.0776583068400012</c:v>
                </c:pt>
                <c:pt idx="342">
                  <c:v>-1.0771773529499999</c:v>
                </c:pt>
                <c:pt idx="343">
                  <c:v>-1.0732855031500004</c:v>
                </c:pt>
                <c:pt idx="344">
                  <c:v>-1.0644179285899991</c:v>
                </c:pt>
                <c:pt idx="345">
                  <c:v>-1.0546515582400002</c:v>
                </c:pt>
                <c:pt idx="346">
                  <c:v>-1.0447240119300003</c:v>
                </c:pt>
                <c:pt idx="347">
                  <c:v>-1.03795921113</c:v>
                </c:pt>
                <c:pt idx="348">
                  <c:v>-1.0376667487000004</c:v>
                </c:pt>
                <c:pt idx="349">
                  <c:v>-1.0415016558600001</c:v>
                </c:pt>
                <c:pt idx="350">
                  <c:v>-1.0500076875799997</c:v>
                </c:pt>
                <c:pt idx="351">
                  <c:v>-1.0590369826099995</c:v>
                </c:pt>
                <c:pt idx="352">
                  <c:v>-1.0694672054800012</c:v>
                </c:pt>
                <c:pt idx="353">
                  <c:v>-1.0794182135600003</c:v>
                </c:pt>
                <c:pt idx="354">
                  <c:v>-1.087164167249999</c:v>
                </c:pt>
                <c:pt idx="355">
                  <c:v>-1.0947141653000003</c:v>
                </c:pt>
                <c:pt idx="356">
                  <c:v>-1.0961847794600001</c:v>
                </c:pt>
                <c:pt idx="357">
                  <c:v>-1.0935885137599997</c:v>
                </c:pt>
                <c:pt idx="358">
                  <c:v>-1.0860865838100004</c:v>
                </c:pt>
                <c:pt idx="359">
                  <c:v>-1.0787919709800002</c:v>
                </c:pt>
                <c:pt idx="360">
                  <c:v>-1.0662809102700006</c:v>
                </c:pt>
                <c:pt idx="361">
                  <c:v>-1.0625002700700006</c:v>
                </c:pt>
                <c:pt idx="362">
                  <c:v>-1.0560814658099995</c:v>
                </c:pt>
                <c:pt idx="363">
                  <c:v>-1.0572849146400001</c:v>
                </c:pt>
                <c:pt idx="364">
                  <c:v>-1.0589982782099998</c:v>
                </c:pt>
                <c:pt idx="365">
                  <c:v>-1.0671944749700004</c:v>
                </c:pt>
                <c:pt idx="366">
                  <c:v>-1.0701178565000002</c:v>
                </c:pt>
                <c:pt idx="367">
                  <c:v>-1.0741810662299989</c:v>
                </c:pt>
                <c:pt idx="368">
                  <c:v>-1.0833828043300007</c:v>
                </c:pt>
                <c:pt idx="369">
                  <c:v>-1.0819286720600005</c:v>
                </c:pt>
                <c:pt idx="370">
                  <c:v>-1.0774424987500004</c:v>
                </c:pt>
                <c:pt idx="371">
                  <c:v>-1.0746310164199993</c:v>
                </c:pt>
                <c:pt idx="372">
                  <c:v>-1.0748019798400015</c:v>
                </c:pt>
                <c:pt idx="373">
                  <c:v>-1.0758110887899996</c:v>
                </c:pt>
                <c:pt idx="374">
                  <c:v>-1.0767619462600004</c:v>
                </c:pt>
                <c:pt idx="375">
                  <c:v>-1.0823895412200002</c:v>
                </c:pt>
                <c:pt idx="376">
                  <c:v>-1.0940033082800007</c:v>
                </c:pt>
                <c:pt idx="377">
                  <c:v>-1.0969857357900017</c:v>
                </c:pt>
                <c:pt idx="378">
                  <c:v>-1.0996765276499989</c:v>
                </c:pt>
                <c:pt idx="379">
                  <c:v>-1.1004502681399999</c:v>
                </c:pt>
                <c:pt idx="380">
                  <c:v>-1.0949744835800004</c:v>
                </c:pt>
                <c:pt idx="381">
                  <c:v>-1.0937330730099997</c:v>
                </c:pt>
                <c:pt idx="382">
                  <c:v>-1.0822344120299991</c:v>
                </c:pt>
                <c:pt idx="383">
                  <c:v>-1.0742554322100015</c:v>
                </c:pt>
                <c:pt idx="384">
                  <c:v>-1.0582904446899999</c:v>
                </c:pt>
                <c:pt idx="385">
                  <c:v>-1.0482452117900005</c:v>
                </c:pt>
                <c:pt idx="386">
                  <c:v>-1.0433676651099995</c:v>
                </c:pt>
                <c:pt idx="387">
                  <c:v>-1.0457666802999999</c:v>
                </c:pt>
                <c:pt idx="388">
                  <c:v>-1.0494895291500004</c:v>
                </c:pt>
                <c:pt idx="389">
                  <c:v>-1.0581132317300015</c:v>
                </c:pt>
                <c:pt idx="390">
                  <c:v>-1.0702332029199999</c:v>
                </c:pt>
                <c:pt idx="391">
                  <c:v>-1.0677016977500005</c:v>
                </c:pt>
                <c:pt idx="392">
                  <c:v>-1.0721047319900003</c:v>
                </c:pt>
                <c:pt idx="393">
                  <c:v>-1.0692307358500011</c:v>
                </c:pt>
                <c:pt idx="394">
                  <c:v>-1.0633494546600006</c:v>
                </c:pt>
                <c:pt idx="395">
                  <c:v>-1.0547274061500003</c:v>
                </c:pt>
                <c:pt idx="396">
                  <c:v>-1.0516949350300004</c:v>
                </c:pt>
                <c:pt idx="397">
                  <c:v>-1.0518065946200001</c:v>
                </c:pt>
                <c:pt idx="398">
                  <c:v>-1.0552406177899996</c:v>
                </c:pt>
                <c:pt idx="399">
                  <c:v>-1.0623373734199999</c:v>
                </c:pt>
                <c:pt idx="400">
                  <c:v>-1.0711163305699993</c:v>
                </c:pt>
                <c:pt idx="401">
                  <c:v>-1.0718257279800001</c:v>
                </c:pt>
                <c:pt idx="402">
                  <c:v>-1.0773353726999999</c:v>
                </c:pt>
                <c:pt idx="403">
                  <c:v>-1.07569072955</c:v>
                </c:pt>
                <c:pt idx="404">
                  <c:v>-1.0785158538300001</c:v>
                </c:pt>
                <c:pt idx="405">
                  <c:v>-1.0695740889800014</c:v>
                </c:pt>
                <c:pt idx="406">
                  <c:v>-1.0672310209499998</c:v>
                </c:pt>
                <c:pt idx="407">
                  <c:v>-1.0613700264900012</c:v>
                </c:pt>
                <c:pt idx="408">
                  <c:v>-1.0639926620299998</c:v>
                </c:pt>
                <c:pt idx="409">
                  <c:v>-1.064769019129999</c:v>
                </c:pt>
                <c:pt idx="410">
                  <c:v>-1.0632830032699991</c:v>
                </c:pt>
                <c:pt idx="411">
                  <c:v>-1.0637651137799995</c:v>
                </c:pt>
                <c:pt idx="412">
                  <c:v>-1.0623851976999992</c:v>
                </c:pt>
                <c:pt idx="413">
                  <c:v>-1.0659985220299995</c:v>
                </c:pt>
                <c:pt idx="414">
                  <c:v>-1.0633369695300001</c:v>
                </c:pt>
                <c:pt idx="415">
                  <c:v>-1.07168809106</c:v>
                </c:pt>
                <c:pt idx="416">
                  <c:v>-1.0741611962199999</c:v>
                </c:pt>
                <c:pt idx="417">
                  <c:v>-1.0799757313900002</c:v>
                </c:pt>
                <c:pt idx="418">
                  <c:v>-1.0831773862199996</c:v>
                </c:pt>
                <c:pt idx="419">
                  <c:v>-1.0881299721899997</c:v>
                </c:pt>
                <c:pt idx="420">
                  <c:v>-1.0889635035500009</c:v>
                </c:pt>
                <c:pt idx="421">
                  <c:v>-1.0926152614599995</c:v>
                </c:pt>
                <c:pt idx="422">
                  <c:v>-1.0903739741799992</c:v>
                </c:pt>
                <c:pt idx="423">
                  <c:v>-1.0940001917199997</c:v>
                </c:pt>
                <c:pt idx="424">
                  <c:v>-1.0960981755900001</c:v>
                </c:pt>
                <c:pt idx="425">
                  <c:v>-1.0977854489999996</c:v>
                </c:pt>
                <c:pt idx="426">
                  <c:v>-1.0977172258099999</c:v>
                </c:pt>
                <c:pt idx="427">
                  <c:v>-1.0914602213700011</c:v>
                </c:pt>
                <c:pt idx="428">
                  <c:v>-1.0789447650499993</c:v>
                </c:pt>
                <c:pt idx="429">
                  <c:v>-1.0702520821499999</c:v>
                </c:pt>
                <c:pt idx="430">
                  <c:v>-1.0578704099400003</c:v>
                </c:pt>
                <c:pt idx="431">
                  <c:v>-1.0448069615499989</c:v>
                </c:pt>
                <c:pt idx="432">
                  <c:v>-1.03694974744</c:v>
                </c:pt>
                <c:pt idx="433">
                  <c:v>-1.0263932310300001</c:v>
                </c:pt>
                <c:pt idx="434">
                  <c:v>-1.0199173368400007</c:v>
                </c:pt>
                <c:pt idx="435">
                  <c:v>-1.0155557203500003</c:v>
                </c:pt>
                <c:pt idx="436">
                  <c:v>-1.0125661513499984</c:v>
                </c:pt>
                <c:pt idx="437">
                  <c:v>-1.0096481552700001</c:v>
                </c:pt>
                <c:pt idx="438">
                  <c:v>-1.0104475408600015</c:v>
                </c:pt>
                <c:pt idx="439">
                  <c:v>-1.015601538970001</c:v>
                </c:pt>
                <c:pt idx="440">
                  <c:v>-1.0276274842899999</c:v>
                </c:pt>
                <c:pt idx="441">
                  <c:v>-1.0369923655600002</c:v>
                </c:pt>
                <c:pt idx="442">
                  <c:v>-1.0506008181699986</c:v>
                </c:pt>
                <c:pt idx="443">
                  <c:v>-1.0561464993600014</c:v>
                </c:pt>
                <c:pt idx="444">
                  <c:v>-1.0645451596800002</c:v>
                </c:pt>
                <c:pt idx="445">
                  <c:v>-1.0644447160900001</c:v>
                </c:pt>
                <c:pt idx="446">
                  <c:v>-1.0657927402799998</c:v>
                </c:pt>
                <c:pt idx="447">
                  <c:v>-1.06737275408</c:v>
                </c:pt>
                <c:pt idx="448">
                  <c:v>-1.0632297149500001</c:v>
                </c:pt>
                <c:pt idx="449">
                  <c:v>-1.0658691422899988</c:v>
                </c:pt>
                <c:pt idx="450">
                  <c:v>-1.0710441402100004</c:v>
                </c:pt>
                <c:pt idx="451">
                  <c:v>-1.0750383770799998</c:v>
                </c:pt>
                <c:pt idx="452">
                  <c:v>-1.0790874825600014</c:v>
                </c:pt>
                <c:pt idx="453">
                  <c:v>-1.07370324589</c:v>
                </c:pt>
                <c:pt idx="454">
                  <c:v>-1.0664352434400002</c:v>
                </c:pt>
                <c:pt idx="455">
                  <c:v>-1.0602656594200004</c:v>
                </c:pt>
                <c:pt idx="456">
                  <c:v>-1.0421128718300006</c:v>
                </c:pt>
                <c:pt idx="457">
                  <c:v>-1.0358550326300013</c:v>
                </c:pt>
                <c:pt idx="458">
                  <c:v>-1.03379530824</c:v>
                </c:pt>
                <c:pt idx="459">
                  <c:v>-1.0312056642299998</c:v>
                </c:pt>
                <c:pt idx="460">
                  <c:v>-1.0444261231700001</c:v>
                </c:pt>
                <c:pt idx="461">
                  <c:v>-1.0522716164900003</c:v>
                </c:pt>
                <c:pt idx="462">
                  <c:v>-1.0665700754599996</c:v>
                </c:pt>
                <c:pt idx="463">
                  <c:v>-1.0849383678200004</c:v>
                </c:pt>
                <c:pt idx="464">
                  <c:v>-1.0874911108100009</c:v>
                </c:pt>
                <c:pt idx="465">
                  <c:v>-1.0977870481199998</c:v>
                </c:pt>
                <c:pt idx="466">
                  <c:v>-1.1026486870300003</c:v>
                </c:pt>
                <c:pt idx="467">
                  <c:v>-1.1068139526599998</c:v>
                </c:pt>
                <c:pt idx="468">
                  <c:v>-1.1050308559799997</c:v>
                </c:pt>
                <c:pt idx="469">
                  <c:v>-1.1037357016700013</c:v>
                </c:pt>
                <c:pt idx="470">
                  <c:v>-1.0981953802800002</c:v>
                </c:pt>
                <c:pt idx="471">
                  <c:v>-1.0959971073899997</c:v>
                </c:pt>
                <c:pt idx="472">
                  <c:v>-1.0904096552200011</c:v>
                </c:pt>
                <c:pt idx="473">
                  <c:v>-1.09049316389</c:v>
                </c:pt>
                <c:pt idx="474">
                  <c:v>-1.0891460259800003</c:v>
                </c:pt>
                <c:pt idx="475">
                  <c:v>-1.0979465426799997</c:v>
                </c:pt>
                <c:pt idx="476">
                  <c:v>-1.1086576134199995</c:v>
                </c:pt>
                <c:pt idx="477">
                  <c:v>-1.1135851802300016</c:v>
                </c:pt>
                <c:pt idx="478">
                  <c:v>-1.1231413491699997</c:v>
                </c:pt>
                <c:pt idx="479">
                  <c:v>-1.1309463167799998</c:v>
                </c:pt>
                <c:pt idx="480">
                  <c:v>-1.1361335085599995</c:v>
                </c:pt>
                <c:pt idx="481">
                  <c:v>-1.1339971810299996</c:v>
                </c:pt>
                <c:pt idx="482">
                  <c:v>-1.1308634882599995</c:v>
                </c:pt>
                <c:pt idx="483">
                  <c:v>-1.1276853842400003</c:v>
                </c:pt>
                <c:pt idx="484">
                  <c:v>-1.1337599792600002</c:v>
                </c:pt>
                <c:pt idx="485">
                  <c:v>-1.1456667447300004</c:v>
                </c:pt>
                <c:pt idx="486">
                  <c:v>-1.1557000146499996</c:v>
                </c:pt>
                <c:pt idx="487">
                  <c:v>-1.1720486095599993</c:v>
                </c:pt>
                <c:pt idx="488">
                  <c:v>-1.1860750695599998</c:v>
                </c:pt>
                <c:pt idx="489">
                  <c:v>-1.1886973883199996</c:v>
                </c:pt>
                <c:pt idx="490">
                  <c:v>-1.1844861304100003</c:v>
                </c:pt>
                <c:pt idx="491">
                  <c:v>-1.1706729745400009</c:v>
                </c:pt>
                <c:pt idx="492">
                  <c:v>-1.1537925124200004</c:v>
                </c:pt>
                <c:pt idx="493">
                  <c:v>-1.1392117417999998</c:v>
                </c:pt>
                <c:pt idx="494">
                  <c:v>-1.1258197420700005</c:v>
                </c:pt>
                <c:pt idx="495">
                  <c:v>-1.1209505736899996</c:v>
                </c:pt>
                <c:pt idx="496">
                  <c:v>-1.1269459476900001</c:v>
                </c:pt>
                <c:pt idx="497">
                  <c:v>-1.1359621381400005</c:v>
                </c:pt>
                <c:pt idx="498">
                  <c:v>-1.1445127452799997</c:v>
                </c:pt>
                <c:pt idx="499">
                  <c:v>-1.1509975195899997</c:v>
                </c:pt>
                <c:pt idx="500">
                  <c:v>-1.1554618540399995</c:v>
                </c:pt>
                <c:pt idx="501">
                  <c:v>-1.1547240756199999</c:v>
                </c:pt>
                <c:pt idx="502">
                  <c:v>-1.1488987563200002</c:v>
                </c:pt>
                <c:pt idx="503">
                  <c:v>-1.1461521885000006</c:v>
                </c:pt>
                <c:pt idx="504">
                  <c:v>-1.1482864883399997</c:v>
                </c:pt>
                <c:pt idx="505">
                  <c:v>-1.1507098777200002</c:v>
                </c:pt>
                <c:pt idx="506">
                  <c:v>-1.1580220643500003</c:v>
                </c:pt>
                <c:pt idx="507">
                  <c:v>-1.1675462553000002</c:v>
                </c:pt>
                <c:pt idx="508">
                  <c:v>-1.1732617713799995</c:v>
                </c:pt>
                <c:pt idx="509">
                  <c:v>-1.1781749664200003</c:v>
                </c:pt>
                <c:pt idx="510">
                  <c:v>-1.17969703756</c:v>
                </c:pt>
                <c:pt idx="511">
                  <c:v>-1.1782070353000005</c:v>
                </c:pt>
                <c:pt idx="512">
                  <c:v>-1.1761490099699996</c:v>
                </c:pt>
                <c:pt idx="513">
                  <c:v>-1.1768947235799985</c:v>
                </c:pt>
                <c:pt idx="514">
                  <c:v>-1.16673215711</c:v>
                </c:pt>
                <c:pt idx="515">
                  <c:v>-1.1675009923899999</c:v>
                </c:pt>
                <c:pt idx="516">
                  <c:v>-1.1582108721299997</c:v>
                </c:pt>
                <c:pt idx="517">
                  <c:v>-1.15159330465</c:v>
                </c:pt>
                <c:pt idx="518">
                  <c:v>-1.15039788164</c:v>
                </c:pt>
                <c:pt idx="519">
                  <c:v>-1.1364985057500006</c:v>
                </c:pt>
                <c:pt idx="520">
                  <c:v>-1.1378526194400003</c:v>
                </c:pt>
                <c:pt idx="521">
                  <c:v>-1.1334790606999996</c:v>
                </c:pt>
                <c:pt idx="522">
                  <c:v>-1.1290725124500001</c:v>
                </c:pt>
                <c:pt idx="523">
                  <c:v>-1.1357207021099995</c:v>
                </c:pt>
                <c:pt idx="524">
                  <c:v>-1.1343115548700013</c:v>
                </c:pt>
                <c:pt idx="525">
                  <c:v>-1.1360306255699997</c:v>
                </c:pt>
                <c:pt idx="526">
                  <c:v>-1.1409924227599999</c:v>
                </c:pt>
                <c:pt idx="527">
                  <c:v>-1.1437537596299996</c:v>
                </c:pt>
                <c:pt idx="528">
                  <c:v>-1.1573389111400001</c:v>
                </c:pt>
                <c:pt idx="529">
                  <c:v>-1.1596080439700001</c:v>
                </c:pt>
                <c:pt idx="530">
                  <c:v>-1.1686665230699989</c:v>
                </c:pt>
                <c:pt idx="531">
                  <c:v>-1.1686244210300005</c:v>
                </c:pt>
                <c:pt idx="532">
                  <c:v>-1.1726011453800003</c:v>
                </c:pt>
                <c:pt idx="533">
                  <c:v>-1.1707731778399999</c:v>
                </c:pt>
                <c:pt idx="534">
                  <c:v>-1.1673895734799999</c:v>
                </c:pt>
                <c:pt idx="535">
                  <c:v>-1.1625958206400004</c:v>
                </c:pt>
                <c:pt idx="536">
                  <c:v>-1.1635861835100001</c:v>
                </c:pt>
                <c:pt idx="537">
                  <c:v>-1.1668016893200004</c:v>
                </c:pt>
                <c:pt idx="538">
                  <c:v>-1.1721220559399996</c:v>
                </c:pt>
                <c:pt idx="539">
                  <c:v>-1.170224334369999</c:v>
                </c:pt>
                <c:pt idx="540">
                  <c:v>-1.1689768755200005</c:v>
                </c:pt>
                <c:pt idx="541">
                  <c:v>-1.1647596835700005</c:v>
                </c:pt>
                <c:pt idx="542">
                  <c:v>-1.15670217067</c:v>
                </c:pt>
                <c:pt idx="543">
                  <c:v>-1.1448559345900005</c:v>
                </c:pt>
                <c:pt idx="544">
                  <c:v>-1.1319763035199997</c:v>
                </c:pt>
                <c:pt idx="545">
                  <c:v>-1.1276778773299996</c:v>
                </c:pt>
                <c:pt idx="546">
                  <c:v>-1.1206590762600004</c:v>
                </c:pt>
                <c:pt idx="547">
                  <c:v>-1.1176778581500002</c:v>
                </c:pt>
                <c:pt idx="548">
                  <c:v>-1.1151326877599999</c:v>
                </c:pt>
                <c:pt idx="549">
                  <c:v>-1.1160604855499994</c:v>
                </c:pt>
                <c:pt idx="550">
                  <c:v>-1.1152343487799998</c:v>
                </c:pt>
                <c:pt idx="551">
                  <c:v>-1.1190550431400006</c:v>
                </c:pt>
                <c:pt idx="552">
                  <c:v>-1.1224094387600005</c:v>
                </c:pt>
                <c:pt idx="553">
                  <c:v>-1.1326449693199998</c:v>
                </c:pt>
                <c:pt idx="554">
                  <c:v>-1.1404056330700003</c:v>
                </c:pt>
                <c:pt idx="555">
                  <c:v>-1.1467639885100003</c:v>
                </c:pt>
                <c:pt idx="556">
                  <c:v>-1.1430662998199999</c:v>
                </c:pt>
                <c:pt idx="557">
                  <c:v>-1.1337411082600004</c:v>
                </c:pt>
                <c:pt idx="558">
                  <c:v>-1.1207106188699996</c:v>
                </c:pt>
                <c:pt idx="559">
                  <c:v>-1.1040180706900002</c:v>
                </c:pt>
                <c:pt idx="560">
                  <c:v>-1.0813399767200014</c:v>
                </c:pt>
                <c:pt idx="561">
                  <c:v>-1.0709405739000002</c:v>
                </c:pt>
                <c:pt idx="562">
                  <c:v>-1.0674789676800005</c:v>
                </c:pt>
                <c:pt idx="563">
                  <c:v>-1.0665879727500001</c:v>
                </c:pt>
                <c:pt idx="564">
                  <c:v>-1.0771357482900006</c:v>
                </c:pt>
                <c:pt idx="565">
                  <c:v>-1.0891346645499997</c:v>
                </c:pt>
                <c:pt idx="566">
                  <c:v>-1.0929108195899997</c:v>
                </c:pt>
                <c:pt idx="567">
                  <c:v>-1.0905281388400003</c:v>
                </c:pt>
                <c:pt idx="568">
                  <c:v>-1.0822539296399993</c:v>
                </c:pt>
                <c:pt idx="569">
                  <c:v>-1.0739271743599996</c:v>
                </c:pt>
                <c:pt idx="570">
                  <c:v>-1.0698540168900001</c:v>
                </c:pt>
                <c:pt idx="571">
                  <c:v>-1.0739273862999985</c:v>
                </c:pt>
                <c:pt idx="572">
                  <c:v>-1.078418598740001</c:v>
                </c:pt>
                <c:pt idx="573">
                  <c:v>-1.0881580574900001</c:v>
                </c:pt>
                <c:pt idx="574">
                  <c:v>-1.0980436420400002</c:v>
                </c:pt>
                <c:pt idx="575">
                  <c:v>-1.0973558366000002</c:v>
                </c:pt>
                <c:pt idx="576">
                  <c:v>-1.0917213537999995</c:v>
                </c:pt>
                <c:pt idx="577">
                  <c:v>-1.0890133028300002</c:v>
                </c:pt>
                <c:pt idx="578">
                  <c:v>-1.0874082623199994</c:v>
                </c:pt>
                <c:pt idx="579">
                  <c:v>-1.0932262796999996</c:v>
                </c:pt>
                <c:pt idx="580">
                  <c:v>-1.0952838940699996</c:v>
                </c:pt>
                <c:pt idx="581">
                  <c:v>-1.1050301867099996</c:v>
                </c:pt>
                <c:pt idx="582">
                  <c:v>-1.1040742992400001</c:v>
                </c:pt>
                <c:pt idx="583">
                  <c:v>-1.0981822948899995</c:v>
                </c:pt>
                <c:pt idx="584">
                  <c:v>-1.0885762127499996</c:v>
                </c:pt>
                <c:pt idx="585">
                  <c:v>-1.0709194278499998</c:v>
                </c:pt>
                <c:pt idx="586">
                  <c:v>-1.0595220892200001</c:v>
                </c:pt>
                <c:pt idx="587">
                  <c:v>-1.0649680265699994</c:v>
                </c:pt>
                <c:pt idx="588">
                  <c:v>-1.0801434515400001</c:v>
                </c:pt>
                <c:pt idx="589">
                  <c:v>-1.1099795421000005</c:v>
                </c:pt>
                <c:pt idx="590">
                  <c:v>-1.14245491678</c:v>
                </c:pt>
                <c:pt idx="591">
                  <c:v>-1.1592094356599998</c:v>
                </c:pt>
                <c:pt idx="592">
                  <c:v>-1.1641843683200004</c:v>
                </c:pt>
                <c:pt idx="593">
                  <c:v>-1.1493849144700001</c:v>
                </c:pt>
                <c:pt idx="594">
                  <c:v>-1.1342021380999996</c:v>
                </c:pt>
                <c:pt idx="595">
                  <c:v>-1.1161072023600012</c:v>
                </c:pt>
                <c:pt idx="596">
                  <c:v>-1.1027655032700003</c:v>
                </c:pt>
                <c:pt idx="597">
                  <c:v>-1.106964622719999</c:v>
                </c:pt>
                <c:pt idx="598">
                  <c:v>-1.1226627681499999</c:v>
                </c:pt>
                <c:pt idx="599">
                  <c:v>-1.1383881390499997</c:v>
                </c:pt>
                <c:pt idx="600">
                  <c:v>-1.1518863582100005</c:v>
                </c:pt>
                <c:pt idx="601">
                  <c:v>-1.1573195373100003</c:v>
                </c:pt>
                <c:pt idx="602">
                  <c:v>-1.1499165438599999</c:v>
                </c:pt>
                <c:pt idx="603">
                  <c:v>-1.1430756958899997</c:v>
                </c:pt>
                <c:pt idx="604">
                  <c:v>-1.1419193682199995</c:v>
                </c:pt>
                <c:pt idx="605">
                  <c:v>-1.1343104339199994</c:v>
                </c:pt>
                <c:pt idx="606">
                  <c:v>-1.1345427595099986</c:v>
                </c:pt>
                <c:pt idx="607">
                  <c:v>-1.1417607584100005</c:v>
                </c:pt>
                <c:pt idx="608">
                  <c:v>-1.15098170784</c:v>
                </c:pt>
                <c:pt idx="609">
                  <c:v>-1.1538268898300013</c:v>
                </c:pt>
                <c:pt idx="610">
                  <c:v>-1.1551932007300003</c:v>
                </c:pt>
                <c:pt idx="611">
                  <c:v>-1.1570590756899999</c:v>
                </c:pt>
                <c:pt idx="612">
                  <c:v>-1.1496580209999998</c:v>
                </c:pt>
                <c:pt idx="613">
                  <c:v>-1.1490214198100004</c:v>
                </c:pt>
                <c:pt idx="614">
                  <c:v>-1.1561737180099994</c:v>
                </c:pt>
                <c:pt idx="615">
                  <c:v>-1.1650011762300005</c:v>
                </c:pt>
                <c:pt idx="616">
                  <c:v>-1.1734591640900005</c:v>
                </c:pt>
                <c:pt idx="617">
                  <c:v>-1.1747544884699999</c:v>
                </c:pt>
                <c:pt idx="618">
                  <c:v>-1.1668826825700001</c:v>
                </c:pt>
                <c:pt idx="619">
                  <c:v>-1.1526367499000003</c:v>
                </c:pt>
                <c:pt idx="620">
                  <c:v>-1.1384084543099999</c:v>
                </c:pt>
                <c:pt idx="621">
                  <c:v>-1.1279039226799989</c:v>
                </c:pt>
                <c:pt idx="622">
                  <c:v>-1.12356602109</c:v>
                </c:pt>
                <c:pt idx="623">
                  <c:v>-1.1270339117400003</c:v>
                </c:pt>
                <c:pt idx="624">
                  <c:v>-1.1364520327599998</c:v>
                </c:pt>
                <c:pt idx="625">
                  <c:v>-1.1524467397100004</c:v>
                </c:pt>
                <c:pt idx="626">
                  <c:v>-1.15572947979</c:v>
                </c:pt>
                <c:pt idx="627">
                  <c:v>-1.1591520872600001</c:v>
                </c:pt>
                <c:pt idx="628">
                  <c:v>-1.1539945783499999</c:v>
                </c:pt>
                <c:pt idx="629">
                  <c:v>-1.1465978942699997</c:v>
                </c:pt>
                <c:pt idx="630">
                  <c:v>-1.1378117473900005</c:v>
                </c:pt>
                <c:pt idx="631">
                  <c:v>-1.1317917057799998</c:v>
                </c:pt>
                <c:pt idx="632">
                  <c:v>-1.1361215054900016</c:v>
                </c:pt>
                <c:pt idx="633">
                  <c:v>-1.1425927038699999</c:v>
                </c:pt>
                <c:pt idx="634">
                  <c:v>-1.1536526277299994</c:v>
                </c:pt>
                <c:pt idx="635">
                  <c:v>-1.150236596699999</c:v>
                </c:pt>
                <c:pt idx="636">
                  <c:v>-1.1483678811699995</c:v>
                </c:pt>
                <c:pt idx="637">
                  <c:v>-1.14247606641</c:v>
                </c:pt>
                <c:pt idx="638">
                  <c:v>-1.1310740061199998</c:v>
                </c:pt>
                <c:pt idx="639">
                  <c:v>-1.1273429899600005</c:v>
                </c:pt>
                <c:pt idx="640">
                  <c:v>-1.1250945659500005</c:v>
                </c:pt>
                <c:pt idx="641">
                  <c:v>-1.1260593694100001</c:v>
                </c:pt>
                <c:pt idx="642">
                  <c:v>-1.1312776448299997</c:v>
                </c:pt>
                <c:pt idx="643">
                  <c:v>-1.1360785818199999</c:v>
                </c:pt>
                <c:pt idx="644">
                  <c:v>-1.1382732106700004</c:v>
                </c:pt>
                <c:pt idx="645">
                  <c:v>-1.1364505499799997</c:v>
                </c:pt>
                <c:pt idx="646">
                  <c:v>-1.1309460331899996</c:v>
                </c:pt>
                <c:pt idx="647">
                  <c:v>-1.1254306370899996</c:v>
                </c:pt>
                <c:pt idx="648">
                  <c:v>-1.1218584435399999</c:v>
                </c:pt>
                <c:pt idx="649">
                  <c:v>-1.1302347534099995</c:v>
                </c:pt>
                <c:pt idx="650">
                  <c:v>-1.133006243499999</c:v>
                </c:pt>
                <c:pt idx="651">
                  <c:v>-1.1405252336799991</c:v>
                </c:pt>
                <c:pt idx="652">
                  <c:v>-1.1422914225299998</c:v>
                </c:pt>
                <c:pt idx="653">
                  <c:v>-1.145741662340001</c:v>
                </c:pt>
                <c:pt idx="654">
                  <c:v>-1.1407002773499995</c:v>
                </c:pt>
                <c:pt idx="655">
                  <c:v>-1.13276903362</c:v>
                </c:pt>
                <c:pt idx="656">
                  <c:v>-1.123187600469999</c:v>
                </c:pt>
                <c:pt idx="657">
                  <c:v>-1.1108935455599998</c:v>
                </c:pt>
                <c:pt idx="658">
                  <c:v>-1.1084739601400004</c:v>
                </c:pt>
                <c:pt idx="659">
                  <c:v>-1.1078805297200003</c:v>
                </c:pt>
                <c:pt idx="660">
                  <c:v>-1.1098367707599999</c:v>
                </c:pt>
                <c:pt idx="661">
                  <c:v>-1.1052089333899988</c:v>
                </c:pt>
                <c:pt idx="662">
                  <c:v>-1.1033864013600005</c:v>
                </c:pt>
                <c:pt idx="663">
                  <c:v>-1.0907916821899997</c:v>
                </c:pt>
                <c:pt idx="664">
                  <c:v>-1.0864646031100003</c:v>
                </c:pt>
                <c:pt idx="665">
                  <c:v>-1.0864980914300009</c:v>
                </c:pt>
                <c:pt idx="666">
                  <c:v>-1.0845810075799995</c:v>
                </c:pt>
                <c:pt idx="667">
                  <c:v>-1.0835924651000004</c:v>
                </c:pt>
                <c:pt idx="668">
                  <c:v>-1.0881580351300004</c:v>
                </c:pt>
                <c:pt idx="669">
                  <c:v>-1.0896892074100002</c:v>
                </c:pt>
                <c:pt idx="670">
                  <c:v>-1.0859741830600012</c:v>
                </c:pt>
                <c:pt idx="671">
                  <c:v>-1.0800939418800009</c:v>
                </c:pt>
                <c:pt idx="672">
                  <c:v>-1.0755722654099997</c:v>
                </c:pt>
                <c:pt idx="673">
                  <c:v>-1.0732483254700012</c:v>
                </c:pt>
                <c:pt idx="674">
                  <c:v>-1.0706448708100003</c:v>
                </c:pt>
                <c:pt idx="675">
                  <c:v>-1.0630863805799988</c:v>
                </c:pt>
                <c:pt idx="676">
                  <c:v>-1.0637893803800003</c:v>
                </c:pt>
                <c:pt idx="677">
                  <c:v>-1.0677408774200001</c:v>
                </c:pt>
                <c:pt idx="678">
                  <c:v>-1.0631941766000002</c:v>
                </c:pt>
                <c:pt idx="679">
                  <c:v>-1.0585575082800001</c:v>
                </c:pt>
                <c:pt idx="680">
                  <c:v>-1.0530565807100014</c:v>
                </c:pt>
                <c:pt idx="681">
                  <c:v>-1.0392646987000003</c:v>
                </c:pt>
                <c:pt idx="682">
                  <c:v>-1.0272544681599998</c:v>
                </c:pt>
                <c:pt idx="683">
                  <c:v>-1.0210660391000004</c:v>
                </c:pt>
                <c:pt idx="684">
                  <c:v>-1.0231921749099995</c:v>
                </c:pt>
                <c:pt idx="685">
                  <c:v>-1.0249459501999998</c:v>
                </c:pt>
                <c:pt idx="686">
                  <c:v>-1.0333650180800003</c:v>
                </c:pt>
                <c:pt idx="687">
                  <c:v>-1.0440431636700003</c:v>
                </c:pt>
                <c:pt idx="688">
                  <c:v>-1.0497773445899989</c:v>
                </c:pt>
                <c:pt idx="689">
                  <c:v>-1.0492145323200008</c:v>
                </c:pt>
                <c:pt idx="690">
                  <c:v>-1.0388743983900004</c:v>
                </c:pt>
                <c:pt idx="691">
                  <c:v>-1.030032438670001</c:v>
                </c:pt>
                <c:pt idx="692">
                  <c:v>-1.0224046589800002</c:v>
                </c:pt>
                <c:pt idx="693">
                  <c:v>-1.0134363582299994</c:v>
                </c:pt>
                <c:pt idx="694">
                  <c:v>-1.0052708485699997</c:v>
                </c:pt>
                <c:pt idx="695">
                  <c:v>-1.0034424609899983</c:v>
                </c:pt>
                <c:pt idx="696">
                  <c:v>-0.9997170724719997</c:v>
                </c:pt>
                <c:pt idx="697">
                  <c:v>-1.0013314492300005</c:v>
                </c:pt>
                <c:pt idx="698">
                  <c:v>-0.99683212584000014</c:v>
                </c:pt>
                <c:pt idx="699">
                  <c:v>-1.0031489905600004</c:v>
                </c:pt>
                <c:pt idx="700">
                  <c:v>-1.0049189866399997</c:v>
                </c:pt>
                <c:pt idx="701">
                  <c:v>-1.0025994014199999</c:v>
                </c:pt>
                <c:pt idx="702">
                  <c:v>-0.99987799088500018</c:v>
                </c:pt>
                <c:pt idx="703">
                  <c:v>-0.98370112798000142</c:v>
                </c:pt>
                <c:pt idx="704">
                  <c:v>-0.9708213349560002</c:v>
                </c:pt>
                <c:pt idx="705">
                  <c:v>-0.95960225186899972</c:v>
                </c:pt>
                <c:pt idx="706">
                  <c:v>-0.94935193637500137</c:v>
                </c:pt>
                <c:pt idx="707">
                  <c:v>-0.94671996953999882</c:v>
                </c:pt>
                <c:pt idx="708">
                  <c:v>-0.95218677152699993</c:v>
                </c:pt>
                <c:pt idx="709">
                  <c:v>-0.96653737331200062</c:v>
                </c:pt>
                <c:pt idx="710">
                  <c:v>-0.9953093714400002</c:v>
                </c:pt>
                <c:pt idx="711">
                  <c:v>-1.0062004785600003</c:v>
                </c:pt>
                <c:pt idx="712">
                  <c:v>-1.0146307020699998</c:v>
                </c:pt>
                <c:pt idx="713">
                  <c:v>-1.0260718874300006</c:v>
                </c:pt>
                <c:pt idx="714">
                  <c:v>-1.0055196713400003</c:v>
                </c:pt>
                <c:pt idx="715">
                  <c:v>-0.98705204476199959</c:v>
                </c:pt>
                <c:pt idx="716">
                  <c:v>-0.95947687572199969</c:v>
                </c:pt>
                <c:pt idx="717">
                  <c:v>-0.93887605726500101</c:v>
                </c:pt>
                <c:pt idx="718">
                  <c:v>-0.92993030590399961</c:v>
                </c:pt>
                <c:pt idx="719">
                  <c:v>-0.92910685614099997</c:v>
                </c:pt>
                <c:pt idx="720">
                  <c:v>-0.93824889287400126</c:v>
                </c:pt>
                <c:pt idx="721">
                  <c:v>-0.95685726084899947</c:v>
                </c:pt>
                <c:pt idx="722">
                  <c:v>-0.96970834025699992</c:v>
                </c:pt>
                <c:pt idx="723">
                  <c:v>-0.9733845831020006</c:v>
                </c:pt>
                <c:pt idx="724">
                  <c:v>-0.9725956560080008</c:v>
                </c:pt>
                <c:pt idx="725">
                  <c:v>-0.96279164113800009</c:v>
                </c:pt>
                <c:pt idx="726">
                  <c:v>-0.93991950461800033</c:v>
                </c:pt>
                <c:pt idx="727">
                  <c:v>-0.92085438597400038</c:v>
                </c:pt>
                <c:pt idx="728">
                  <c:v>-0.9024873344860006</c:v>
                </c:pt>
                <c:pt idx="729">
                  <c:v>-0.89549572675299993</c:v>
                </c:pt>
                <c:pt idx="730">
                  <c:v>-0.88858894761200025</c:v>
                </c:pt>
                <c:pt idx="731">
                  <c:v>-0.89637902566300121</c:v>
                </c:pt>
                <c:pt idx="732">
                  <c:v>-0.89954297488400026</c:v>
                </c:pt>
                <c:pt idx="733">
                  <c:v>-0.90853566060300028</c:v>
                </c:pt>
                <c:pt idx="734">
                  <c:v>-0.92144347683200056</c:v>
                </c:pt>
                <c:pt idx="735">
                  <c:v>-0.9340118051780002</c:v>
                </c:pt>
                <c:pt idx="736">
                  <c:v>-0.94231257676000024</c:v>
                </c:pt>
                <c:pt idx="737">
                  <c:v>-0.95960523259400021</c:v>
                </c:pt>
                <c:pt idx="738">
                  <c:v>-0.95211908376400078</c:v>
                </c:pt>
                <c:pt idx="739">
                  <c:v>-0.94275251392400028</c:v>
                </c:pt>
                <c:pt idx="740">
                  <c:v>-0.92850380937799948</c:v>
                </c:pt>
                <c:pt idx="741">
                  <c:v>-0.90505528649000022</c:v>
                </c:pt>
                <c:pt idx="742">
                  <c:v>-0.89511052501999999</c:v>
                </c:pt>
                <c:pt idx="743">
                  <c:v>-0.88223507604600027</c:v>
                </c:pt>
                <c:pt idx="744">
                  <c:v>-0.88923245197799983</c:v>
                </c:pt>
                <c:pt idx="745">
                  <c:v>-0.91100896226399986</c:v>
                </c:pt>
                <c:pt idx="746">
                  <c:v>-0.94004851656600108</c:v>
                </c:pt>
                <c:pt idx="747">
                  <c:v>-0.96529594728099877</c:v>
                </c:pt>
                <c:pt idx="748">
                  <c:v>-0.98591351168800134</c:v>
                </c:pt>
                <c:pt idx="749">
                  <c:v>-0.99177617064999968</c:v>
                </c:pt>
                <c:pt idx="750">
                  <c:v>-0.98158645366100139</c:v>
                </c:pt>
                <c:pt idx="751">
                  <c:v>-0.96418833118500014</c:v>
                </c:pt>
                <c:pt idx="752">
                  <c:v>-0.93643670661500034</c:v>
                </c:pt>
                <c:pt idx="753">
                  <c:v>-0.9238780269539999</c:v>
                </c:pt>
                <c:pt idx="754">
                  <c:v>-0.91623293015699869</c:v>
                </c:pt>
                <c:pt idx="755">
                  <c:v>-0.91203043477400025</c:v>
                </c:pt>
                <c:pt idx="756">
                  <c:v>-0.92751041360900044</c:v>
                </c:pt>
                <c:pt idx="757">
                  <c:v>-0.94295799990499951</c:v>
                </c:pt>
                <c:pt idx="758">
                  <c:v>-0.94436531547699987</c:v>
                </c:pt>
                <c:pt idx="759">
                  <c:v>-0.94339072665299906</c:v>
                </c:pt>
                <c:pt idx="760">
                  <c:v>-0.92953960209699993</c:v>
                </c:pt>
                <c:pt idx="761">
                  <c:v>-0.91146989692199964</c:v>
                </c:pt>
                <c:pt idx="762">
                  <c:v>-0.89233370135399981</c:v>
                </c:pt>
                <c:pt idx="763">
                  <c:v>-0.88557480937999855</c:v>
                </c:pt>
                <c:pt idx="764">
                  <c:v>-0.87934099583899961</c:v>
                </c:pt>
                <c:pt idx="765">
                  <c:v>-0.87853259180800014</c:v>
                </c:pt>
                <c:pt idx="766">
                  <c:v>-0.88906334915299989</c:v>
                </c:pt>
                <c:pt idx="767">
                  <c:v>-0.89984321857299987</c:v>
                </c:pt>
                <c:pt idx="768">
                  <c:v>-0.90939538111699969</c:v>
                </c:pt>
                <c:pt idx="769">
                  <c:v>-0.91544037982099968</c:v>
                </c:pt>
                <c:pt idx="770">
                  <c:v>-0.91940381453099951</c:v>
                </c:pt>
                <c:pt idx="771">
                  <c:v>-0.92294611456800002</c:v>
                </c:pt>
                <c:pt idx="772">
                  <c:v>-0.92345437531600028</c:v>
                </c:pt>
                <c:pt idx="773">
                  <c:v>-0.92651051799399986</c:v>
                </c:pt>
                <c:pt idx="774">
                  <c:v>-0.93242494119200003</c:v>
                </c:pt>
                <c:pt idx="775">
                  <c:v>-0.93571400183300002</c:v>
                </c:pt>
                <c:pt idx="776">
                  <c:v>-0.92969282036100043</c:v>
                </c:pt>
                <c:pt idx="777">
                  <c:v>-0.92613498223099999</c:v>
                </c:pt>
                <c:pt idx="778">
                  <c:v>-0.92791977350200017</c:v>
                </c:pt>
                <c:pt idx="779">
                  <c:v>-0.92883578456500027</c:v>
                </c:pt>
                <c:pt idx="780">
                  <c:v>-0.92521977267299993</c:v>
                </c:pt>
                <c:pt idx="781">
                  <c:v>-0.92518498594699983</c:v>
                </c:pt>
                <c:pt idx="782">
                  <c:v>-0.93243416583000049</c:v>
                </c:pt>
                <c:pt idx="783">
                  <c:v>-0.92639004584499907</c:v>
                </c:pt>
                <c:pt idx="784">
                  <c:v>-0.92428287655200014</c:v>
                </c:pt>
                <c:pt idx="785">
                  <c:v>-0.91423099898599991</c:v>
                </c:pt>
                <c:pt idx="786">
                  <c:v>-0.90693140672900008</c:v>
                </c:pt>
                <c:pt idx="787">
                  <c:v>-0.8970683625880016</c:v>
                </c:pt>
                <c:pt idx="788">
                  <c:v>-0.89191587050300158</c:v>
                </c:pt>
                <c:pt idx="789">
                  <c:v>-0.89687016229999961</c:v>
                </c:pt>
                <c:pt idx="790">
                  <c:v>-0.90476905839499966</c:v>
                </c:pt>
                <c:pt idx="791">
                  <c:v>-0.92716155312299997</c:v>
                </c:pt>
                <c:pt idx="792">
                  <c:v>-0.95056223662100037</c:v>
                </c:pt>
                <c:pt idx="793">
                  <c:v>-0.96855858817599971</c:v>
                </c:pt>
                <c:pt idx="794">
                  <c:v>-0.97712249137300045</c:v>
                </c:pt>
                <c:pt idx="795">
                  <c:v>-0.97182116913399952</c:v>
                </c:pt>
                <c:pt idx="796">
                  <c:v>-0.95723392953199993</c:v>
                </c:pt>
                <c:pt idx="797">
                  <c:v>-0.92954353684699997</c:v>
                </c:pt>
                <c:pt idx="798">
                  <c:v>-0.90664336160400016</c:v>
                </c:pt>
                <c:pt idx="799">
                  <c:v>-0.89029733360100116</c:v>
                </c:pt>
                <c:pt idx="800">
                  <c:v>-0.8831312362800009</c:v>
                </c:pt>
                <c:pt idx="801">
                  <c:v>-0.88050794508200136</c:v>
                </c:pt>
                <c:pt idx="802">
                  <c:v>-0.88394256794100012</c:v>
                </c:pt>
                <c:pt idx="803">
                  <c:v>-0.87925963974000054</c:v>
                </c:pt>
                <c:pt idx="804">
                  <c:v>-0.87733880498800032</c:v>
                </c:pt>
                <c:pt idx="805">
                  <c:v>-0.88616031988200028</c:v>
                </c:pt>
                <c:pt idx="806">
                  <c:v>-0.86498847236399889</c:v>
                </c:pt>
                <c:pt idx="807">
                  <c:v>-0.85640846360999989</c:v>
                </c:pt>
                <c:pt idx="808">
                  <c:v>-0.83510270152900035</c:v>
                </c:pt>
                <c:pt idx="809">
                  <c:v>-0.83171187030800087</c:v>
                </c:pt>
                <c:pt idx="810">
                  <c:v>-0.82294523074100057</c:v>
                </c:pt>
                <c:pt idx="811">
                  <c:v>-0.82302899093699977</c:v>
                </c:pt>
                <c:pt idx="812">
                  <c:v>-0.83262225342899954</c:v>
                </c:pt>
                <c:pt idx="813">
                  <c:v>-0.8362934111870004</c:v>
                </c:pt>
                <c:pt idx="814">
                  <c:v>-0.85645455627599998</c:v>
                </c:pt>
                <c:pt idx="815">
                  <c:v>-0.86041256448099901</c:v>
                </c:pt>
                <c:pt idx="816">
                  <c:v>-0.87271097381599971</c:v>
                </c:pt>
                <c:pt idx="817">
                  <c:v>-0.88235621682399945</c:v>
                </c:pt>
                <c:pt idx="818">
                  <c:v>-0.87770228150499963</c:v>
                </c:pt>
                <c:pt idx="819">
                  <c:v>-0.87314146260199899</c:v>
                </c:pt>
                <c:pt idx="820">
                  <c:v>-0.86687803733400104</c:v>
                </c:pt>
                <c:pt idx="821">
                  <c:v>-0.8535472930620005</c:v>
                </c:pt>
                <c:pt idx="822">
                  <c:v>-0.82867728381400108</c:v>
                </c:pt>
                <c:pt idx="823">
                  <c:v>-0.81272288685799987</c:v>
                </c:pt>
                <c:pt idx="824">
                  <c:v>-0.79838511013499858</c:v>
                </c:pt>
                <c:pt idx="825">
                  <c:v>-0.79897379417900039</c:v>
                </c:pt>
                <c:pt idx="826">
                  <c:v>-0.79685358209300028</c:v>
                </c:pt>
                <c:pt idx="827">
                  <c:v>-0.80306803674299976</c:v>
                </c:pt>
                <c:pt idx="828">
                  <c:v>-0.8158775482439995</c:v>
                </c:pt>
                <c:pt idx="829">
                  <c:v>-0.82901113516900038</c:v>
                </c:pt>
                <c:pt idx="830">
                  <c:v>-0.83780422229400087</c:v>
                </c:pt>
                <c:pt idx="831">
                  <c:v>-0.84065467545300088</c:v>
                </c:pt>
                <c:pt idx="832">
                  <c:v>-0.82832809530300122</c:v>
                </c:pt>
                <c:pt idx="833">
                  <c:v>-0.82978463488699972</c:v>
                </c:pt>
                <c:pt idx="834">
                  <c:v>-0.82863224339700126</c:v>
                </c:pt>
                <c:pt idx="835">
                  <c:v>-0.81448532257299988</c:v>
                </c:pt>
                <c:pt idx="836">
                  <c:v>-0.80994992963000045</c:v>
                </c:pt>
                <c:pt idx="837">
                  <c:v>-0.81724465354299991</c:v>
                </c:pt>
                <c:pt idx="838">
                  <c:v>-0.81524839653299941</c:v>
                </c:pt>
                <c:pt idx="839">
                  <c:v>-0.81427551167999934</c:v>
                </c:pt>
                <c:pt idx="840">
                  <c:v>-0.815025855021</c:v>
                </c:pt>
                <c:pt idx="841">
                  <c:v>-0.80857164557399941</c:v>
                </c:pt>
                <c:pt idx="842">
                  <c:v>-0.80780908675599961</c:v>
                </c:pt>
                <c:pt idx="843">
                  <c:v>-0.80579597564100003</c:v>
                </c:pt>
                <c:pt idx="844">
                  <c:v>-0.80334828875900044</c:v>
                </c:pt>
                <c:pt idx="845">
                  <c:v>-0.80095367591199951</c:v>
                </c:pt>
                <c:pt idx="846">
                  <c:v>-0.80489341407499981</c:v>
                </c:pt>
                <c:pt idx="847">
                  <c:v>-0.78916868663000084</c:v>
                </c:pt>
                <c:pt idx="848">
                  <c:v>-0.77702773636099953</c:v>
                </c:pt>
                <c:pt idx="849">
                  <c:v>-0.76558757620100004</c:v>
                </c:pt>
                <c:pt idx="850">
                  <c:v>-0.75719970102199952</c:v>
                </c:pt>
                <c:pt idx="851">
                  <c:v>-0.75851436715199982</c:v>
                </c:pt>
                <c:pt idx="852">
                  <c:v>-0.74494910353499977</c:v>
                </c:pt>
                <c:pt idx="853">
                  <c:v>-0.76280420262800031</c:v>
                </c:pt>
                <c:pt idx="854">
                  <c:v>-0.77247193608900044</c:v>
                </c:pt>
                <c:pt idx="855">
                  <c:v>-0.78550745499400054</c:v>
                </c:pt>
                <c:pt idx="856">
                  <c:v>-0.81148420410400046</c:v>
                </c:pt>
                <c:pt idx="857">
                  <c:v>-0.81988330419199895</c:v>
                </c:pt>
                <c:pt idx="858">
                  <c:v>-0.81473676189400046</c:v>
                </c:pt>
                <c:pt idx="859">
                  <c:v>-0.81220338941699999</c:v>
                </c:pt>
                <c:pt idx="860">
                  <c:v>-0.7960857902059999</c:v>
                </c:pt>
                <c:pt idx="861">
                  <c:v>-0.77522239669299953</c:v>
                </c:pt>
                <c:pt idx="862">
                  <c:v>-0.77541882255399974</c:v>
                </c:pt>
                <c:pt idx="863">
                  <c:v>-0.76904614041699992</c:v>
                </c:pt>
                <c:pt idx="864">
                  <c:v>-0.76371719733399979</c:v>
                </c:pt>
                <c:pt idx="865">
                  <c:v>-0.75905464486900009</c:v>
                </c:pt>
                <c:pt idx="866">
                  <c:v>-0.761468153604</c:v>
                </c:pt>
                <c:pt idx="867">
                  <c:v>-0.7635965520609993</c:v>
                </c:pt>
                <c:pt idx="868">
                  <c:v>-0.75782843176099968</c:v>
                </c:pt>
                <c:pt idx="869">
                  <c:v>-0.75214789385199987</c:v>
                </c:pt>
                <c:pt idx="870">
                  <c:v>-0.74817077299099966</c:v>
                </c:pt>
                <c:pt idx="871">
                  <c:v>-0.73374368075000063</c:v>
                </c:pt>
                <c:pt idx="872">
                  <c:v>-0.71895459322099997</c:v>
                </c:pt>
                <c:pt idx="873">
                  <c:v>-0.71893424441399967</c:v>
                </c:pt>
                <c:pt idx="874">
                  <c:v>-0.71475097443000002</c:v>
                </c:pt>
                <c:pt idx="875">
                  <c:v>-0.71662812987600111</c:v>
                </c:pt>
                <c:pt idx="876">
                  <c:v>-0.72162288037199995</c:v>
                </c:pt>
                <c:pt idx="877">
                  <c:v>-0.73480878365299984</c:v>
                </c:pt>
                <c:pt idx="878">
                  <c:v>-0.75112205348699979</c:v>
                </c:pt>
                <c:pt idx="879">
                  <c:v>-0.76077228349099968</c:v>
                </c:pt>
                <c:pt idx="880">
                  <c:v>-0.7789786803050005</c:v>
                </c:pt>
                <c:pt idx="881">
                  <c:v>-0.80192963943499962</c:v>
                </c:pt>
                <c:pt idx="882">
                  <c:v>-0.80774411858100015</c:v>
                </c:pt>
                <c:pt idx="883">
                  <c:v>-0.8097195454089996</c:v>
                </c:pt>
                <c:pt idx="884">
                  <c:v>-0.81323704674599984</c:v>
                </c:pt>
                <c:pt idx="885">
                  <c:v>-0.79669552388900111</c:v>
                </c:pt>
                <c:pt idx="886">
                  <c:v>-0.78657664910999958</c:v>
                </c:pt>
                <c:pt idx="887">
                  <c:v>-0.76358938637499985</c:v>
                </c:pt>
                <c:pt idx="888">
                  <c:v>-0.76484265560800058</c:v>
                </c:pt>
                <c:pt idx="889">
                  <c:v>-0.76707578273899979</c:v>
                </c:pt>
                <c:pt idx="890">
                  <c:v>-0.76981437807899944</c:v>
                </c:pt>
                <c:pt idx="891">
                  <c:v>-0.7807012125470002</c:v>
                </c:pt>
                <c:pt idx="892">
                  <c:v>-0.78976281222800104</c:v>
                </c:pt>
                <c:pt idx="893">
                  <c:v>-0.79590310765000061</c:v>
                </c:pt>
                <c:pt idx="894">
                  <c:v>-0.79527611172699952</c:v>
                </c:pt>
                <c:pt idx="895">
                  <c:v>-0.79151083170599956</c:v>
                </c:pt>
                <c:pt idx="896">
                  <c:v>-0.7751104840580002</c:v>
                </c:pt>
                <c:pt idx="897">
                  <c:v>-0.76445087334500039</c:v>
                </c:pt>
                <c:pt idx="898">
                  <c:v>-0.76055357281699998</c:v>
                </c:pt>
                <c:pt idx="899">
                  <c:v>-0.74703628038999981</c:v>
                </c:pt>
                <c:pt idx="900">
                  <c:v>-0.75289097138600047</c:v>
                </c:pt>
                <c:pt idx="901">
                  <c:v>-0.76297954180300098</c:v>
                </c:pt>
                <c:pt idx="902">
                  <c:v>-0.77824896844700053</c:v>
                </c:pt>
                <c:pt idx="903">
                  <c:v>-0.79398332671299932</c:v>
                </c:pt>
                <c:pt idx="904">
                  <c:v>-0.81543908518300001</c:v>
                </c:pt>
                <c:pt idx="905">
                  <c:v>-0.81687367402800026</c:v>
                </c:pt>
                <c:pt idx="906">
                  <c:v>-0.813405308341</c:v>
                </c:pt>
                <c:pt idx="907">
                  <c:v>-0.80186359103200044</c:v>
                </c:pt>
                <c:pt idx="908">
                  <c:v>-0.79366685741800014</c:v>
                </c:pt>
                <c:pt idx="909">
                  <c:v>-0.78204424170400011</c:v>
                </c:pt>
                <c:pt idx="910">
                  <c:v>-0.77044715616100046</c:v>
                </c:pt>
                <c:pt idx="911">
                  <c:v>-0.77580581829000028</c:v>
                </c:pt>
                <c:pt idx="912">
                  <c:v>-0.78079172296399957</c:v>
                </c:pt>
                <c:pt idx="913">
                  <c:v>-0.80267543776600037</c:v>
                </c:pt>
                <c:pt idx="914">
                  <c:v>-0.82202808369500158</c:v>
                </c:pt>
                <c:pt idx="915">
                  <c:v>-0.83889272610299892</c:v>
                </c:pt>
                <c:pt idx="916">
                  <c:v>-0.85035594553599936</c:v>
                </c:pt>
                <c:pt idx="917">
                  <c:v>-0.84651573584700013</c:v>
                </c:pt>
                <c:pt idx="918">
                  <c:v>-0.83178017027100049</c:v>
                </c:pt>
                <c:pt idx="919">
                  <c:v>-0.81913586813600159</c:v>
                </c:pt>
                <c:pt idx="920">
                  <c:v>-0.80111827556600124</c:v>
                </c:pt>
                <c:pt idx="921">
                  <c:v>-0.80048377662399983</c:v>
                </c:pt>
                <c:pt idx="922">
                  <c:v>-0.8047125083029999</c:v>
                </c:pt>
                <c:pt idx="923">
                  <c:v>-0.81232271441500037</c:v>
                </c:pt>
                <c:pt idx="924">
                  <c:v>-0.84276004873800048</c:v>
                </c:pt>
                <c:pt idx="925">
                  <c:v>-0.86364610423199983</c:v>
                </c:pt>
                <c:pt idx="926">
                  <c:v>-0.876227391809</c:v>
                </c:pt>
                <c:pt idx="927">
                  <c:v>-0.88279191623299902</c:v>
                </c:pt>
                <c:pt idx="928">
                  <c:v>-0.87544078630400046</c:v>
                </c:pt>
                <c:pt idx="929">
                  <c:v>-0.85527885764299971</c:v>
                </c:pt>
                <c:pt idx="930">
                  <c:v>-0.82426673665800143</c:v>
                </c:pt>
                <c:pt idx="931">
                  <c:v>-0.80247353825399959</c:v>
                </c:pt>
                <c:pt idx="932">
                  <c:v>-0.79621882915599917</c:v>
                </c:pt>
                <c:pt idx="933">
                  <c:v>-0.79284416536300051</c:v>
                </c:pt>
                <c:pt idx="934">
                  <c:v>-0.81439804378099956</c:v>
                </c:pt>
                <c:pt idx="935">
                  <c:v>-0.82346779138699977</c:v>
                </c:pt>
                <c:pt idx="936">
                  <c:v>-0.84726204753699963</c:v>
                </c:pt>
                <c:pt idx="937">
                  <c:v>-0.85896224145199984</c:v>
                </c:pt>
                <c:pt idx="938">
                  <c:v>-0.86960165867299977</c:v>
                </c:pt>
                <c:pt idx="939">
                  <c:v>-0.86667413887000055</c:v>
                </c:pt>
                <c:pt idx="940">
                  <c:v>-0.86246124396900037</c:v>
                </c:pt>
                <c:pt idx="941">
                  <c:v>-0.84632818201700044</c:v>
                </c:pt>
                <c:pt idx="942">
                  <c:v>-0.83768754514599963</c:v>
                </c:pt>
                <c:pt idx="943">
                  <c:v>-0.82447332463399969</c:v>
                </c:pt>
                <c:pt idx="944">
                  <c:v>-0.8214426929369999</c:v>
                </c:pt>
                <c:pt idx="945">
                  <c:v>-0.83226003605600041</c:v>
                </c:pt>
                <c:pt idx="946">
                  <c:v>-0.83495960677599956</c:v>
                </c:pt>
                <c:pt idx="947">
                  <c:v>-0.8419296695909988</c:v>
                </c:pt>
                <c:pt idx="948">
                  <c:v>-0.85835573161999956</c:v>
                </c:pt>
                <c:pt idx="949">
                  <c:v>-0.87591522156900026</c:v>
                </c:pt>
                <c:pt idx="950">
                  <c:v>-0.88812571753400027</c:v>
                </c:pt>
                <c:pt idx="951">
                  <c:v>-0.89898838642099976</c:v>
                </c:pt>
                <c:pt idx="952">
                  <c:v>-0.89272107421400027</c:v>
                </c:pt>
                <c:pt idx="953">
                  <c:v>-0.8848768503050003</c:v>
                </c:pt>
                <c:pt idx="954">
                  <c:v>-0.87733776790199947</c:v>
                </c:pt>
                <c:pt idx="955">
                  <c:v>-0.85251781850799979</c:v>
                </c:pt>
                <c:pt idx="956">
                  <c:v>-0.83137669636700084</c:v>
                </c:pt>
                <c:pt idx="957">
                  <c:v>-0.81349851684700147</c:v>
                </c:pt>
                <c:pt idx="958">
                  <c:v>-0.81491154777599983</c:v>
                </c:pt>
                <c:pt idx="959">
                  <c:v>-0.82531693651000015</c:v>
                </c:pt>
                <c:pt idx="960">
                  <c:v>-0.84641524952599956</c:v>
                </c:pt>
                <c:pt idx="961">
                  <c:v>-0.87403475799800079</c:v>
                </c:pt>
                <c:pt idx="962">
                  <c:v>-0.89725088681399989</c:v>
                </c:pt>
                <c:pt idx="963">
                  <c:v>-0.91090995663399965</c:v>
                </c:pt>
                <c:pt idx="964">
                  <c:v>-0.91106419826800022</c:v>
                </c:pt>
                <c:pt idx="965">
                  <c:v>-0.89853371102999979</c:v>
                </c:pt>
                <c:pt idx="966">
                  <c:v>-0.88295058468600041</c:v>
                </c:pt>
                <c:pt idx="967">
                  <c:v>-0.86914160243200034</c:v>
                </c:pt>
                <c:pt idx="968">
                  <c:v>-0.87545372789200038</c:v>
                </c:pt>
                <c:pt idx="969">
                  <c:v>-0.88314155808399919</c:v>
                </c:pt>
                <c:pt idx="970">
                  <c:v>-0.90929157960999996</c:v>
                </c:pt>
                <c:pt idx="971">
                  <c:v>-0.92128998210600055</c:v>
                </c:pt>
                <c:pt idx="972">
                  <c:v>-0.94128071028000071</c:v>
                </c:pt>
                <c:pt idx="973">
                  <c:v>-0.95238719136000005</c:v>
                </c:pt>
                <c:pt idx="974">
                  <c:v>-0.94756588816999998</c:v>
                </c:pt>
                <c:pt idx="975">
                  <c:v>-0.93604623612499949</c:v>
                </c:pt>
                <c:pt idx="976">
                  <c:v>-0.92738791119700159</c:v>
                </c:pt>
                <c:pt idx="977">
                  <c:v>-0.91263007414000041</c:v>
                </c:pt>
                <c:pt idx="978">
                  <c:v>-0.90562189998800102</c:v>
                </c:pt>
                <c:pt idx="979">
                  <c:v>-0.90549871503799995</c:v>
                </c:pt>
                <c:pt idx="980">
                  <c:v>-0.90713848866500002</c:v>
                </c:pt>
                <c:pt idx="981">
                  <c:v>-0.91561921197100093</c:v>
                </c:pt>
                <c:pt idx="982">
                  <c:v>-0.9169088579610003</c:v>
                </c:pt>
                <c:pt idx="983">
                  <c:v>-0.92704359796300007</c:v>
                </c:pt>
                <c:pt idx="984">
                  <c:v>-0.92888583596600016</c:v>
                </c:pt>
                <c:pt idx="985">
                  <c:v>-0.94081482600900013</c:v>
                </c:pt>
                <c:pt idx="986">
                  <c:v>-0.95101837309799975</c:v>
                </c:pt>
                <c:pt idx="987">
                  <c:v>-0.96924833295099988</c:v>
                </c:pt>
                <c:pt idx="988">
                  <c:v>-0.97758409535899993</c:v>
                </c:pt>
                <c:pt idx="989">
                  <c:v>-0.98167415579300021</c:v>
                </c:pt>
                <c:pt idx="990">
                  <c:v>-0.97419425698800088</c:v>
                </c:pt>
                <c:pt idx="991">
                  <c:v>-0.95593807260099983</c:v>
                </c:pt>
                <c:pt idx="992">
                  <c:v>-0.94097033004099973</c:v>
                </c:pt>
                <c:pt idx="993">
                  <c:v>-0.92699471853599968</c:v>
                </c:pt>
                <c:pt idx="994">
                  <c:v>-0.92443738870299974</c:v>
                </c:pt>
                <c:pt idx="995">
                  <c:v>-0.94057796258400095</c:v>
                </c:pt>
                <c:pt idx="996">
                  <c:v>-0.96697219880600027</c:v>
                </c:pt>
                <c:pt idx="997">
                  <c:v>-0.99390175055999896</c:v>
                </c:pt>
                <c:pt idx="998">
                  <c:v>-1.0198526885100003</c:v>
                </c:pt>
                <c:pt idx="999">
                  <c:v>-1.0364379854200005</c:v>
                </c:pt>
                <c:pt idx="1000">
                  <c:v>-1.0276117921400001</c:v>
                </c:pt>
                <c:pt idx="1001">
                  <c:v>-1.0086926812300006</c:v>
                </c:pt>
                <c:pt idx="1002">
                  <c:v>-0.98164562479100048</c:v>
                </c:pt>
                <c:pt idx="1003">
                  <c:v>-0.96935620508999898</c:v>
                </c:pt>
                <c:pt idx="1004">
                  <c:v>-0.9658889694840006</c:v>
                </c:pt>
                <c:pt idx="1005">
                  <c:v>-0.98085783006800031</c:v>
                </c:pt>
                <c:pt idx="1006">
                  <c:v>-1.0111335508899995</c:v>
                </c:pt>
                <c:pt idx="1007">
                  <c:v>-1.050617695270001</c:v>
                </c:pt>
                <c:pt idx="1008">
                  <c:v>-1.0898809781899998</c:v>
                </c:pt>
                <c:pt idx="1009">
                  <c:v>-1.1178381892700009</c:v>
                </c:pt>
                <c:pt idx="1010">
                  <c:v>-1.1284124232199997</c:v>
                </c:pt>
                <c:pt idx="1011">
                  <c:v>-1.1252971828199996</c:v>
                </c:pt>
                <c:pt idx="1012">
                  <c:v>-1.1065627332300003</c:v>
                </c:pt>
                <c:pt idx="1013">
                  <c:v>-1.0810850965100007</c:v>
                </c:pt>
                <c:pt idx="1014">
                  <c:v>-1.0648005064499995</c:v>
                </c:pt>
                <c:pt idx="1015">
                  <c:v>-1.0575699693499994</c:v>
                </c:pt>
                <c:pt idx="1016">
                  <c:v>-1.070115939330001</c:v>
                </c:pt>
                <c:pt idx="1017">
                  <c:v>-1.0863777314000007</c:v>
                </c:pt>
                <c:pt idx="1018">
                  <c:v>-1.1018640233300003</c:v>
                </c:pt>
                <c:pt idx="1019">
                  <c:v>-1.1194874199200004</c:v>
                </c:pt>
                <c:pt idx="1020">
                  <c:v>-1.1286000574800004</c:v>
                </c:pt>
                <c:pt idx="1021">
                  <c:v>-1.1383773232199998</c:v>
                </c:pt>
                <c:pt idx="1022">
                  <c:v>-1.1420112743299995</c:v>
                </c:pt>
                <c:pt idx="1023">
                  <c:v>-1.1364536073</c:v>
                </c:pt>
                <c:pt idx="1024">
                  <c:v>-1.13237814884</c:v>
                </c:pt>
                <c:pt idx="1025">
                  <c:v>-1.1189293620699998</c:v>
                </c:pt>
                <c:pt idx="1026">
                  <c:v>-1.1143624056999997</c:v>
                </c:pt>
                <c:pt idx="1027">
                  <c:v>-1.1107652098500003</c:v>
                </c:pt>
                <c:pt idx="1028">
                  <c:v>-1.11240979399</c:v>
                </c:pt>
                <c:pt idx="1029">
                  <c:v>-1.1268559417699999</c:v>
                </c:pt>
                <c:pt idx="1030">
                  <c:v>-1.1466212556900004</c:v>
                </c:pt>
                <c:pt idx="1031">
                  <c:v>-1.1730666546099997</c:v>
                </c:pt>
                <c:pt idx="1032">
                  <c:v>-1.2006315746099996</c:v>
                </c:pt>
                <c:pt idx="1033">
                  <c:v>-1.22314432682</c:v>
                </c:pt>
                <c:pt idx="1034">
                  <c:v>-1.2373510596699995</c:v>
                </c:pt>
                <c:pt idx="1035">
                  <c:v>-1.2349351240200004</c:v>
                </c:pt>
                <c:pt idx="1036">
                  <c:v>-1.22227935524</c:v>
                </c:pt>
                <c:pt idx="1037">
                  <c:v>-1.2024464997899991</c:v>
                </c:pt>
                <c:pt idx="1038">
                  <c:v>-1.1900944421100002</c:v>
                </c:pt>
                <c:pt idx="1039">
                  <c:v>-1.1785035291200001</c:v>
                </c:pt>
                <c:pt idx="1040">
                  <c:v>-1.1886574610199998</c:v>
                </c:pt>
                <c:pt idx="1041">
                  <c:v>-1.2052051755400002</c:v>
                </c:pt>
                <c:pt idx="1042">
                  <c:v>-1.2311216875400004</c:v>
                </c:pt>
                <c:pt idx="1043">
                  <c:v>-1.2548711293099999</c:v>
                </c:pt>
                <c:pt idx="1044">
                  <c:v>-1.27681721852</c:v>
                </c:pt>
                <c:pt idx="1045">
                  <c:v>-1.2883479956899997</c:v>
                </c:pt>
                <c:pt idx="1046">
                  <c:v>-1.2912301887199997</c:v>
                </c:pt>
                <c:pt idx="1047">
                  <c:v>-1.2820566493000003</c:v>
                </c:pt>
                <c:pt idx="1048">
                  <c:v>-1.2782928833700005</c:v>
                </c:pt>
                <c:pt idx="1049">
                  <c:v>-1.2745289128400008</c:v>
                </c:pt>
                <c:pt idx="1050">
                  <c:v>-1.2757411816499984</c:v>
                </c:pt>
                <c:pt idx="1051">
                  <c:v>-1.2883405821199998</c:v>
                </c:pt>
                <c:pt idx="1052">
                  <c:v>-1.30722792678</c:v>
                </c:pt>
                <c:pt idx="1053">
                  <c:v>-1.33351396164</c:v>
                </c:pt>
                <c:pt idx="1054">
                  <c:v>-1.3512679938899996</c:v>
                </c:pt>
                <c:pt idx="1055">
                  <c:v>-1.3685250338799995</c:v>
                </c:pt>
                <c:pt idx="1056">
                  <c:v>-1.3801349191300001</c:v>
                </c:pt>
                <c:pt idx="1057">
                  <c:v>-1.3849394677500004</c:v>
                </c:pt>
                <c:pt idx="1058">
                  <c:v>-1.3954834162500005</c:v>
                </c:pt>
                <c:pt idx="1059">
                  <c:v>-1.3994879252400005</c:v>
                </c:pt>
                <c:pt idx="1060">
                  <c:v>-1.4007982259200011</c:v>
                </c:pt>
                <c:pt idx="1061">
                  <c:v>-1.3950776640699993</c:v>
                </c:pt>
                <c:pt idx="1062">
                  <c:v>-1.3872354625499992</c:v>
                </c:pt>
                <c:pt idx="1063">
                  <c:v>-1.3805899949600011</c:v>
                </c:pt>
                <c:pt idx="1064">
                  <c:v>-1.36240462299</c:v>
                </c:pt>
                <c:pt idx="1065">
                  <c:v>-1.349877736870001</c:v>
                </c:pt>
                <c:pt idx="1066">
                  <c:v>-1.3362758937100012</c:v>
                </c:pt>
                <c:pt idx="1067">
                  <c:v>-1.3218686473199996</c:v>
                </c:pt>
                <c:pt idx="1068">
                  <c:v>-1.3166274641199995</c:v>
                </c:pt>
                <c:pt idx="1069">
                  <c:v>-1.3210355865399999</c:v>
                </c:pt>
                <c:pt idx="1070">
                  <c:v>-1.3331210552000006</c:v>
                </c:pt>
                <c:pt idx="1071">
                  <c:v>-1.3433471618799995</c:v>
                </c:pt>
                <c:pt idx="1072">
                  <c:v>-1.3434922679400003</c:v>
                </c:pt>
                <c:pt idx="1073">
                  <c:v>-1.3452121216099999</c:v>
                </c:pt>
                <c:pt idx="1074">
                  <c:v>-1.3322507133399999</c:v>
                </c:pt>
                <c:pt idx="1075">
                  <c:v>-1.320699255180001</c:v>
                </c:pt>
                <c:pt idx="1076">
                  <c:v>-1.30241095162</c:v>
                </c:pt>
                <c:pt idx="1077">
                  <c:v>-1.2902150857500003</c:v>
                </c:pt>
                <c:pt idx="1078">
                  <c:v>-1.2847361500199992</c:v>
                </c:pt>
                <c:pt idx="1079">
                  <c:v>-1.2828103702100002</c:v>
                </c:pt>
                <c:pt idx="1080">
                  <c:v>-1.2937148503899996</c:v>
                </c:pt>
                <c:pt idx="1081">
                  <c:v>-1.3114055953800006</c:v>
                </c:pt>
                <c:pt idx="1082">
                  <c:v>-1.3336501435600001</c:v>
                </c:pt>
                <c:pt idx="1083">
                  <c:v>-1.3532636573599996</c:v>
                </c:pt>
                <c:pt idx="1084">
                  <c:v>-1.3666993219900012</c:v>
                </c:pt>
                <c:pt idx="1085">
                  <c:v>-1.3735856104799995</c:v>
                </c:pt>
                <c:pt idx="1086">
                  <c:v>-1.3692816756100001</c:v>
                </c:pt>
                <c:pt idx="1087">
                  <c:v>-1.3625521090099992</c:v>
                </c:pt>
                <c:pt idx="1088">
                  <c:v>-1.3533110376000004</c:v>
                </c:pt>
                <c:pt idx="1089">
                  <c:v>-1.3415961034699997</c:v>
                </c:pt>
                <c:pt idx="1090">
                  <c:v>-1.33918675658</c:v>
                </c:pt>
                <c:pt idx="1091">
                  <c:v>-1.3463545295700006</c:v>
                </c:pt>
                <c:pt idx="1092">
                  <c:v>-1.3629507221799999</c:v>
                </c:pt>
                <c:pt idx="1093">
                  <c:v>-1.3922759126699997</c:v>
                </c:pt>
                <c:pt idx="1094">
                  <c:v>-1.4213173079599997</c:v>
                </c:pt>
                <c:pt idx="1095">
                  <c:v>-1.4419997516800005</c:v>
                </c:pt>
                <c:pt idx="1096">
                  <c:v>-1.4555559001600014</c:v>
                </c:pt>
                <c:pt idx="1097">
                  <c:v>-1.4533721310599996</c:v>
                </c:pt>
                <c:pt idx="1098">
                  <c:v>-1.4453062195100006</c:v>
                </c:pt>
                <c:pt idx="1099">
                  <c:v>-1.4221935492400006</c:v>
                </c:pt>
                <c:pt idx="1100">
                  <c:v>-1.3982015002300008</c:v>
                </c:pt>
                <c:pt idx="1101">
                  <c:v>-1.3764223618000004</c:v>
                </c:pt>
                <c:pt idx="1102">
                  <c:v>-1.3606591448200018</c:v>
                </c:pt>
                <c:pt idx="1103">
                  <c:v>-1.3505214407899999</c:v>
                </c:pt>
                <c:pt idx="1104">
                  <c:v>-1.3510882754999998</c:v>
                </c:pt>
                <c:pt idx="1105">
                  <c:v>-1.3515856536799999</c:v>
                </c:pt>
                <c:pt idx="1106">
                  <c:v>-1.3562796474300001</c:v>
                </c:pt>
                <c:pt idx="1107">
                  <c:v>-1.3511936372900002</c:v>
                </c:pt>
                <c:pt idx="1108">
                  <c:v>-1.3363199534899999</c:v>
                </c:pt>
                <c:pt idx="1109">
                  <c:v>-1.3140948218099995</c:v>
                </c:pt>
                <c:pt idx="1110">
                  <c:v>-1.2846070334999993</c:v>
                </c:pt>
                <c:pt idx="1111">
                  <c:v>-1.2584656327400006</c:v>
                </c:pt>
                <c:pt idx="1112">
                  <c:v>-1.2285864798900004</c:v>
                </c:pt>
                <c:pt idx="1113">
                  <c:v>-1.2104160788499998</c:v>
                </c:pt>
                <c:pt idx="1114">
                  <c:v>-1.1920344832600003</c:v>
                </c:pt>
                <c:pt idx="1115">
                  <c:v>-1.1745454433399987</c:v>
                </c:pt>
                <c:pt idx="1116">
                  <c:v>-1.1757444516300004</c:v>
                </c:pt>
                <c:pt idx="1117">
                  <c:v>-1.17253135477</c:v>
                </c:pt>
                <c:pt idx="1118">
                  <c:v>-1.1697322672500006</c:v>
                </c:pt>
                <c:pt idx="1119">
                  <c:v>-1.1538780968400013</c:v>
                </c:pt>
                <c:pt idx="1120">
                  <c:v>-1.1244026130999998</c:v>
                </c:pt>
                <c:pt idx="1121">
                  <c:v>-1.0970847371700003</c:v>
                </c:pt>
                <c:pt idx="1122">
                  <c:v>-1.0577191411500002</c:v>
                </c:pt>
                <c:pt idx="1123">
                  <c:v>-1.0272076800099998</c:v>
                </c:pt>
                <c:pt idx="1124">
                  <c:v>-1.0038947368900013</c:v>
                </c:pt>
                <c:pt idx="1125">
                  <c:v>-0.99439117139400035</c:v>
                </c:pt>
                <c:pt idx="1126">
                  <c:v>-1.0028341074600005</c:v>
                </c:pt>
                <c:pt idx="1127">
                  <c:v>-1.0178407606700004</c:v>
                </c:pt>
                <c:pt idx="1128">
                  <c:v>-1.03633738564</c:v>
                </c:pt>
                <c:pt idx="1129">
                  <c:v>-1.0409014687400004</c:v>
                </c:pt>
                <c:pt idx="1130">
                  <c:v>-1.0334049969100008</c:v>
                </c:pt>
                <c:pt idx="1131">
                  <c:v>-1.0039019884899996</c:v>
                </c:pt>
                <c:pt idx="1132">
                  <c:v>-0.96629902563399994</c:v>
                </c:pt>
                <c:pt idx="1133">
                  <c:v>-0.93641309326099942</c:v>
                </c:pt>
                <c:pt idx="1134">
                  <c:v>-0.9074083639670012</c:v>
                </c:pt>
                <c:pt idx="1135">
                  <c:v>-0.90388631070499992</c:v>
                </c:pt>
                <c:pt idx="1136">
                  <c:v>-0.90162173470099938</c:v>
                </c:pt>
                <c:pt idx="1137">
                  <c:v>-0.93444392611700067</c:v>
                </c:pt>
                <c:pt idx="1138">
                  <c:v>-0.96731652751099972</c:v>
                </c:pt>
                <c:pt idx="1139">
                  <c:v>-0.99412140530299875</c:v>
                </c:pt>
                <c:pt idx="1140">
                  <c:v>-1.0164437738499987</c:v>
                </c:pt>
                <c:pt idx="1141">
                  <c:v>-1.0143238122399993</c:v>
                </c:pt>
                <c:pt idx="1142">
                  <c:v>-1.0002338779800002</c:v>
                </c:pt>
                <c:pt idx="1143">
                  <c:v>-0.97645114204800043</c:v>
                </c:pt>
                <c:pt idx="1144">
                  <c:v>-0.94712775548700046</c:v>
                </c:pt>
                <c:pt idx="1145">
                  <c:v>-0.91874408037299982</c:v>
                </c:pt>
                <c:pt idx="1146">
                  <c:v>-0.90428563784700045</c:v>
                </c:pt>
                <c:pt idx="1147">
                  <c:v>-0.91133009981999957</c:v>
                </c:pt>
                <c:pt idx="1148">
                  <c:v>-0.92669906747100017</c:v>
                </c:pt>
                <c:pt idx="1149">
                  <c:v>-0.96447101047399963</c:v>
                </c:pt>
                <c:pt idx="1150">
                  <c:v>-1.0011251159800005</c:v>
                </c:pt>
                <c:pt idx="1151">
                  <c:v>-1.0509529448699999</c:v>
                </c:pt>
                <c:pt idx="1152">
                  <c:v>-1.0807192831700001</c:v>
                </c:pt>
                <c:pt idx="1153">
                  <c:v>-1.0961747277199998</c:v>
                </c:pt>
                <c:pt idx="1154">
                  <c:v>-1.0886651514400003</c:v>
                </c:pt>
                <c:pt idx="1155">
                  <c:v>-1.0586700157399997</c:v>
                </c:pt>
                <c:pt idx="1156">
                  <c:v>-1.032060256650001</c:v>
                </c:pt>
                <c:pt idx="1157">
                  <c:v>-0.98676517607900038</c:v>
                </c:pt>
                <c:pt idx="1158">
                  <c:v>-0.97393080868299986</c:v>
                </c:pt>
                <c:pt idx="1159">
                  <c:v>-0.97269479722400021</c:v>
                </c:pt>
                <c:pt idx="1160">
                  <c:v>-1.0060989760599994</c:v>
                </c:pt>
                <c:pt idx="1161">
                  <c:v>-1.0555770633600012</c:v>
                </c:pt>
                <c:pt idx="1162">
                  <c:v>-1.11789566715</c:v>
                </c:pt>
                <c:pt idx="1163">
                  <c:v>-1.1782109215499994</c:v>
                </c:pt>
                <c:pt idx="1164">
                  <c:v>-1.2231183813999997</c:v>
                </c:pt>
                <c:pt idx="1165">
                  <c:v>-1.2324204129200005</c:v>
                </c:pt>
                <c:pt idx="1166">
                  <c:v>-1.2188166313399986</c:v>
                </c:pt>
                <c:pt idx="1167">
                  <c:v>-1.16532507028</c:v>
                </c:pt>
                <c:pt idx="1168">
                  <c:v>-1.1153728085200001</c:v>
                </c:pt>
                <c:pt idx="1169">
                  <c:v>-1.0784628026499996</c:v>
                </c:pt>
                <c:pt idx="1170">
                  <c:v>-1.0511140016600011</c:v>
                </c:pt>
                <c:pt idx="1171">
                  <c:v>-1.0629870640900001</c:v>
                </c:pt>
                <c:pt idx="1172">
                  <c:v>-1.0964226566199995</c:v>
                </c:pt>
                <c:pt idx="1173">
                  <c:v>-1.1577440941799999</c:v>
                </c:pt>
                <c:pt idx="1174">
                  <c:v>-1.2272799697800005</c:v>
                </c:pt>
                <c:pt idx="1175">
                  <c:v>-1.2839518293399985</c:v>
                </c:pt>
                <c:pt idx="1176">
                  <c:v>-1.3162119352200001</c:v>
                </c:pt>
                <c:pt idx="1177">
                  <c:v>-1.3216997419800005</c:v>
                </c:pt>
                <c:pt idx="1178">
                  <c:v>-1.2873577270099998</c:v>
                </c:pt>
                <c:pt idx="1179">
                  <c:v>-1.23544042319</c:v>
                </c:pt>
                <c:pt idx="1180">
                  <c:v>-1.1785130868300002</c:v>
                </c:pt>
                <c:pt idx="1181">
                  <c:v>-1.1249229019400004</c:v>
                </c:pt>
                <c:pt idx="1182">
                  <c:v>-1.0972394366200005</c:v>
                </c:pt>
                <c:pt idx="1183">
                  <c:v>-1.1049000321799998</c:v>
                </c:pt>
                <c:pt idx="1184">
                  <c:v>-1.1202367808600016</c:v>
                </c:pt>
                <c:pt idx="1185">
                  <c:v>-1.16986696538</c:v>
                </c:pt>
                <c:pt idx="1186">
                  <c:v>-1.2263049287399996</c:v>
                </c:pt>
                <c:pt idx="1187">
                  <c:v>-1.27189500766</c:v>
                </c:pt>
                <c:pt idx="1188">
                  <c:v>-1.3051345309000004</c:v>
                </c:pt>
                <c:pt idx="1189">
                  <c:v>-1.30793925006</c:v>
                </c:pt>
                <c:pt idx="1190">
                  <c:v>-1.2959913930799982</c:v>
                </c:pt>
                <c:pt idx="1191">
                  <c:v>-1.2455355715999996</c:v>
                </c:pt>
                <c:pt idx="1192">
                  <c:v>-1.1993923858799991</c:v>
                </c:pt>
                <c:pt idx="1193">
                  <c:v>-1.1599700903900005</c:v>
                </c:pt>
                <c:pt idx="1194">
                  <c:v>-1.1304784481000005</c:v>
                </c:pt>
                <c:pt idx="1195">
                  <c:v>-1.1185789672999997</c:v>
                </c:pt>
                <c:pt idx="1196">
                  <c:v>-1.1210178127399995</c:v>
                </c:pt>
                <c:pt idx="1197">
                  <c:v>-1.1485829872299997</c:v>
                </c:pt>
                <c:pt idx="1198">
                  <c:v>-1.1822762379399987</c:v>
                </c:pt>
                <c:pt idx="1199">
                  <c:v>-1.21075496786</c:v>
                </c:pt>
                <c:pt idx="1200">
                  <c:v>-1.2359705032499997</c:v>
                </c:pt>
                <c:pt idx="1201">
                  <c:v>-1.2447101837499983</c:v>
                </c:pt>
                <c:pt idx="1202">
                  <c:v>-1.221199415700001</c:v>
                </c:pt>
                <c:pt idx="1203">
                  <c:v>-1.1899667308499999</c:v>
                </c:pt>
                <c:pt idx="1204">
                  <c:v>-1.145191359909999</c:v>
                </c:pt>
                <c:pt idx="1205">
                  <c:v>-1.1117390241300003</c:v>
                </c:pt>
                <c:pt idx="1206">
                  <c:v>-1.0889724187700003</c:v>
                </c:pt>
                <c:pt idx="1207">
                  <c:v>-1.0938541866199996</c:v>
                </c:pt>
                <c:pt idx="1208">
                  <c:v>-1.11846380199</c:v>
                </c:pt>
                <c:pt idx="1209">
                  <c:v>-1.1652708888599985</c:v>
                </c:pt>
                <c:pt idx="1210">
                  <c:v>-1.2144581563900001</c:v>
                </c:pt>
                <c:pt idx="1211">
                  <c:v>-1.2506088399500002</c:v>
                </c:pt>
                <c:pt idx="1212">
                  <c:v>-1.2677697400800005</c:v>
                </c:pt>
                <c:pt idx="1213">
                  <c:v>-1.2755877420400004</c:v>
                </c:pt>
                <c:pt idx="1214">
                  <c:v>-1.2502168523600012</c:v>
                </c:pt>
                <c:pt idx="1215">
                  <c:v>-1.2224429579600014</c:v>
                </c:pt>
                <c:pt idx="1216">
                  <c:v>-1.2179808303600013</c:v>
                </c:pt>
                <c:pt idx="1217">
                  <c:v>-1.2224486516100004</c:v>
                </c:pt>
                <c:pt idx="1218">
                  <c:v>-1.2484756953599994</c:v>
                </c:pt>
                <c:pt idx="1219">
                  <c:v>-1.27689305866</c:v>
                </c:pt>
                <c:pt idx="1220">
                  <c:v>-1.3082476734899999</c:v>
                </c:pt>
                <c:pt idx="1221">
                  <c:v>-1.3454769014700001</c:v>
                </c:pt>
                <c:pt idx="1222">
                  <c:v>-1.3819025912399998</c:v>
                </c:pt>
                <c:pt idx="1223">
                  <c:v>-1.4104386800700004</c:v>
                </c:pt>
                <c:pt idx="1224">
                  <c:v>-1.4092153958699996</c:v>
                </c:pt>
                <c:pt idx="1225">
                  <c:v>-1.4286759279600005</c:v>
                </c:pt>
                <c:pt idx="1226">
                  <c:v>-1.4187961603600012</c:v>
                </c:pt>
                <c:pt idx="1227">
                  <c:v>-1.413507062779999</c:v>
                </c:pt>
                <c:pt idx="1228">
                  <c:v>-1.4156936484100002</c:v>
                </c:pt>
                <c:pt idx="1229">
                  <c:v>-1.4195400386000006</c:v>
                </c:pt>
                <c:pt idx="1230">
                  <c:v>-1.4179310957700006</c:v>
                </c:pt>
                <c:pt idx="1231">
                  <c:v>-1.4346442558700014</c:v>
                </c:pt>
                <c:pt idx="1232">
                  <c:v>-1.4408964557199999</c:v>
                </c:pt>
                <c:pt idx="1233">
                  <c:v>-1.4553149464199993</c:v>
                </c:pt>
                <c:pt idx="1234">
                  <c:v>-1.4761209702799998</c:v>
                </c:pt>
                <c:pt idx="1235">
                  <c:v>-1.4992339202400005</c:v>
                </c:pt>
                <c:pt idx="1236">
                  <c:v>-1.5039917969700001</c:v>
                </c:pt>
                <c:pt idx="1237">
                  <c:v>-1.5223838808799997</c:v>
                </c:pt>
                <c:pt idx="1238">
                  <c:v>-1.5205096663499995</c:v>
                </c:pt>
                <c:pt idx="1239">
                  <c:v>-1.5223048067900007</c:v>
                </c:pt>
                <c:pt idx="1240">
                  <c:v>-1.5202652202799996</c:v>
                </c:pt>
                <c:pt idx="1241">
                  <c:v>-1.4997352756499993</c:v>
                </c:pt>
                <c:pt idx="1242">
                  <c:v>-1.4939703681099998</c:v>
                </c:pt>
                <c:pt idx="1243">
                  <c:v>-1.4751861252299996</c:v>
                </c:pt>
                <c:pt idx="1244">
                  <c:v>-1.47316106192</c:v>
                </c:pt>
                <c:pt idx="1245">
                  <c:v>-1.4664417370800003</c:v>
                </c:pt>
                <c:pt idx="1246">
                  <c:v>-1.4627366932499999</c:v>
                </c:pt>
                <c:pt idx="1247">
                  <c:v>-1.4703441238699999</c:v>
                </c:pt>
                <c:pt idx="1248">
                  <c:v>-1.4884063211600005</c:v>
                </c:pt>
                <c:pt idx="1249">
                  <c:v>-1.4995758590700001</c:v>
                </c:pt>
                <c:pt idx="1250">
                  <c:v>-1.5010170341500007</c:v>
                </c:pt>
                <c:pt idx="1251">
                  <c:v>-1.51416509739</c:v>
                </c:pt>
                <c:pt idx="1252">
                  <c:v>-1.50672879831</c:v>
                </c:pt>
                <c:pt idx="1253">
                  <c:v>-1.4982773743200004</c:v>
                </c:pt>
                <c:pt idx="1254">
                  <c:v>-1.4826472812000004</c:v>
                </c:pt>
                <c:pt idx="1255">
                  <c:v>-1.4704642714299998</c:v>
                </c:pt>
                <c:pt idx="1256">
                  <c:v>-1.4687125552199995</c:v>
                </c:pt>
                <c:pt idx="1257">
                  <c:v>-1.4645073247099996</c:v>
                </c:pt>
                <c:pt idx="1258">
                  <c:v>-1.4662363293500011</c:v>
                </c:pt>
                <c:pt idx="1259">
                  <c:v>-1.46887667547</c:v>
                </c:pt>
                <c:pt idx="1260">
                  <c:v>-1.4870163327599994</c:v>
                </c:pt>
                <c:pt idx="1261">
                  <c:v>-1.5087013557999998</c:v>
                </c:pt>
                <c:pt idx="1262">
                  <c:v>-1.5211097197400001</c:v>
                </c:pt>
                <c:pt idx="1263">
                  <c:v>-1.5267288567499995</c:v>
                </c:pt>
                <c:pt idx="1264">
                  <c:v>-1.5283164974300003</c:v>
                </c:pt>
                <c:pt idx="1265">
                  <c:v>-1.5204832798900016</c:v>
                </c:pt>
                <c:pt idx="1266">
                  <c:v>-1.5029897669800005</c:v>
                </c:pt>
                <c:pt idx="1267">
                  <c:v>-1.4908707888299999</c:v>
                </c:pt>
                <c:pt idx="1268">
                  <c:v>-1.4736720313200005</c:v>
                </c:pt>
                <c:pt idx="1269">
                  <c:v>-1.4648027921900006</c:v>
                </c:pt>
                <c:pt idx="1270">
                  <c:v>-1.4624967282799997</c:v>
                </c:pt>
                <c:pt idx="1271">
                  <c:v>-1.4819930414899996</c:v>
                </c:pt>
                <c:pt idx="1272">
                  <c:v>-1.5101929827100002</c:v>
                </c:pt>
                <c:pt idx="1273">
                  <c:v>-1.5419698291499986</c:v>
                </c:pt>
                <c:pt idx="1274">
                  <c:v>-1.5669808521199995</c:v>
                </c:pt>
                <c:pt idx="1275">
                  <c:v>-1.5627685824300006</c:v>
                </c:pt>
                <c:pt idx="1276">
                  <c:v>-1.5607417960199998</c:v>
                </c:pt>
                <c:pt idx="1277">
                  <c:v>-1.53463775677</c:v>
                </c:pt>
                <c:pt idx="1278">
                  <c:v>-1.5055954633299997</c:v>
                </c:pt>
                <c:pt idx="1279">
                  <c:v>-1.4743662122000003</c:v>
                </c:pt>
                <c:pt idx="1280">
                  <c:v>-1.4462774036799995</c:v>
                </c:pt>
                <c:pt idx="1281">
                  <c:v>-1.4604203060199996</c:v>
                </c:pt>
                <c:pt idx="1282">
                  <c:v>-1.4865079281299998</c:v>
                </c:pt>
                <c:pt idx="1283">
                  <c:v>-1.5314678978699998</c:v>
                </c:pt>
                <c:pt idx="1284">
                  <c:v>-1.5747104881299983</c:v>
                </c:pt>
                <c:pt idx="1285">
                  <c:v>-1.6134488514400003</c:v>
                </c:pt>
                <c:pt idx="1286">
                  <c:v>-1.6260477229400001</c:v>
                </c:pt>
                <c:pt idx="1287">
                  <c:v>-1.6274329617400012</c:v>
                </c:pt>
                <c:pt idx="1288">
                  <c:v>-1.5933877082600008</c:v>
                </c:pt>
                <c:pt idx="1289">
                  <c:v>-1.5497343662700009</c:v>
                </c:pt>
                <c:pt idx="1290">
                  <c:v>-1.5223747428199998</c:v>
                </c:pt>
                <c:pt idx="1291">
                  <c:v>-1.5121651754200003</c:v>
                </c:pt>
                <c:pt idx="1292">
                  <c:v>-1.5251759479300007</c:v>
                </c:pt>
                <c:pt idx="1293">
                  <c:v>-1.5765511439800004</c:v>
                </c:pt>
                <c:pt idx="1294">
                  <c:v>-1.6435654286499999</c:v>
                </c:pt>
                <c:pt idx="1295">
                  <c:v>-1.7122444159099994</c:v>
                </c:pt>
                <c:pt idx="1296">
                  <c:v>-1.7798517394400002</c:v>
                </c:pt>
                <c:pt idx="1297">
                  <c:v>-1.816838230429999</c:v>
                </c:pt>
                <c:pt idx="1298">
                  <c:v>-1.8222064894700005</c:v>
                </c:pt>
                <c:pt idx="1299">
                  <c:v>-1.7973423123299996</c:v>
                </c:pt>
                <c:pt idx="1300">
                  <c:v>-1.7526984378399995</c:v>
                </c:pt>
                <c:pt idx="1301">
                  <c:v>-1.6979560023199984</c:v>
                </c:pt>
                <c:pt idx="1302">
                  <c:v>-1.6600769961399995</c:v>
                </c:pt>
                <c:pt idx="1303">
                  <c:v>-1.6484373418199998</c:v>
                </c:pt>
                <c:pt idx="1304">
                  <c:v>-1.6604877616999998</c:v>
                </c:pt>
                <c:pt idx="1305">
                  <c:v>-1.7024226948300001</c:v>
                </c:pt>
                <c:pt idx="1306">
                  <c:v>-1.7741116033099993</c:v>
                </c:pt>
                <c:pt idx="1307">
                  <c:v>-1.8579123748099997</c:v>
                </c:pt>
                <c:pt idx="1308">
                  <c:v>-1.93595426681</c:v>
                </c:pt>
                <c:pt idx="1309">
                  <c:v>-1.9854160404100019</c:v>
                </c:pt>
                <c:pt idx="1310">
                  <c:v>-2.0043390423699994</c:v>
                </c:pt>
                <c:pt idx="1311">
                  <c:v>-1.9870735589299995</c:v>
                </c:pt>
                <c:pt idx="1312">
                  <c:v>-1.9481054937199993</c:v>
                </c:pt>
                <c:pt idx="1313">
                  <c:v>-1.8806551850000002</c:v>
                </c:pt>
                <c:pt idx="1314">
                  <c:v>-1.8191845708200003</c:v>
                </c:pt>
                <c:pt idx="1315">
                  <c:v>-1.7730397669199995</c:v>
                </c:pt>
                <c:pt idx="1316">
                  <c:v>-1.7656076476000004</c:v>
                </c:pt>
                <c:pt idx="1317">
                  <c:v>-1.7854162744500002</c:v>
                </c:pt>
                <c:pt idx="1318">
                  <c:v>-1.8409861869599997</c:v>
                </c:pt>
                <c:pt idx="1319">
                  <c:v>-1.9096557725799994</c:v>
                </c:pt>
                <c:pt idx="1320">
                  <c:v>-1.9751084006899995</c:v>
                </c:pt>
                <c:pt idx="1321">
                  <c:v>-2.0006966348900006</c:v>
                </c:pt>
                <c:pt idx="1322">
                  <c:v>-2.0023773477100013</c:v>
                </c:pt>
                <c:pt idx="1323">
                  <c:v>-1.9455862552400007</c:v>
                </c:pt>
                <c:pt idx="1324">
                  <c:v>-1.8489379225600007</c:v>
                </c:pt>
                <c:pt idx="1325">
                  <c:v>-1.7386101102199998</c:v>
                </c:pt>
                <c:pt idx="1326">
                  <c:v>-1.6297646795800003</c:v>
                </c:pt>
                <c:pt idx="1327">
                  <c:v>-1.5575851200900002</c:v>
                </c:pt>
                <c:pt idx="1328">
                  <c:v>-1.5165929355399999</c:v>
                </c:pt>
                <c:pt idx="1329">
                  <c:v>-1.5249883515599998</c:v>
                </c:pt>
                <c:pt idx="1330">
                  <c:v>-1.5718641516800003</c:v>
                </c:pt>
                <c:pt idx="1331">
                  <c:v>-1.6376448238000001</c:v>
                </c:pt>
                <c:pt idx="1332">
                  <c:v>-1.7025819566399996</c:v>
                </c:pt>
                <c:pt idx="1333">
                  <c:v>-1.7181641534400001</c:v>
                </c:pt>
                <c:pt idx="1334">
                  <c:v>-1.7043775114699999</c:v>
                </c:pt>
                <c:pt idx="1335">
                  <c:v>-1.6451180953399995</c:v>
                </c:pt>
                <c:pt idx="1336">
                  <c:v>-1.5434909832700003</c:v>
                </c:pt>
                <c:pt idx="1337">
                  <c:v>-1.4452817974600007</c:v>
                </c:pt>
                <c:pt idx="1338">
                  <c:v>-1.3464744875200005</c:v>
                </c:pt>
                <c:pt idx="1339">
                  <c:v>-1.2954900960700009</c:v>
                </c:pt>
                <c:pt idx="1340">
                  <c:v>-1.2834791180399998</c:v>
                </c:pt>
                <c:pt idx="1341">
                  <c:v>-1.3083311492400005</c:v>
                </c:pt>
                <c:pt idx="1342">
                  <c:v>-1.3737820085200003</c:v>
                </c:pt>
                <c:pt idx="1343">
                  <c:v>-1.4333692745199997</c:v>
                </c:pt>
                <c:pt idx="1344">
                  <c:v>-1.5000387508299999</c:v>
                </c:pt>
                <c:pt idx="1345">
                  <c:v>-1.5228206594199993</c:v>
                </c:pt>
                <c:pt idx="1346">
                  <c:v>-1.5157879748100007</c:v>
                </c:pt>
                <c:pt idx="1347">
                  <c:v>-1.4730000939200003</c:v>
                </c:pt>
                <c:pt idx="1348">
                  <c:v>-1.4022487220399993</c:v>
                </c:pt>
                <c:pt idx="1349">
                  <c:v>-1.3252600532500001</c:v>
                </c:pt>
                <c:pt idx="1350">
                  <c:v>-1.2691062535400002</c:v>
                </c:pt>
                <c:pt idx="1351">
                  <c:v>-1.2326941797699984</c:v>
                </c:pt>
                <c:pt idx="1352">
                  <c:v>-1.2336155907399995</c:v>
                </c:pt>
                <c:pt idx="1353">
                  <c:v>-1.2623279022799996</c:v>
                </c:pt>
                <c:pt idx="1354">
                  <c:v>-1.3150031719900004</c:v>
                </c:pt>
                <c:pt idx="1355">
                  <c:v>-1.3884706506700006</c:v>
                </c:pt>
                <c:pt idx="1356">
                  <c:v>-1.4544614740599993</c:v>
                </c:pt>
                <c:pt idx="1357">
                  <c:v>-1.5001838379900001</c:v>
                </c:pt>
                <c:pt idx="1358">
                  <c:v>-1.5138420105500003</c:v>
                </c:pt>
                <c:pt idx="1359">
                  <c:v>-1.4956903822999998</c:v>
                </c:pt>
                <c:pt idx="1360">
                  <c:v>-1.4465837764100016</c:v>
                </c:pt>
                <c:pt idx="1361">
                  <c:v>-1.3856135269399994</c:v>
                </c:pt>
                <c:pt idx="1362">
                  <c:v>-1.3345782341200005</c:v>
                </c:pt>
                <c:pt idx="1363">
                  <c:v>-1.2973465963699993</c:v>
                </c:pt>
                <c:pt idx="1364">
                  <c:v>-1.2964969714400001</c:v>
                </c:pt>
                <c:pt idx="1365">
                  <c:v>-1.3202048896500005</c:v>
                </c:pt>
                <c:pt idx="1366">
                  <c:v>-1.3880303812000008</c:v>
                </c:pt>
                <c:pt idx="1367">
                  <c:v>-1.4562405233899989</c:v>
                </c:pt>
                <c:pt idx="1368">
                  <c:v>-1.5309183854499999</c:v>
                </c:pt>
                <c:pt idx="1369">
                  <c:v>-1.5783555392800006</c:v>
                </c:pt>
                <c:pt idx="1370">
                  <c:v>-1.5987401094800004</c:v>
                </c:pt>
                <c:pt idx="1371">
                  <c:v>-1.5779325594799993</c:v>
                </c:pt>
                <c:pt idx="1372">
                  <c:v>-1.5374061563699999</c:v>
                </c:pt>
                <c:pt idx="1373">
                  <c:v>-1.4869203619699987</c:v>
                </c:pt>
                <c:pt idx="1374">
                  <c:v>-1.4392726289799993</c:v>
                </c:pt>
                <c:pt idx="1375">
                  <c:v>-1.4293848105199998</c:v>
                </c:pt>
                <c:pt idx="1376">
                  <c:v>-1.4315057019800004</c:v>
                </c:pt>
                <c:pt idx="1377">
                  <c:v>-1.4906413643200009</c:v>
                </c:pt>
                <c:pt idx="1378">
                  <c:v>-1.5610784530200006</c:v>
                </c:pt>
                <c:pt idx="1379">
                  <c:v>-1.6405175136100001</c:v>
                </c:pt>
                <c:pt idx="1380">
                  <c:v>-1.6957378279099986</c:v>
                </c:pt>
                <c:pt idx="1381">
                  <c:v>-1.7345439010599994</c:v>
                </c:pt>
                <c:pt idx="1382">
                  <c:v>-1.7390892493999999</c:v>
                </c:pt>
                <c:pt idx="1383">
                  <c:v>-1.7228150095099997</c:v>
                </c:pt>
                <c:pt idx="1384">
                  <c:v>-1.6857915197499997</c:v>
                </c:pt>
                <c:pt idx="1385">
                  <c:v>-1.6670746813900004</c:v>
                </c:pt>
                <c:pt idx="1386">
                  <c:v>-1.6638518188100004</c:v>
                </c:pt>
                <c:pt idx="1387">
                  <c:v>-1.6875343561499982</c:v>
                </c:pt>
                <c:pt idx="1388">
                  <c:v>-1.7345822105500011</c:v>
                </c:pt>
                <c:pt idx="1389">
                  <c:v>-1.7931353663600005</c:v>
                </c:pt>
                <c:pt idx="1390">
                  <c:v>-1.8589374055099994</c:v>
                </c:pt>
                <c:pt idx="1391">
                  <c:v>-1.9039630242999999</c:v>
                </c:pt>
                <c:pt idx="1392">
                  <c:v>-1.9350850204999999</c:v>
                </c:pt>
                <c:pt idx="1393">
                  <c:v>-1.9511524992900009</c:v>
                </c:pt>
                <c:pt idx="1394">
                  <c:v>-1.9412497356</c:v>
                </c:pt>
                <c:pt idx="1395">
                  <c:v>-1.9397631128700001</c:v>
                </c:pt>
                <c:pt idx="1396">
                  <c:v>-1.9306539335700013</c:v>
                </c:pt>
                <c:pt idx="1397">
                  <c:v>-1.9318259599200005</c:v>
                </c:pt>
                <c:pt idx="1398">
                  <c:v>-1.9475597723100004</c:v>
                </c:pt>
                <c:pt idx="1399">
                  <c:v>-1.9664806995299982</c:v>
                </c:pt>
                <c:pt idx="1400">
                  <c:v>-2.0062765050600002</c:v>
                </c:pt>
                <c:pt idx="1401">
                  <c:v>-2.0336202067599989</c:v>
                </c:pt>
                <c:pt idx="1402">
                  <c:v>-2.0602055968700004</c:v>
                </c:pt>
                <c:pt idx="1403">
                  <c:v>-2.0746835728899997</c:v>
                </c:pt>
                <c:pt idx="1404">
                  <c:v>-2.0753800610600006</c:v>
                </c:pt>
                <c:pt idx="1405">
                  <c:v>-2.0724333133899981</c:v>
                </c:pt>
                <c:pt idx="1406">
                  <c:v>-2.0533235933399996</c:v>
                </c:pt>
                <c:pt idx="1407">
                  <c:v>-2.0223384119000003</c:v>
                </c:pt>
                <c:pt idx="1408">
                  <c:v>-1.9972982304600004</c:v>
                </c:pt>
                <c:pt idx="1409">
                  <c:v>-1.9768821933900005</c:v>
                </c:pt>
                <c:pt idx="1410">
                  <c:v>-1.9519961517699993</c:v>
                </c:pt>
                <c:pt idx="1411">
                  <c:v>-1.9349024842299998</c:v>
                </c:pt>
                <c:pt idx="1412">
                  <c:v>-1.92939465155</c:v>
                </c:pt>
                <c:pt idx="1413">
                  <c:v>-1.9214359530200007</c:v>
                </c:pt>
                <c:pt idx="1414">
                  <c:v>-1.9001539618300001</c:v>
                </c:pt>
                <c:pt idx="1415">
                  <c:v>-1.8749430332400001</c:v>
                </c:pt>
                <c:pt idx="1416">
                  <c:v>-1.8459808923200003</c:v>
                </c:pt>
                <c:pt idx="1417">
                  <c:v>-1.7988830689600017</c:v>
                </c:pt>
                <c:pt idx="1418">
                  <c:v>-1.7576259705299992</c:v>
                </c:pt>
                <c:pt idx="1419">
                  <c:v>-1.71627729426</c:v>
                </c:pt>
                <c:pt idx="1420">
                  <c:v>-1.681862728690001</c:v>
                </c:pt>
                <c:pt idx="1421">
                  <c:v>-1.6612810908899998</c:v>
                </c:pt>
                <c:pt idx="1422">
                  <c:v>-1.6528559393600004</c:v>
                </c:pt>
                <c:pt idx="1423">
                  <c:v>-1.6516726399099997</c:v>
                </c:pt>
                <c:pt idx="1424">
                  <c:v>-1.6524295841899996</c:v>
                </c:pt>
                <c:pt idx="1425">
                  <c:v>-1.6368170610399999</c:v>
                </c:pt>
                <c:pt idx="1426">
                  <c:v>-1.61250865423</c:v>
                </c:pt>
                <c:pt idx="1427">
                  <c:v>-1.5750631048000003</c:v>
                </c:pt>
                <c:pt idx="1428">
                  <c:v>-1.5430476756800002</c:v>
                </c:pt>
                <c:pt idx="1429">
                  <c:v>-1.5027202181499995</c:v>
                </c:pt>
                <c:pt idx="1430">
                  <c:v>-1.4660466564599985</c:v>
                </c:pt>
                <c:pt idx="1431">
                  <c:v>-1.4503822212899997</c:v>
                </c:pt>
                <c:pt idx="1432">
                  <c:v>-1.4593286848999996</c:v>
                </c:pt>
                <c:pt idx="1433">
                  <c:v>-1.4636033306500003</c:v>
                </c:pt>
                <c:pt idx="1434">
                  <c:v>-1.4850559722600005</c:v>
                </c:pt>
                <c:pt idx="1435">
                  <c:v>-1.4949436950799995</c:v>
                </c:pt>
                <c:pt idx="1436">
                  <c:v>-1.5143503893199997</c:v>
                </c:pt>
                <c:pt idx="1437">
                  <c:v>-1.5145354175599992</c:v>
                </c:pt>
                <c:pt idx="1438">
                  <c:v>-1.514527050249999</c:v>
                </c:pt>
                <c:pt idx="1439">
                  <c:v>-1.4851707172199995</c:v>
                </c:pt>
                <c:pt idx="1440">
                  <c:v>-1.4668313883100002</c:v>
                </c:pt>
                <c:pt idx="1441">
                  <c:v>-1.4359447570700001</c:v>
                </c:pt>
                <c:pt idx="1442">
                  <c:v>-1.4183607392600002</c:v>
                </c:pt>
                <c:pt idx="1443">
                  <c:v>-1.4152827903899998</c:v>
                </c:pt>
                <c:pt idx="1444">
                  <c:v>-1.4166212085200003</c:v>
                </c:pt>
                <c:pt idx="1445">
                  <c:v>-1.4321573239399996</c:v>
                </c:pt>
                <c:pt idx="1446">
                  <c:v>-1.4397886869000001</c:v>
                </c:pt>
                <c:pt idx="1447">
                  <c:v>-1.4431874770899997</c:v>
                </c:pt>
                <c:pt idx="1448">
                  <c:v>-1.4583842566699998</c:v>
                </c:pt>
                <c:pt idx="1449">
                  <c:v>-1.4717575489900003</c:v>
                </c:pt>
                <c:pt idx="1450">
                  <c:v>-1.4769869938900013</c:v>
                </c:pt>
                <c:pt idx="1451">
                  <c:v>-1.4916067512899998</c:v>
                </c:pt>
                <c:pt idx="1452">
                  <c:v>-1.5001007588699999</c:v>
                </c:pt>
                <c:pt idx="1453">
                  <c:v>-1.5136878837000001</c:v>
                </c:pt>
                <c:pt idx="1454">
                  <c:v>-1.5335803781100001</c:v>
                </c:pt>
                <c:pt idx="1455">
                  <c:v>-1.5564135429600001</c:v>
                </c:pt>
                <c:pt idx="1456">
                  <c:v>-1.578089854039999</c:v>
                </c:pt>
                <c:pt idx="1457">
                  <c:v>-1.6001407275699999</c:v>
                </c:pt>
                <c:pt idx="1458">
                  <c:v>-1.6285955923000008</c:v>
                </c:pt>
                <c:pt idx="1459">
                  <c:v>-1.639191598819999</c:v>
                </c:pt>
                <c:pt idx="1460">
                  <c:v>-1.6504494849999995</c:v>
                </c:pt>
                <c:pt idx="1461">
                  <c:v>-1.6713508880199988</c:v>
                </c:pt>
                <c:pt idx="1462">
                  <c:v>-1.6817937316499996</c:v>
                </c:pt>
                <c:pt idx="1463">
                  <c:v>-1.7065496232899993</c:v>
                </c:pt>
                <c:pt idx="1464">
                  <c:v>-1.7276456124600013</c:v>
                </c:pt>
                <c:pt idx="1465">
                  <c:v>-1.7693010083999998</c:v>
                </c:pt>
                <c:pt idx="1466">
                  <c:v>-1.8103034877999999</c:v>
                </c:pt>
                <c:pt idx="1467">
                  <c:v>-1.8509964983699994</c:v>
                </c:pt>
                <c:pt idx="1468">
                  <c:v>-1.8860346906100007</c:v>
                </c:pt>
                <c:pt idx="1469">
                  <c:v>-1.9185599653299992</c:v>
                </c:pt>
                <c:pt idx="1470">
                  <c:v>-1.9251742417500006</c:v>
                </c:pt>
                <c:pt idx="1471">
                  <c:v>-1.9241133266400003</c:v>
                </c:pt>
                <c:pt idx="1472">
                  <c:v>-1.9206412560699995</c:v>
                </c:pt>
                <c:pt idx="1473">
                  <c:v>-1.9427923382299994</c:v>
                </c:pt>
                <c:pt idx="1474">
                  <c:v>-1.9732079781000009</c:v>
                </c:pt>
                <c:pt idx="1475">
                  <c:v>-2.0250361018400009</c:v>
                </c:pt>
                <c:pt idx="1476">
                  <c:v>-2.0943665653399997</c:v>
                </c:pt>
                <c:pt idx="1477">
                  <c:v>-2.1704814539899995</c:v>
                </c:pt>
                <c:pt idx="1478">
                  <c:v>-2.2400714544900002</c:v>
                </c:pt>
                <c:pt idx="1479">
                  <c:v>-2.3119846851100005</c:v>
                </c:pt>
                <c:pt idx="1480">
                  <c:v>-2.34479099679</c:v>
                </c:pt>
                <c:pt idx="1481">
                  <c:v>-2.3570292938099984</c:v>
                </c:pt>
                <c:pt idx="1482">
                  <c:v>-2.3469001330700014</c:v>
                </c:pt>
                <c:pt idx="1483">
                  <c:v>-2.3220301054900001</c:v>
                </c:pt>
                <c:pt idx="1484">
                  <c:v>-2.3009659643999996</c:v>
                </c:pt>
                <c:pt idx="1485">
                  <c:v>-2.3100320110300001</c:v>
                </c:pt>
                <c:pt idx="1486">
                  <c:v>-2.3357334040400004</c:v>
                </c:pt>
                <c:pt idx="1487">
                  <c:v>-2.3993445221499994</c:v>
                </c:pt>
                <c:pt idx="1488">
                  <c:v>-2.4652492703400002</c:v>
                </c:pt>
                <c:pt idx="1489">
                  <c:v>-2.5388994809900001</c:v>
                </c:pt>
                <c:pt idx="1490">
                  <c:v>-2.6069181769999981</c:v>
                </c:pt>
                <c:pt idx="1491">
                  <c:v>-2.656864260279999</c:v>
                </c:pt>
                <c:pt idx="1492">
                  <c:v>-2.6759563048599997</c:v>
                </c:pt>
                <c:pt idx="1493">
                  <c:v>-2.6674584043799991</c:v>
                </c:pt>
                <c:pt idx="1494">
                  <c:v>-2.6356383190100008</c:v>
                </c:pt>
                <c:pt idx="1495">
                  <c:v>-2.6020355572800002</c:v>
                </c:pt>
                <c:pt idx="1496">
                  <c:v>-2.5677015811000006</c:v>
                </c:pt>
                <c:pt idx="1497">
                  <c:v>-2.5617856375799999</c:v>
                </c:pt>
                <c:pt idx="1498">
                  <c:v>-2.5830174879799999</c:v>
                </c:pt>
                <c:pt idx="1499">
                  <c:v>-2.6157288723000005</c:v>
                </c:pt>
                <c:pt idx="1500">
                  <c:v>-2.6682851671500001</c:v>
                </c:pt>
                <c:pt idx="1501">
                  <c:v>-2.7208658832500006</c:v>
                </c:pt>
                <c:pt idx="1502">
                  <c:v>-2.7656725325</c:v>
                </c:pt>
                <c:pt idx="1503">
                  <c:v>-2.7854425796199997</c:v>
                </c:pt>
                <c:pt idx="1504">
                  <c:v>-2.7726851053200003</c:v>
                </c:pt>
                <c:pt idx="1505">
                  <c:v>-2.7414799724300014</c:v>
                </c:pt>
                <c:pt idx="1506">
                  <c:v>-2.6929489115200003</c:v>
                </c:pt>
                <c:pt idx="1507">
                  <c:v>-2.6503140039600002</c:v>
                </c:pt>
                <c:pt idx="1508">
                  <c:v>-2.6079268850799995</c:v>
                </c:pt>
                <c:pt idx="1509">
                  <c:v>-2.5706046972999994</c:v>
                </c:pt>
                <c:pt idx="1510">
                  <c:v>-2.5654496825800006</c:v>
                </c:pt>
                <c:pt idx="1511">
                  <c:v>-2.5700964023799999</c:v>
                </c:pt>
                <c:pt idx="1512">
                  <c:v>-2.5930187604500006</c:v>
                </c:pt>
                <c:pt idx="1513">
                  <c:v>-2.6154905872499996</c:v>
                </c:pt>
                <c:pt idx="1514">
                  <c:v>-2.6347781400499986</c:v>
                </c:pt>
                <c:pt idx="1515">
                  <c:v>-2.6277415060300013</c:v>
                </c:pt>
                <c:pt idx="1516">
                  <c:v>-2.6117517554199998</c:v>
                </c:pt>
                <c:pt idx="1517">
                  <c:v>-2.5611610276699999</c:v>
                </c:pt>
                <c:pt idx="1518">
                  <c:v>-2.49381121975</c:v>
                </c:pt>
                <c:pt idx="1519">
                  <c:v>-2.42026383348</c:v>
                </c:pt>
                <c:pt idx="1520">
                  <c:v>-2.3660677565299997</c:v>
                </c:pt>
                <c:pt idx="1521">
                  <c:v>-2.3104151884899999</c:v>
                </c:pt>
                <c:pt idx="1522">
                  <c:v>-2.3002478091</c:v>
                </c:pt>
                <c:pt idx="1523">
                  <c:v>-2.2956750857200006</c:v>
                </c:pt>
                <c:pt idx="1524">
                  <c:v>-2.3055162997600003</c:v>
                </c:pt>
                <c:pt idx="1525">
                  <c:v>-2.3167860509800002</c:v>
                </c:pt>
                <c:pt idx="1526">
                  <c:v>-2.3213370324699993</c:v>
                </c:pt>
                <c:pt idx="1527">
                  <c:v>-2.2955828189300003</c:v>
                </c:pt>
                <c:pt idx="1528">
                  <c:v>-2.2633921397500005</c:v>
                </c:pt>
                <c:pt idx="1529">
                  <c:v>-2.1999722127400005</c:v>
                </c:pt>
                <c:pt idx="1530">
                  <c:v>-2.1322132074599995</c:v>
                </c:pt>
                <c:pt idx="1531">
                  <c:v>-2.0827579548799986</c:v>
                </c:pt>
                <c:pt idx="1532">
                  <c:v>-2.0542925991800001</c:v>
                </c:pt>
                <c:pt idx="1533">
                  <c:v>-2.0523003344799999</c:v>
                </c:pt>
                <c:pt idx="1534">
                  <c:v>-2.0573801022099993</c:v>
                </c:pt>
                <c:pt idx="1535">
                  <c:v>-2.0865736891500006</c:v>
                </c:pt>
                <c:pt idx="1536">
                  <c:v>-2.1102792217699995</c:v>
                </c:pt>
                <c:pt idx="1537">
                  <c:v>-2.1048725182200001</c:v>
                </c:pt>
                <c:pt idx="1538">
                  <c:v>-2.0934952602800005</c:v>
                </c:pt>
                <c:pt idx="1539">
                  <c:v>-2.0402312466600008</c:v>
                </c:pt>
                <c:pt idx="1540">
                  <c:v>-1.9954146782499986</c:v>
                </c:pt>
                <c:pt idx="1541">
                  <c:v>-1.9463961624199986</c:v>
                </c:pt>
                <c:pt idx="1542">
                  <c:v>-1.9212487574999995</c:v>
                </c:pt>
                <c:pt idx="1543">
                  <c:v>-1.9288605944900004</c:v>
                </c:pt>
                <c:pt idx="1544">
                  <c:v>-1.9615984044200001</c:v>
                </c:pt>
                <c:pt idx="1545">
                  <c:v>-2.0252015666900003</c:v>
                </c:pt>
                <c:pt idx="1546">
                  <c:v>-2.0859932727500001</c:v>
                </c:pt>
                <c:pt idx="1547">
                  <c:v>-2.1385668113999996</c:v>
                </c:pt>
                <c:pt idx="1548">
                  <c:v>-2.1727090874600004</c:v>
                </c:pt>
                <c:pt idx="1549">
                  <c:v>-2.1808231511000002</c:v>
                </c:pt>
                <c:pt idx="1550">
                  <c:v>-2.1572967513999997</c:v>
                </c:pt>
                <c:pt idx="1551">
                  <c:v>-2.1226046242299987</c:v>
                </c:pt>
                <c:pt idx="1552">
                  <c:v>-2.0835759722699994</c:v>
                </c:pt>
                <c:pt idx="1553">
                  <c:v>-2.0539515459200004</c:v>
                </c:pt>
                <c:pt idx="1554">
                  <c:v>-2.0517077837500004</c:v>
                </c:pt>
                <c:pt idx="1555">
                  <c:v>-2.0914489119499997</c:v>
                </c:pt>
                <c:pt idx="1556">
                  <c:v>-2.1507222243800013</c:v>
                </c:pt>
                <c:pt idx="1557">
                  <c:v>-2.2374193501100001</c:v>
                </c:pt>
                <c:pt idx="1558">
                  <c:v>-2.31971486644</c:v>
                </c:pt>
                <c:pt idx="1559">
                  <c:v>-2.3689478394300001</c:v>
                </c:pt>
                <c:pt idx="1560">
                  <c:v>-2.3899068132099996</c:v>
                </c:pt>
                <c:pt idx="1561">
                  <c:v>-2.3618362854100008</c:v>
                </c:pt>
                <c:pt idx="1562">
                  <c:v>-2.3094133453300003</c:v>
                </c:pt>
                <c:pt idx="1563">
                  <c:v>-2.2412411983199996</c:v>
                </c:pt>
                <c:pt idx="1564">
                  <c:v>-2.1708694224500005</c:v>
                </c:pt>
                <c:pt idx="1565">
                  <c:v>-2.1309630345700001</c:v>
                </c:pt>
                <c:pt idx="1566">
                  <c:v>-2.1222968384699983</c:v>
                </c:pt>
                <c:pt idx="1567">
                  <c:v>-2.1465140921599994</c:v>
                </c:pt>
                <c:pt idx="1568">
                  <c:v>-2.2099329391600007</c:v>
                </c:pt>
                <c:pt idx="1569">
                  <c:v>-2.2896633489599996</c:v>
                </c:pt>
                <c:pt idx="1570">
                  <c:v>-2.3536677263999994</c:v>
                </c:pt>
                <c:pt idx="1571">
                  <c:v>-2.3931613886999998</c:v>
                </c:pt>
                <c:pt idx="1572">
                  <c:v>-2.3974598852599995</c:v>
                </c:pt>
                <c:pt idx="1573">
                  <c:v>-2.360316956030001</c:v>
                </c:pt>
                <c:pt idx="1574">
                  <c:v>-2.28586280651</c:v>
                </c:pt>
                <c:pt idx="1575">
                  <c:v>-2.2062569426600001</c:v>
                </c:pt>
                <c:pt idx="1576">
                  <c:v>-2.1218890360299993</c:v>
                </c:pt>
                <c:pt idx="1577">
                  <c:v>-2.0661448162999996</c:v>
                </c:pt>
                <c:pt idx="1578">
                  <c:v>-2.0535716726900004</c:v>
                </c:pt>
                <c:pt idx="1579">
                  <c:v>-2.0810149388600001</c:v>
                </c:pt>
                <c:pt idx="1580">
                  <c:v>-2.1403122513799997</c:v>
                </c:pt>
                <c:pt idx="1581">
                  <c:v>-2.2345641105100005</c:v>
                </c:pt>
                <c:pt idx="1582">
                  <c:v>-2.3057422735799999</c:v>
                </c:pt>
                <c:pt idx="1583">
                  <c:v>-2.3566723086400003</c:v>
                </c:pt>
                <c:pt idx="1584">
                  <c:v>-2.3590444174299994</c:v>
                </c:pt>
                <c:pt idx="1585">
                  <c:v>-2.3124268898899998</c:v>
                </c:pt>
                <c:pt idx="1586">
                  <c:v>-2.2199735982200006</c:v>
                </c:pt>
                <c:pt idx="1587">
                  <c:v>-2.1070356076599999</c:v>
                </c:pt>
                <c:pt idx="1588">
                  <c:v>-2.0140826753399992</c:v>
                </c:pt>
                <c:pt idx="1589">
                  <c:v>-1.9439716221499999</c:v>
                </c:pt>
                <c:pt idx="1590">
                  <c:v>-1.9322538736199999</c:v>
                </c:pt>
                <c:pt idx="1591">
                  <c:v>-1.96186157113</c:v>
                </c:pt>
                <c:pt idx="1592">
                  <c:v>-2.0273489083</c:v>
                </c:pt>
                <c:pt idx="1593">
                  <c:v>-2.1107167682900001</c:v>
                </c:pt>
                <c:pt idx="1594">
                  <c:v>-2.1614695245400002</c:v>
                </c:pt>
                <c:pt idx="1595">
                  <c:v>-2.189045998220001</c:v>
                </c:pt>
                <c:pt idx="1596">
                  <c:v>-2.1717973777899999</c:v>
                </c:pt>
                <c:pt idx="1597">
                  <c:v>-2.1192198055500002</c:v>
                </c:pt>
                <c:pt idx="1598">
                  <c:v>-2.0485376832000006</c:v>
                </c:pt>
                <c:pt idx="1599">
                  <c:v>-1.9703105621499999</c:v>
                </c:pt>
                <c:pt idx="1600">
                  <c:v>-1.9228355718100012</c:v>
                </c:pt>
                <c:pt idx="1601">
                  <c:v>-1.9129813681500005</c:v>
                </c:pt>
                <c:pt idx="1602">
                  <c:v>-1.9321024241899998</c:v>
                </c:pt>
                <c:pt idx="1603">
                  <c:v>-1.9732066384000002</c:v>
                </c:pt>
                <c:pt idx="1604">
                  <c:v>-2.0317622062700003</c:v>
                </c:pt>
                <c:pt idx="1605">
                  <c:v>-2.0732510193199998</c:v>
                </c:pt>
                <c:pt idx="1606">
                  <c:v>-2.1012441872100003</c:v>
                </c:pt>
                <c:pt idx="1607">
                  <c:v>-2.1026333881399997</c:v>
                </c:pt>
                <c:pt idx="1608">
                  <c:v>-2.0766066267099994</c:v>
                </c:pt>
                <c:pt idx="1609">
                  <c:v>-2.0312554014400006</c:v>
                </c:pt>
                <c:pt idx="1610">
                  <c:v>-1.9761775508900001</c:v>
                </c:pt>
                <c:pt idx="1611">
                  <c:v>-1.92574649209</c:v>
                </c:pt>
                <c:pt idx="1612">
                  <c:v>-1.8884629751699999</c:v>
                </c:pt>
                <c:pt idx="1613">
                  <c:v>-1.8701870179600011</c:v>
                </c:pt>
                <c:pt idx="1614">
                  <c:v>-1.8697792507500006</c:v>
                </c:pt>
                <c:pt idx="1615">
                  <c:v>-1.8941249709699994</c:v>
                </c:pt>
                <c:pt idx="1616">
                  <c:v>-1.9250594487199981</c:v>
                </c:pt>
                <c:pt idx="1617">
                  <c:v>-1.9507754299799986</c:v>
                </c:pt>
                <c:pt idx="1618">
                  <c:v>-1.9750851776399996</c:v>
                </c:pt>
                <c:pt idx="1619">
                  <c:v>-1.9781158781299999</c:v>
                </c:pt>
                <c:pt idx="1620">
                  <c:v>-1.9632822042299996</c:v>
                </c:pt>
                <c:pt idx="1621">
                  <c:v>-1.9362613653699998</c:v>
                </c:pt>
                <c:pt idx="1622">
                  <c:v>-1.9061743986699993</c:v>
                </c:pt>
                <c:pt idx="1623">
                  <c:v>-1.8875886586399993</c:v>
                </c:pt>
                <c:pt idx="1624">
                  <c:v>-1.8757673855899994</c:v>
                </c:pt>
                <c:pt idx="1625">
                  <c:v>-1.8790907206300003</c:v>
                </c:pt>
                <c:pt idx="1626">
                  <c:v>-1.9063718509799998</c:v>
                </c:pt>
                <c:pt idx="1627">
                  <c:v>-1.9315223852299988</c:v>
                </c:pt>
                <c:pt idx="1628">
                  <c:v>-1.9710488761599998</c:v>
                </c:pt>
                <c:pt idx="1629">
                  <c:v>-1.9886739139000007</c:v>
                </c:pt>
                <c:pt idx="1630">
                  <c:v>-1.9872425989299987</c:v>
                </c:pt>
                <c:pt idx="1631">
                  <c:v>-1.9718712478700005</c:v>
                </c:pt>
                <c:pt idx="1632">
                  <c:v>-1.9386639365399996</c:v>
                </c:pt>
                <c:pt idx="1633">
                  <c:v>-1.91088855418</c:v>
                </c:pt>
                <c:pt idx="1634">
                  <c:v>-1.9009913913300005</c:v>
                </c:pt>
                <c:pt idx="1635">
                  <c:v>-1.9051509997300005</c:v>
                </c:pt>
                <c:pt idx="1636">
                  <c:v>-1.9275249262100003</c:v>
                </c:pt>
                <c:pt idx="1637">
                  <c:v>-1.9640551121100005</c:v>
                </c:pt>
                <c:pt idx="1638">
                  <c:v>-1.9995885985599999</c:v>
                </c:pt>
                <c:pt idx="1639">
                  <c:v>-2.0251583965700006</c:v>
                </c:pt>
                <c:pt idx="1640">
                  <c:v>-2.0375787888699994</c:v>
                </c:pt>
                <c:pt idx="1641">
                  <c:v>-2.0242677763099999</c:v>
                </c:pt>
                <c:pt idx="1642">
                  <c:v>-1.9896968105500001</c:v>
                </c:pt>
                <c:pt idx="1643">
                  <c:v>-1.9568622090800001</c:v>
                </c:pt>
                <c:pt idx="1644">
                  <c:v>-1.9291394329099996</c:v>
                </c:pt>
                <c:pt idx="1645">
                  <c:v>-1.91526191634</c:v>
                </c:pt>
                <c:pt idx="1646">
                  <c:v>-1.9226167138100005</c:v>
                </c:pt>
                <c:pt idx="1647">
                  <c:v>-1.9529317885000006</c:v>
                </c:pt>
                <c:pt idx="1648">
                  <c:v>-1.9908846788800005</c:v>
                </c:pt>
                <c:pt idx="1649">
                  <c:v>-2.0234506999600006</c:v>
                </c:pt>
                <c:pt idx="1650">
                  <c:v>-2.0500478102800006</c:v>
                </c:pt>
                <c:pt idx="1651">
                  <c:v>-2.0667216344400003</c:v>
                </c:pt>
                <c:pt idx="1652">
                  <c:v>-2.0634329665399993</c:v>
                </c:pt>
                <c:pt idx="1653">
                  <c:v>-2.0493172887400006</c:v>
                </c:pt>
                <c:pt idx="1654">
                  <c:v>-2.0301618371299996</c:v>
                </c:pt>
                <c:pt idx="1655">
                  <c:v>-2.0086285910499986</c:v>
                </c:pt>
                <c:pt idx="1656">
                  <c:v>-1.9919079675600013</c:v>
                </c:pt>
                <c:pt idx="1657">
                  <c:v>-1.9857578535500005</c:v>
                </c:pt>
                <c:pt idx="1658">
                  <c:v>-1.9973252932799999</c:v>
                </c:pt>
                <c:pt idx="1659">
                  <c:v>-2.0051861357800007</c:v>
                </c:pt>
                <c:pt idx="1660">
                  <c:v>-2.0336158628000001</c:v>
                </c:pt>
                <c:pt idx="1661">
                  <c:v>-2.0634257605799999</c:v>
                </c:pt>
                <c:pt idx="1662">
                  <c:v>-2.0800508904099999</c:v>
                </c:pt>
                <c:pt idx="1663">
                  <c:v>-2.0944439195100002</c:v>
                </c:pt>
                <c:pt idx="1664">
                  <c:v>-2.0997533020300003</c:v>
                </c:pt>
                <c:pt idx="1665">
                  <c:v>-2.0950062326199999</c:v>
                </c:pt>
                <c:pt idx="1666">
                  <c:v>-2.0781680640199993</c:v>
                </c:pt>
                <c:pt idx="1667">
                  <c:v>-2.0583153979299995</c:v>
                </c:pt>
                <c:pt idx="1668">
                  <c:v>-2.0410210845699996</c:v>
                </c:pt>
                <c:pt idx="1669">
                  <c:v>-2.0346834582300017</c:v>
                </c:pt>
                <c:pt idx="1670">
                  <c:v>-2.0375002339600004</c:v>
                </c:pt>
                <c:pt idx="1671">
                  <c:v>-2.0584969171600003</c:v>
                </c:pt>
                <c:pt idx="1672">
                  <c:v>-2.0825869462100002</c:v>
                </c:pt>
                <c:pt idx="1673">
                  <c:v>-2.1094233290100015</c:v>
                </c:pt>
                <c:pt idx="1674">
                  <c:v>-2.1277188079700009</c:v>
                </c:pt>
                <c:pt idx="1675">
                  <c:v>-2.1346421569599991</c:v>
                </c:pt>
                <c:pt idx="1676">
                  <c:v>-2.1305774662400001</c:v>
                </c:pt>
                <c:pt idx="1677">
                  <c:v>-2.1151036618200001</c:v>
                </c:pt>
                <c:pt idx="1678">
                  <c:v>-2.09866954027</c:v>
                </c:pt>
                <c:pt idx="1679">
                  <c:v>-2.0978780398199999</c:v>
                </c:pt>
                <c:pt idx="1680">
                  <c:v>-2.1004235853599997</c:v>
                </c:pt>
                <c:pt idx="1681">
                  <c:v>-2.1062028064699994</c:v>
                </c:pt>
                <c:pt idx="1682">
                  <c:v>-2.11833746208</c:v>
                </c:pt>
                <c:pt idx="1683">
                  <c:v>-2.1195880086999996</c:v>
                </c:pt>
                <c:pt idx="1684">
                  <c:v>-2.1202603239199997</c:v>
                </c:pt>
                <c:pt idx="1685">
                  <c:v>-2.11162622864</c:v>
                </c:pt>
                <c:pt idx="1686">
                  <c:v>-2.1116639341900001</c:v>
                </c:pt>
                <c:pt idx="1687">
                  <c:v>-2.1153808161900001</c:v>
                </c:pt>
                <c:pt idx="1688">
                  <c:v>-2.1239759090800003</c:v>
                </c:pt>
                <c:pt idx="1689">
                  <c:v>-2.1404963827399999</c:v>
                </c:pt>
                <c:pt idx="1690">
                  <c:v>-2.1632911203300007</c:v>
                </c:pt>
                <c:pt idx="1691">
                  <c:v>-2.1850790259999995</c:v>
                </c:pt>
                <c:pt idx="1692">
                  <c:v>-2.2014626032300004</c:v>
                </c:pt>
                <c:pt idx="1693">
                  <c:v>-2.1968213185799996</c:v>
                </c:pt>
                <c:pt idx="1694">
                  <c:v>-2.1750423976600004</c:v>
                </c:pt>
                <c:pt idx="1695">
                  <c:v>-2.1304796828899999</c:v>
                </c:pt>
                <c:pt idx="1696">
                  <c:v>-2.0805354559199993</c:v>
                </c:pt>
                <c:pt idx="1697">
                  <c:v>-2.0426059038899997</c:v>
                </c:pt>
                <c:pt idx="1698">
                  <c:v>-2.00869254254</c:v>
                </c:pt>
                <c:pt idx="1699">
                  <c:v>-2.0065765918100018</c:v>
                </c:pt>
                <c:pt idx="1700">
                  <c:v>-2.0204893306999994</c:v>
                </c:pt>
                <c:pt idx="1701">
                  <c:v>-2.0620467914199998</c:v>
                </c:pt>
                <c:pt idx="1702">
                  <c:v>-2.1111771631899998</c:v>
                </c:pt>
                <c:pt idx="1703">
                  <c:v>-2.159646995010001</c:v>
                </c:pt>
                <c:pt idx="1704">
                  <c:v>-2.2025076129900003</c:v>
                </c:pt>
                <c:pt idx="1705">
                  <c:v>-2.2150827668599997</c:v>
                </c:pt>
                <c:pt idx="1706">
                  <c:v>-2.1963588839499999</c:v>
                </c:pt>
                <c:pt idx="1707">
                  <c:v>-2.1601186764299984</c:v>
                </c:pt>
                <c:pt idx="1708">
                  <c:v>-2.0932728245300005</c:v>
                </c:pt>
                <c:pt idx="1709">
                  <c:v>-2.0424319761600001</c:v>
                </c:pt>
                <c:pt idx="1710">
                  <c:v>-2.0058597973199994</c:v>
                </c:pt>
                <c:pt idx="1711">
                  <c:v>-2.0009206631100005</c:v>
                </c:pt>
                <c:pt idx="1712">
                  <c:v>-2.0193079702099994</c:v>
                </c:pt>
                <c:pt idx="1713">
                  <c:v>-2.0619037782099996</c:v>
                </c:pt>
                <c:pt idx="1714">
                  <c:v>-2.1235229647600007</c:v>
                </c:pt>
                <c:pt idx="1715">
                  <c:v>-2.1967985887200001</c:v>
                </c:pt>
                <c:pt idx="1716">
                  <c:v>-2.2316106902799993</c:v>
                </c:pt>
                <c:pt idx="1717">
                  <c:v>-2.2428359519900014</c:v>
                </c:pt>
                <c:pt idx="1718">
                  <c:v>-2.2212638334899997</c:v>
                </c:pt>
                <c:pt idx="1719">
                  <c:v>-2.1548980506299995</c:v>
                </c:pt>
                <c:pt idx="1720">
                  <c:v>-2.0694288732699997</c:v>
                </c:pt>
                <c:pt idx="1721">
                  <c:v>-1.9996890211100005</c:v>
                </c:pt>
                <c:pt idx="1722">
                  <c:v>-1.9638554077700001</c:v>
                </c:pt>
                <c:pt idx="1723">
                  <c:v>-1.9472435518699998</c:v>
                </c:pt>
                <c:pt idx="1724">
                  <c:v>-1.9896229801100007</c:v>
                </c:pt>
                <c:pt idx="1725">
                  <c:v>-2.0627792813500001</c:v>
                </c:pt>
                <c:pt idx="1726">
                  <c:v>-2.1600757818900003</c:v>
                </c:pt>
                <c:pt idx="1727">
                  <c:v>-2.2411371179000006</c:v>
                </c:pt>
                <c:pt idx="1728">
                  <c:v>-2.2894278810699999</c:v>
                </c:pt>
                <c:pt idx="1729">
                  <c:v>-2.28829555618</c:v>
                </c:pt>
                <c:pt idx="1730">
                  <c:v>-2.2376886820399995</c:v>
                </c:pt>
                <c:pt idx="1731">
                  <c:v>-2.1552398356200002</c:v>
                </c:pt>
                <c:pt idx="1732">
                  <c:v>-2.0589214218700005</c:v>
                </c:pt>
                <c:pt idx="1733">
                  <c:v>-1.9923012777999998</c:v>
                </c:pt>
                <c:pt idx="1734">
                  <c:v>-1.9580651007499992</c:v>
                </c:pt>
                <c:pt idx="1735">
                  <c:v>-1.96740259427</c:v>
                </c:pt>
                <c:pt idx="1736">
                  <c:v>-2.0357919031299994</c:v>
                </c:pt>
                <c:pt idx="1737">
                  <c:v>-2.1294289831700017</c:v>
                </c:pt>
                <c:pt idx="1738">
                  <c:v>-2.2226497245899997</c:v>
                </c:pt>
                <c:pt idx="1739">
                  <c:v>-2.3089955497100005</c:v>
                </c:pt>
                <c:pt idx="1740">
                  <c:v>-2.3424027601600002</c:v>
                </c:pt>
                <c:pt idx="1741">
                  <c:v>-2.3270252952900004</c:v>
                </c:pt>
                <c:pt idx="1742">
                  <c:v>-2.2697028069299994</c:v>
                </c:pt>
                <c:pt idx="1743">
                  <c:v>-2.1827025108399996</c:v>
                </c:pt>
                <c:pt idx="1744">
                  <c:v>-2.1015594466699996</c:v>
                </c:pt>
                <c:pt idx="1745">
                  <c:v>-2.0367634449000001</c:v>
                </c:pt>
                <c:pt idx="1746">
                  <c:v>-2.0092542553800001</c:v>
                </c:pt>
                <c:pt idx="1747">
                  <c:v>-2.0329107109100004</c:v>
                </c:pt>
                <c:pt idx="1748">
                  <c:v>-2.1043184089600002</c:v>
                </c:pt>
                <c:pt idx="1749">
                  <c:v>-2.19711226108</c:v>
                </c:pt>
                <c:pt idx="1750">
                  <c:v>-2.2793767534199998</c:v>
                </c:pt>
                <c:pt idx="1751">
                  <c:v>-2.3463250322099998</c:v>
                </c:pt>
                <c:pt idx="1752">
                  <c:v>-2.3594935854499997</c:v>
                </c:pt>
                <c:pt idx="1753">
                  <c:v>-2.3191598015899997</c:v>
                </c:pt>
                <c:pt idx="1754">
                  <c:v>-2.2329643516500006</c:v>
                </c:pt>
                <c:pt idx="1755">
                  <c:v>-2.1474435421699987</c:v>
                </c:pt>
                <c:pt idx="1756">
                  <c:v>-2.0760678659299998</c:v>
                </c:pt>
                <c:pt idx="1757">
                  <c:v>-2.0304872358699995</c:v>
                </c:pt>
                <c:pt idx="1758">
                  <c:v>-2.0468193978200016</c:v>
                </c:pt>
                <c:pt idx="1759">
                  <c:v>-2.1039006733599996</c:v>
                </c:pt>
                <c:pt idx="1760">
                  <c:v>-2.2031278510899996</c:v>
                </c:pt>
                <c:pt idx="1761">
                  <c:v>-2.3087882125900001</c:v>
                </c:pt>
                <c:pt idx="1762">
                  <c:v>-2.3929718719899999</c:v>
                </c:pt>
                <c:pt idx="1763">
                  <c:v>-2.430011541479999</c:v>
                </c:pt>
                <c:pt idx="1764">
                  <c:v>-2.4340942299200004</c:v>
                </c:pt>
                <c:pt idx="1765">
                  <c:v>-2.3766924839799999</c:v>
                </c:pt>
                <c:pt idx="1766">
                  <c:v>-2.3174344869899994</c:v>
                </c:pt>
                <c:pt idx="1767">
                  <c:v>-2.2454511082099997</c:v>
                </c:pt>
                <c:pt idx="1768">
                  <c:v>-2.2019199783500003</c:v>
                </c:pt>
                <c:pt idx="1769">
                  <c:v>-2.2011246579999981</c:v>
                </c:pt>
                <c:pt idx="1770">
                  <c:v>-2.2387544543900004</c:v>
                </c:pt>
                <c:pt idx="1771">
                  <c:v>-2.3122505618499987</c:v>
                </c:pt>
                <c:pt idx="1772">
                  <c:v>-2.4070238422800001</c:v>
                </c:pt>
                <c:pt idx="1773">
                  <c:v>-2.4953257131699997</c:v>
                </c:pt>
                <c:pt idx="1774">
                  <c:v>-2.5502076208099993</c:v>
                </c:pt>
                <c:pt idx="1775">
                  <c:v>-2.5675437505100005</c:v>
                </c:pt>
                <c:pt idx="1776">
                  <c:v>-2.5490611471700002</c:v>
                </c:pt>
                <c:pt idx="1777">
                  <c:v>-2.4970830746899981</c:v>
                </c:pt>
                <c:pt idx="1778">
                  <c:v>-2.4379442453100002</c:v>
                </c:pt>
                <c:pt idx="1779">
                  <c:v>-2.3970751496299996</c:v>
                </c:pt>
                <c:pt idx="1780">
                  <c:v>-2.3725572944100004</c:v>
                </c:pt>
                <c:pt idx="1781">
                  <c:v>-2.4002240065299998</c:v>
                </c:pt>
                <c:pt idx="1782">
                  <c:v>-2.4422098105199992</c:v>
                </c:pt>
                <c:pt idx="1783">
                  <c:v>-2.5189331789700011</c:v>
                </c:pt>
                <c:pt idx="1784">
                  <c:v>-2.5931171006200007</c:v>
                </c:pt>
                <c:pt idx="1785">
                  <c:v>-2.6836765263300002</c:v>
                </c:pt>
                <c:pt idx="1786">
                  <c:v>-2.7291171147699984</c:v>
                </c:pt>
                <c:pt idx="1787">
                  <c:v>-2.7299514564599994</c:v>
                </c:pt>
                <c:pt idx="1788">
                  <c:v>-2.6991910177199996</c:v>
                </c:pt>
                <c:pt idx="1789">
                  <c:v>-2.6271930436700002</c:v>
                </c:pt>
                <c:pt idx="1790">
                  <c:v>-2.5556453204299996</c:v>
                </c:pt>
                <c:pt idx="1791">
                  <c:v>-2.5048239085400006</c:v>
                </c:pt>
                <c:pt idx="1792">
                  <c:v>-2.49426432952</c:v>
                </c:pt>
                <c:pt idx="1793">
                  <c:v>-2.5286844819700001</c:v>
                </c:pt>
                <c:pt idx="1794">
                  <c:v>-2.6064405330100007</c:v>
                </c:pt>
                <c:pt idx="1795">
                  <c:v>-2.6882179473500001</c:v>
                </c:pt>
                <c:pt idx="1796">
                  <c:v>-2.78282777035</c:v>
                </c:pt>
                <c:pt idx="1797">
                  <c:v>-2.8428403676400005</c:v>
                </c:pt>
                <c:pt idx="1798">
                  <c:v>-2.8608909962799993</c:v>
                </c:pt>
                <c:pt idx="1799">
                  <c:v>-2.81404443514</c:v>
                </c:pt>
                <c:pt idx="1800">
                  <c:v>-2.749265368690001</c:v>
                </c:pt>
                <c:pt idx="1801">
                  <c:v>-2.6747885193199998</c:v>
                </c:pt>
                <c:pt idx="1802">
                  <c:v>-2.6250553817099997</c:v>
                </c:pt>
                <c:pt idx="1803">
                  <c:v>-2.602004302090001</c:v>
                </c:pt>
                <c:pt idx="1804">
                  <c:v>-2.6270503960200009</c:v>
                </c:pt>
                <c:pt idx="1805">
                  <c:v>-2.6782570452699996</c:v>
                </c:pt>
                <c:pt idx="1806">
                  <c:v>-2.77852105344</c:v>
                </c:pt>
                <c:pt idx="1807">
                  <c:v>-2.8699982384999996</c:v>
                </c:pt>
                <c:pt idx="1808">
                  <c:v>-2.9328258112799999</c:v>
                </c:pt>
                <c:pt idx="1809">
                  <c:v>-2.9469789870599996</c:v>
                </c:pt>
                <c:pt idx="1810">
                  <c:v>-2.9484451229300008</c:v>
                </c:pt>
                <c:pt idx="1811">
                  <c:v>-2.89919792346</c:v>
                </c:pt>
                <c:pt idx="1812">
                  <c:v>-2.8496371239900009</c:v>
                </c:pt>
                <c:pt idx="1813">
                  <c:v>-2.7926191838500007</c:v>
                </c:pt>
                <c:pt idx="1814">
                  <c:v>-2.7564414604300005</c:v>
                </c:pt>
                <c:pt idx="1815">
                  <c:v>-2.7625839156600001</c:v>
                </c:pt>
                <c:pt idx="1816">
                  <c:v>-2.7825552194199994</c:v>
                </c:pt>
                <c:pt idx="1817">
                  <c:v>-2.8386157740799995</c:v>
                </c:pt>
                <c:pt idx="1818">
                  <c:v>-2.90181300297</c:v>
                </c:pt>
                <c:pt idx="1819">
                  <c:v>-2.9545964747200011</c:v>
                </c:pt>
                <c:pt idx="1820">
                  <c:v>-3.0154531601999999</c:v>
                </c:pt>
                <c:pt idx="1821">
                  <c:v>-3.0271234299900001</c:v>
                </c:pt>
                <c:pt idx="1822">
                  <c:v>-3.0402789397099999</c:v>
                </c:pt>
                <c:pt idx="1823">
                  <c:v>-3.0151782186299996</c:v>
                </c:pt>
                <c:pt idx="1824">
                  <c:v>-2.9689081505199981</c:v>
                </c:pt>
                <c:pt idx="1825">
                  <c:v>-2.9243265498500004</c:v>
                </c:pt>
                <c:pt idx="1826">
                  <c:v>-2.8929357582900006</c:v>
                </c:pt>
                <c:pt idx="1827">
                  <c:v>-2.8754797062400002</c:v>
                </c:pt>
                <c:pt idx="1828">
                  <c:v>-2.898189469980001</c:v>
                </c:pt>
                <c:pt idx="1829">
                  <c:v>-2.94163201795</c:v>
                </c:pt>
                <c:pt idx="1830">
                  <c:v>-2.9980864032699999</c:v>
                </c:pt>
                <c:pt idx="1831">
                  <c:v>-3.0482477673399981</c:v>
                </c:pt>
                <c:pt idx="1832">
                  <c:v>-3.0984772237899993</c:v>
                </c:pt>
                <c:pt idx="1833">
                  <c:v>-3.1235997814999998</c:v>
                </c:pt>
                <c:pt idx="1834">
                  <c:v>-3.1209969271199993</c:v>
                </c:pt>
                <c:pt idx="1835">
                  <c:v>-3.0951855831799997</c:v>
                </c:pt>
                <c:pt idx="1836">
                  <c:v>-3.0834962619399997</c:v>
                </c:pt>
                <c:pt idx="1837">
                  <c:v>-3.0441664519499998</c:v>
                </c:pt>
                <c:pt idx="1838">
                  <c:v>-3.0334064825099998</c:v>
                </c:pt>
                <c:pt idx="1839">
                  <c:v>-3.0243361549299994</c:v>
                </c:pt>
                <c:pt idx="1840">
                  <c:v>-3.0444595995099992</c:v>
                </c:pt>
                <c:pt idx="1841">
                  <c:v>-3.0710679558900003</c:v>
                </c:pt>
                <c:pt idx="1842">
                  <c:v>-3.0895828701200005</c:v>
                </c:pt>
                <c:pt idx="1843">
                  <c:v>-3.1104552235699994</c:v>
                </c:pt>
                <c:pt idx="1844">
                  <c:v>-3.1266171517399992</c:v>
                </c:pt>
                <c:pt idx="1845">
                  <c:v>-3.1375696385599996</c:v>
                </c:pt>
                <c:pt idx="1846">
                  <c:v>-3.14573844923</c:v>
                </c:pt>
                <c:pt idx="1847">
                  <c:v>-3.1742303071300002</c:v>
                </c:pt>
                <c:pt idx="1848">
                  <c:v>-3.1917295031600013</c:v>
                </c:pt>
                <c:pt idx="1849">
                  <c:v>-3.2155125198100003</c:v>
                </c:pt>
                <c:pt idx="1850">
                  <c:v>-3.2332038287200007</c:v>
                </c:pt>
                <c:pt idx="1851">
                  <c:v>-3.2300394831100006</c:v>
                </c:pt>
                <c:pt idx="1852">
                  <c:v>-3.2257234859300006</c:v>
                </c:pt>
                <c:pt idx="1853">
                  <c:v>-3.1958228353799978</c:v>
                </c:pt>
                <c:pt idx="1854">
                  <c:v>-3.1811405593200011</c:v>
                </c:pt>
                <c:pt idx="1855">
                  <c:v>-3.1466169999000004</c:v>
                </c:pt>
                <c:pt idx="1856">
                  <c:v>-3.1199303532599991</c:v>
                </c:pt>
                <c:pt idx="1857">
                  <c:v>-3.1265602750800001</c:v>
                </c:pt>
                <c:pt idx="1858">
                  <c:v>-3.1404389381800026</c:v>
                </c:pt>
                <c:pt idx="1859">
                  <c:v>-3.1741346202099989</c:v>
                </c:pt>
                <c:pt idx="1860">
                  <c:v>-3.2340540322400004</c:v>
                </c:pt>
                <c:pt idx="1861">
                  <c:v>-3.295474954339999</c:v>
                </c:pt>
                <c:pt idx="1862">
                  <c:v>-3.3293050568800013</c:v>
                </c:pt>
                <c:pt idx="1863">
                  <c:v>-3.3211316710199985</c:v>
                </c:pt>
                <c:pt idx="1864">
                  <c:v>-3.3143227017699992</c:v>
                </c:pt>
                <c:pt idx="1865">
                  <c:v>-3.2625440292399999</c:v>
                </c:pt>
                <c:pt idx="1866">
                  <c:v>-3.2112620567699994</c:v>
                </c:pt>
                <c:pt idx="1867">
                  <c:v>-3.1481023117400007</c:v>
                </c:pt>
                <c:pt idx="1868">
                  <c:v>-3.08037097359</c:v>
                </c:pt>
                <c:pt idx="1869">
                  <c:v>-3.088920611739999</c:v>
                </c:pt>
                <c:pt idx="1870">
                  <c:v>-3.1099769497099992</c:v>
                </c:pt>
                <c:pt idx="1871">
                  <c:v>-3.1702278760599993</c:v>
                </c:pt>
                <c:pt idx="1872">
                  <c:v>-3.2376541501200018</c:v>
                </c:pt>
                <c:pt idx="1873">
                  <c:v>-3.2845334937899979</c:v>
                </c:pt>
                <c:pt idx="1874">
                  <c:v>-3.3211376159299997</c:v>
                </c:pt>
                <c:pt idx="1875">
                  <c:v>-3.3331037879699994</c:v>
                </c:pt>
                <c:pt idx="1876">
                  <c:v>-3.3164568604100002</c:v>
                </c:pt>
                <c:pt idx="1877">
                  <c:v>-3.24636843612</c:v>
                </c:pt>
                <c:pt idx="1878">
                  <c:v>-3.1637140076900003</c:v>
                </c:pt>
                <c:pt idx="1879">
                  <c:v>-3.0709087801299995</c:v>
                </c:pt>
                <c:pt idx="1880">
                  <c:v>-3.0497107752899995</c:v>
                </c:pt>
                <c:pt idx="1881">
                  <c:v>-3.0325500028499999</c:v>
                </c:pt>
                <c:pt idx="1882">
                  <c:v>-3.0705594489000001</c:v>
                </c:pt>
                <c:pt idx="1883">
                  <c:v>-3.1258414057000001</c:v>
                </c:pt>
                <c:pt idx="1884">
                  <c:v>-3.2057318749800006</c:v>
                </c:pt>
                <c:pt idx="1885">
                  <c:v>-3.2807564633100017</c:v>
                </c:pt>
                <c:pt idx="1886">
                  <c:v>-3.331795381640001</c:v>
                </c:pt>
                <c:pt idx="1887">
                  <c:v>-3.3428778505400003</c:v>
                </c:pt>
                <c:pt idx="1888">
                  <c:v>-3.28045829706</c:v>
                </c:pt>
                <c:pt idx="1889">
                  <c:v>-3.2116371297100006</c:v>
                </c:pt>
                <c:pt idx="1890">
                  <c:v>-3.1252447510500003</c:v>
                </c:pt>
                <c:pt idx="1891">
                  <c:v>-3.0360126388800008</c:v>
                </c:pt>
                <c:pt idx="1892">
                  <c:v>-2.9846238421299995</c:v>
                </c:pt>
                <c:pt idx="1893">
                  <c:v>-3.004095742800001</c:v>
                </c:pt>
                <c:pt idx="1894">
                  <c:v>-3.0402738862600014</c:v>
                </c:pt>
                <c:pt idx="1895">
                  <c:v>-3.1201014874000013</c:v>
                </c:pt>
                <c:pt idx="1896">
                  <c:v>-3.2385366827499995</c:v>
                </c:pt>
                <c:pt idx="1897">
                  <c:v>-3.2928186441999996</c:v>
                </c:pt>
                <c:pt idx="1898">
                  <c:v>-3.3341800151300012</c:v>
                </c:pt>
                <c:pt idx="1899">
                  <c:v>-3.3322143368299977</c:v>
                </c:pt>
                <c:pt idx="1900">
                  <c:v>-3.29857567568</c:v>
                </c:pt>
                <c:pt idx="1901">
                  <c:v>-3.2355630543899982</c:v>
                </c:pt>
                <c:pt idx="1902">
                  <c:v>-3.14231413084</c:v>
                </c:pt>
                <c:pt idx="1903">
                  <c:v>-3.0636098912300018</c:v>
                </c:pt>
                <c:pt idx="1904">
                  <c:v>-3.0500227636700017</c:v>
                </c:pt>
                <c:pt idx="1905">
                  <c:v>-3.0593020743799988</c:v>
                </c:pt>
                <c:pt idx="1906">
                  <c:v>-3.1219015371000003</c:v>
                </c:pt>
                <c:pt idx="1907">
                  <c:v>-3.1740348436400003</c:v>
                </c:pt>
                <c:pt idx="1908">
                  <c:v>-3.2520969849000005</c:v>
                </c:pt>
                <c:pt idx="1909">
                  <c:v>-3.3084159652899996</c:v>
                </c:pt>
                <c:pt idx="1910">
                  <c:v>-3.3426188776899997</c:v>
                </c:pt>
                <c:pt idx="1911">
                  <c:v>-3.3253025369899998</c:v>
                </c:pt>
                <c:pt idx="1912">
                  <c:v>-3.25799730593</c:v>
                </c:pt>
                <c:pt idx="1913">
                  <c:v>-3.1916824194600002</c:v>
                </c:pt>
                <c:pt idx="1914">
                  <c:v>-3.1254639881099999</c:v>
                </c:pt>
                <c:pt idx="1915">
                  <c:v>-3.0847850183200003</c:v>
                </c:pt>
                <c:pt idx="1916">
                  <c:v>-3.0508020398899998</c:v>
                </c:pt>
                <c:pt idx="1917">
                  <c:v>-3.0608116363800004</c:v>
                </c:pt>
                <c:pt idx="1918">
                  <c:v>-3.1122453641399996</c:v>
                </c:pt>
                <c:pt idx="1919">
                  <c:v>-3.1404616841799999</c:v>
                </c:pt>
                <c:pt idx="1920">
                  <c:v>-3.1728117778399998</c:v>
                </c:pt>
                <c:pt idx="1921">
                  <c:v>-3.1747427385</c:v>
                </c:pt>
                <c:pt idx="1922">
                  <c:v>-3.1809648317800003</c:v>
                </c:pt>
                <c:pt idx="1923">
                  <c:v>-3.1185029782700004</c:v>
                </c:pt>
                <c:pt idx="1924">
                  <c:v>-3.0722677331999986</c:v>
                </c:pt>
                <c:pt idx="1925">
                  <c:v>-2.9980857707600017</c:v>
                </c:pt>
                <c:pt idx="1926">
                  <c:v>-2.9428581307999995</c:v>
                </c:pt>
                <c:pt idx="1927">
                  <c:v>-2.908134722859999</c:v>
                </c:pt>
                <c:pt idx="1928">
                  <c:v>-2.89445248036</c:v>
                </c:pt>
                <c:pt idx="1929">
                  <c:v>-2.938763680160001</c:v>
                </c:pt>
                <c:pt idx="1930">
                  <c:v>-2.9761418383099993</c:v>
                </c:pt>
                <c:pt idx="1931">
                  <c:v>-3.0148277825999998</c:v>
                </c:pt>
                <c:pt idx="1932">
                  <c:v>-3.0378013761400009</c:v>
                </c:pt>
                <c:pt idx="1933">
                  <c:v>-3.04741634702</c:v>
                </c:pt>
                <c:pt idx="1934">
                  <c:v>-3.0192810030399997</c:v>
                </c:pt>
                <c:pt idx="1935">
                  <c:v>-2.9885971294399996</c:v>
                </c:pt>
                <c:pt idx="1936">
                  <c:v>-2.9130646367000002</c:v>
                </c:pt>
                <c:pt idx="1937">
                  <c:v>-2.872681591420001</c:v>
                </c:pt>
                <c:pt idx="1938">
                  <c:v>-2.833984333600001</c:v>
                </c:pt>
                <c:pt idx="1939">
                  <c:v>-2.8412594674700005</c:v>
                </c:pt>
                <c:pt idx="1940">
                  <c:v>-2.8784949744699997</c:v>
                </c:pt>
                <c:pt idx="1941">
                  <c:v>-2.9392008460599999</c:v>
                </c:pt>
                <c:pt idx="1942">
                  <c:v>-2.9940820534700001</c:v>
                </c:pt>
                <c:pt idx="1943">
                  <c:v>-3.0593732871400006</c:v>
                </c:pt>
                <c:pt idx="1944">
                  <c:v>-3.0745764065700003</c:v>
                </c:pt>
                <c:pt idx="1945">
                  <c:v>-3.0341640221999993</c:v>
                </c:pt>
                <c:pt idx="1946">
                  <c:v>-2.9604018108699992</c:v>
                </c:pt>
                <c:pt idx="1947">
                  <c:v>-2.8799033508100003</c:v>
                </c:pt>
                <c:pt idx="1948">
                  <c:v>-2.7707461969800002</c:v>
                </c:pt>
                <c:pt idx="1949">
                  <c:v>-2.734350190639999</c:v>
                </c:pt>
                <c:pt idx="1950">
                  <c:v>-2.7162186297799993</c:v>
                </c:pt>
                <c:pt idx="1951">
                  <c:v>-2.7548963645199995</c:v>
                </c:pt>
                <c:pt idx="1952">
                  <c:v>-2.8487270969199994</c:v>
                </c:pt>
                <c:pt idx="1953">
                  <c:v>-2.9340788693699995</c:v>
                </c:pt>
                <c:pt idx="1954">
                  <c:v>-3.0026646934599999</c:v>
                </c:pt>
                <c:pt idx="1955">
                  <c:v>-3.0320439834000004</c:v>
                </c:pt>
                <c:pt idx="1956">
                  <c:v>-3.0113191364499996</c:v>
                </c:pt>
                <c:pt idx="1957">
                  <c:v>-2.9242095470700002</c:v>
                </c:pt>
                <c:pt idx="1958">
                  <c:v>-2.8108190029000006</c:v>
                </c:pt>
                <c:pt idx="1959">
                  <c:v>-2.726274531700001</c:v>
                </c:pt>
                <c:pt idx="1960">
                  <c:v>-2.6576988859699995</c:v>
                </c:pt>
                <c:pt idx="1961">
                  <c:v>-2.6279654810199999</c:v>
                </c:pt>
                <c:pt idx="1962">
                  <c:v>-2.6468342889200001</c:v>
                </c:pt>
                <c:pt idx="1963">
                  <c:v>-2.7018238535299997</c:v>
                </c:pt>
                <c:pt idx="1964">
                  <c:v>-2.7751991191299989</c:v>
                </c:pt>
                <c:pt idx="1965">
                  <c:v>-2.8564064482999996</c:v>
                </c:pt>
                <c:pt idx="1966">
                  <c:v>-2.8976515998099996</c:v>
                </c:pt>
                <c:pt idx="1967">
                  <c:v>-2.9150193015700001</c:v>
                </c:pt>
                <c:pt idx="1968">
                  <c:v>-2.8748613305799999</c:v>
                </c:pt>
                <c:pt idx="1969">
                  <c:v>-2.7967446349699987</c:v>
                </c:pt>
                <c:pt idx="1970">
                  <c:v>-2.7428804051600011</c:v>
                </c:pt>
                <c:pt idx="1971">
                  <c:v>-2.6691065113499994</c:v>
                </c:pt>
                <c:pt idx="1972">
                  <c:v>-2.6486088650399982</c:v>
                </c:pt>
                <c:pt idx="1973">
                  <c:v>-2.6375307304200017</c:v>
                </c:pt>
                <c:pt idx="1974">
                  <c:v>-2.66048016963</c:v>
                </c:pt>
                <c:pt idx="1975">
                  <c:v>-2.7182676941400001</c:v>
                </c:pt>
                <c:pt idx="1976">
                  <c:v>-2.7683367475099994</c:v>
                </c:pt>
                <c:pt idx="1977">
                  <c:v>-2.8251988480500008</c:v>
                </c:pt>
                <c:pt idx="1978">
                  <c:v>-2.8621833072200005</c:v>
                </c:pt>
                <c:pt idx="1979">
                  <c:v>-2.8573620411700009</c:v>
                </c:pt>
                <c:pt idx="1980">
                  <c:v>-2.8355084159200006</c:v>
                </c:pt>
                <c:pt idx="1981">
                  <c:v>-2.7811201224999991</c:v>
                </c:pt>
                <c:pt idx="1982">
                  <c:v>-2.7226736374999994</c:v>
                </c:pt>
                <c:pt idx="1983">
                  <c:v>-2.6660746858599991</c:v>
                </c:pt>
                <c:pt idx="1984">
                  <c:v>-2.6105248935999992</c:v>
                </c:pt>
                <c:pt idx="1985">
                  <c:v>-2.6189760731900003</c:v>
                </c:pt>
                <c:pt idx="1986">
                  <c:v>-2.6257767739700006</c:v>
                </c:pt>
                <c:pt idx="1987">
                  <c:v>-2.6723330417099995</c:v>
                </c:pt>
                <c:pt idx="1988">
                  <c:v>-2.7244094604699987</c:v>
                </c:pt>
                <c:pt idx="1989">
                  <c:v>-2.7809687985999991</c:v>
                </c:pt>
                <c:pt idx="1990">
                  <c:v>-2.7949724281999995</c:v>
                </c:pt>
                <c:pt idx="1991">
                  <c:v>-2.7806701044299995</c:v>
                </c:pt>
                <c:pt idx="1992">
                  <c:v>-2.7401395190900004</c:v>
                </c:pt>
                <c:pt idx="1993">
                  <c:v>-2.6715168450099998</c:v>
                </c:pt>
                <c:pt idx="1994">
                  <c:v>-2.6407579061600002</c:v>
                </c:pt>
                <c:pt idx="1995">
                  <c:v>-2.59717342174</c:v>
                </c:pt>
                <c:pt idx="1996">
                  <c:v>-2.5961823059999993</c:v>
                </c:pt>
                <c:pt idx="1997">
                  <c:v>-2.6096897602500002</c:v>
                </c:pt>
                <c:pt idx="1998">
                  <c:v>-2.6448470483200004</c:v>
                </c:pt>
                <c:pt idx="1999">
                  <c:v>-2.7083524288600005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794-447C-9A42-1817A82092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984576"/>
        <c:axId val="228985664"/>
      </c:scatterChart>
      <c:valAx>
        <c:axId val="228984576"/>
        <c:scaling>
          <c:orientation val="minMax"/>
          <c:max val="6000"/>
          <c:min val="0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ru-RU" sz="1200"/>
                  <a:t>Частота</a:t>
                </a:r>
                <a:r>
                  <a:rPr lang="ru-RU" sz="1200" baseline="0"/>
                  <a:t>, ГГц</a:t>
                </a:r>
                <a:endParaRPr lang="ru-RU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8985664"/>
        <c:crosses val="autoZero"/>
        <c:crossBetween val="midCat"/>
        <c:majorUnit val="1000"/>
        <c:dispUnits>
          <c:builtInUnit val="thousands"/>
        </c:dispUnits>
      </c:valAx>
      <c:valAx>
        <c:axId val="228985664"/>
        <c:scaling>
          <c:orientation val="minMax"/>
          <c:min val="-4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t" anchorCtr="0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/>
                  <a:t>S33,</a:t>
                </a:r>
                <a:r>
                  <a:rPr lang="en-US" sz="1200" baseline="0"/>
                  <a:t> </a:t>
                </a:r>
                <a:r>
                  <a:rPr lang="ru-RU" sz="1200" baseline="0"/>
                  <a:t>дБ</a:t>
                </a:r>
                <a:endParaRPr lang="ru-RU" sz="1200"/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t" anchorCtr="0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8984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6260556842886"/>
          <c:y val="0.58347142857142853"/>
          <c:w val="0.34933485028911254"/>
          <c:h val="0.21299880952380953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200" dirty="0"/>
              <a:t>Обратные потери по выходу </a:t>
            </a:r>
          </a:p>
          <a:p>
            <a:pPr>
              <a:defRPr sz="1200"/>
            </a:pPr>
            <a:r>
              <a:rPr lang="ru-RU" sz="1200" dirty="0"/>
              <a:t>(состояние "включено")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6641901461662548"/>
          <c:w val="0.88550859231851597"/>
          <c:h val="0.66359022840454196"/>
        </c:manualLayout>
      </c:layout>
      <c:scatterChart>
        <c:scatterStyle val="smoothMarker"/>
        <c:varyColors val="0"/>
        <c:ser>
          <c:idx val="3"/>
          <c:order val="0"/>
          <c:tx>
            <c:strRef>
              <c:f>Лист1!$B$45</c:f>
              <c:strCache>
                <c:ptCount val="1"/>
                <c:pt idx="0">
                  <c:v>Uуп1=-20 В</c:v>
                </c:pt>
              </c:strCache>
            </c:strRef>
          </c:tx>
          <c:spPr>
            <a:ln w="15875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Лист1!$B$46:$B$2045</c:f>
              <c:numCache>
                <c:formatCode>0.000</c:formatCode>
                <c:ptCount val="2000"/>
                <c:pt idx="0">
                  <c:v>-29.4285747327</c:v>
                </c:pt>
                <c:pt idx="1">
                  <c:v>-30.823976263999995</c:v>
                </c:pt>
                <c:pt idx="2">
                  <c:v>-30.4543963962</c:v>
                </c:pt>
                <c:pt idx="3">
                  <c:v>-30.886163223200001</c:v>
                </c:pt>
                <c:pt idx="4">
                  <c:v>-30.196212990199996</c:v>
                </c:pt>
                <c:pt idx="5">
                  <c:v>-29.969759311499999</c:v>
                </c:pt>
                <c:pt idx="6">
                  <c:v>-29.856917886400002</c:v>
                </c:pt>
                <c:pt idx="7">
                  <c:v>-29.652014878099997</c:v>
                </c:pt>
                <c:pt idx="8">
                  <c:v>-28.891919582100002</c:v>
                </c:pt>
                <c:pt idx="9">
                  <c:v>-29.0066078099</c:v>
                </c:pt>
                <c:pt idx="10">
                  <c:v>-29.096823892</c:v>
                </c:pt>
                <c:pt idx="11">
                  <c:v>-28.996655968900001</c:v>
                </c:pt>
                <c:pt idx="12">
                  <c:v>-29.271999893299999</c:v>
                </c:pt>
                <c:pt idx="13">
                  <c:v>-29.4849153153</c:v>
                </c:pt>
                <c:pt idx="14">
                  <c:v>-29.643362367400002</c:v>
                </c:pt>
                <c:pt idx="15">
                  <c:v>-29.623566735899999</c:v>
                </c:pt>
                <c:pt idx="16">
                  <c:v>-29.798527095099999</c:v>
                </c:pt>
                <c:pt idx="17">
                  <c:v>-29.254622001100003</c:v>
                </c:pt>
                <c:pt idx="18">
                  <c:v>-28.930629540200002</c:v>
                </c:pt>
                <c:pt idx="19">
                  <c:v>-28.2322323514</c:v>
                </c:pt>
                <c:pt idx="20">
                  <c:v>-28.3157488929</c:v>
                </c:pt>
                <c:pt idx="21">
                  <c:v>-28.215089354700002</c:v>
                </c:pt>
                <c:pt idx="22">
                  <c:v>-28.1412467649</c:v>
                </c:pt>
                <c:pt idx="23">
                  <c:v>-28.325246684100001</c:v>
                </c:pt>
                <c:pt idx="24">
                  <c:v>-28.387440252600001</c:v>
                </c:pt>
                <c:pt idx="25">
                  <c:v>-28.500179195999998</c:v>
                </c:pt>
                <c:pt idx="26">
                  <c:v>-28.7087641898</c:v>
                </c:pt>
                <c:pt idx="27">
                  <c:v>-28.455224872399999</c:v>
                </c:pt>
                <c:pt idx="28">
                  <c:v>-28.0705830749</c:v>
                </c:pt>
                <c:pt idx="29">
                  <c:v>-27.5281405978</c:v>
                </c:pt>
                <c:pt idx="30">
                  <c:v>-27.179165967799999</c:v>
                </c:pt>
                <c:pt idx="31">
                  <c:v>-27.010436685199998</c:v>
                </c:pt>
                <c:pt idx="32">
                  <c:v>-26.950802064200001</c:v>
                </c:pt>
                <c:pt idx="33">
                  <c:v>-27.0131190858</c:v>
                </c:pt>
                <c:pt idx="34">
                  <c:v>-27.201982059900001</c:v>
                </c:pt>
                <c:pt idx="35">
                  <c:v>-27.306616896400001</c:v>
                </c:pt>
                <c:pt idx="36">
                  <c:v>-27.2846105763</c:v>
                </c:pt>
                <c:pt idx="37">
                  <c:v>-27.209245108499999</c:v>
                </c:pt>
                <c:pt idx="38">
                  <c:v>-26.917458500399999</c:v>
                </c:pt>
                <c:pt idx="39">
                  <c:v>-26.680517224300001</c:v>
                </c:pt>
                <c:pt idx="40">
                  <c:v>-26.313742220799998</c:v>
                </c:pt>
                <c:pt idx="41">
                  <c:v>-26.0296796923</c:v>
                </c:pt>
                <c:pt idx="42">
                  <c:v>-25.891985634600001</c:v>
                </c:pt>
                <c:pt idx="43">
                  <c:v>-25.854342277800001</c:v>
                </c:pt>
                <c:pt idx="44">
                  <c:v>-25.885849265499999</c:v>
                </c:pt>
                <c:pt idx="45">
                  <c:v>-25.87924383</c:v>
                </c:pt>
                <c:pt idx="46">
                  <c:v>-25.915470669099999</c:v>
                </c:pt>
                <c:pt idx="47">
                  <c:v>-26.0099000638</c:v>
                </c:pt>
                <c:pt idx="48">
                  <c:v>-26.027884188800002</c:v>
                </c:pt>
                <c:pt idx="49">
                  <c:v>-26.058714638600001</c:v>
                </c:pt>
                <c:pt idx="50">
                  <c:v>-25.905448833499996</c:v>
                </c:pt>
                <c:pt idx="51">
                  <c:v>-25.647635966799996</c:v>
                </c:pt>
                <c:pt idx="52">
                  <c:v>-25.372973452799997</c:v>
                </c:pt>
                <c:pt idx="53">
                  <c:v>-25.085532494300004</c:v>
                </c:pt>
                <c:pt idx="54">
                  <c:v>-24.891562201199999</c:v>
                </c:pt>
                <c:pt idx="55">
                  <c:v>-24.737398020199997</c:v>
                </c:pt>
                <c:pt idx="56">
                  <c:v>-24.738925673000001</c:v>
                </c:pt>
                <c:pt idx="57">
                  <c:v>-24.710282438299998</c:v>
                </c:pt>
                <c:pt idx="58">
                  <c:v>-24.810286482199999</c:v>
                </c:pt>
                <c:pt idx="59">
                  <c:v>-24.844425424900002</c:v>
                </c:pt>
                <c:pt idx="60">
                  <c:v>-24.8315558346</c:v>
                </c:pt>
                <c:pt idx="61">
                  <c:v>-24.626933216200001</c:v>
                </c:pt>
                <c:pt idx="62">
                  <c:v>-24.428165783899999</c:v>
                </c:pt>
                <c:pt idx="63">
                  <c:v>-24.2211408551</c:v>
                </c:pt>
                <c:pt idx="64">
                  <c:v>-24.031748388899999</c:v>
                </c:pt>
                <c:pt idx="65">
                  <c:v>-23.841977135800001</c:v>
                </c:pt>
                <c:pt idx="66">
                  <c:v>-23.732522170000003</c:v>
                </c:pt>
                <c:pt idx="67">
                  <c:v>-23.715714420499999</c:v>
                </c:pt>
                <c:pt idx="68">
                  <c:v>-23.858386587399998</c:v>
                </c:pt>
                <c:pt idx="69">
                  <c:v>-23.974805793400002</c:v>
                </c:pt>
                <c:pt idx="70">
                  <c:v>-23.9816889449</c:v>
                </c:pt>
                <c:pt idx="71">
                  <c:v>-23.986073864800002</c:v>
                </c:pt>
                <c:pt idx="72">
                  <c:v>-23.909802142499998</c:v>
                </c:pt>
                <c:pt idx="73">
                  <c:v>-23.7767358105</c:v>
                </c:pt>
                <c:pt idx="74">
                  <c:v>-23.5983907542</c:v>
                </c:pt>
                <c:pt idx="75">
                  <c:v>-23.389138377599998</c:v>
                </c:pt>
                <c:pt idx="76">
                  <c:v>-23.173750814200002</c:v>
                </c:pt>
                <c:pt idx="77">
                  <c:v>-23.0450459425</c:v>
                </c:pt>
                <c:pt idx="78">
                  <c:v>-22.9863632434</c:v>
                </c:pt>
                <c:pt idx="79">
                  <c:v>-23.004839834199998</c:v>
                </c:pt>
                <c:pt idx="80">
                  <c:v>-23.067217679100001</c:v>
                </c:pt>
                <c:pt idx="81">
                  <c:v>-23.080147011499999</c:v>
                </c:pt>
                <c:pt idx="82">
                  <c:v>-23.088499192699999</c:v>
                </c:pt>
                <c:pt idx="83">
                  <c:v>-23.026061561500001</c:v>
                </c:pt>
                <c:pt idx="84">
                  <c:v>-22.929607671900001</c:v>
                </c:pt>
                <c:pt idx="85">
                  <c:v>-22.810019309800001</c:v>
                </c:pt>
                <c:pt idx="86">
                  <c:v>-22.638146064299999</c:v>
                </c:pt>
                <c:pt idx="87">
                  <c:v>-22.528428434699997</c:v>
                </c:pt>
                <c:pt idx="88">
                  <c:v>-22.3872868043</c:v>
                </c:pt>
                <c:pt idx="89">
                  <c:v>-22.306626508400001</c:v>
                </c:pt>
                <c:pt idx="90">
                  <c:v>-22.312961638600001</c:v>
                </c:pt>
                <c:pt idx="91">
                  <c:v>-22.3462231046</c:v>
                </c:pt>
                <c:pt idx="92">
                  <c:v>-22.372413492300002</c:v>
                </c:pt>
                <c:pt idx="93">
                  <c:v>-22.3668318496</c:v>
                </c:pt>
                <c:pt idx="94">
                  <c:v>-22.328455279100005</c:v>
                </c:pt>
                <c:pt idx="95">
                  <c:v>-22.248706995500001</c:v>
                </c:pt>
                <c:pt idx="96">
                  <c:v>-22.159408952900002</c:v>
                </c:pt>
                <c:pt idx="97">
                  <c:v>-22.0190969577</c:v>
                </c:pt>
                <c:pt idx="98">
                  <c:v>-21.899187940899999</c:v>
                </c:pt>
                <c:pt idx="99">
                  <c:v>-21.798480668</c:v>
                </c:pt>
                <c:pt idx="100">
                  <c:v>-21.726569724000001</c:v>
                </c:pt>
                <c:pt idx="101">
                  <c:v>-21.677401962099999</c:v>
                </c:pt>
                <c:pt idx="102">
                  <c:v>-21.664525772800005</c:v>
                </c:pt>
                <c:pt idx="103">
                  <c:v>-21.659876432299999</c:v>
                </c:pt>
                <c:pt idx="104">
                  <c:v>-21.656380046700001</c:v>
                </c:pt>
                <c:pt idx="105">
                  <c:v>-21.636080022900003</c:v>
                </c:pt>
                <c:pt idx="106">
                  <c:v>-21.597861700599999</c:v>
                </c:pt>
                <c:pt idx="107">
                  <c:v>-21.513198746600001</c:v>
                </c:pt>
                <c:pt idx="108">
                  <c:v>-21.395460564299999</c:v>
                </c:pt>
                <c:pt idx="109">
                  <c:v>-21.276469357500002</c:v>
                </c:pt>
                <c:pt idx="110">
                  <c:v>-21.175519220599995</c:v>
                </c:pt>
                <c:pt idx="111">
                  <c:v>-21.103296354000001</c:v>
                </c:pt>
                <c:pt idx="112">
                  <c:v>-21.0740417998</c:v>
                </c:pt>
                <c:pt idx="113">
                  <c:v>-20.992783300300001</c:v>
                </c:pt>
                <c:pt idx="114">
                  <c:v>-20.957867141099999</c:v>
                </c:pt>
                <c:pt idx="115">
                  <c:v>-20.964623895300001</c:v>
                </c:pt>
                <c:pt idx="116">
                  <c:v>-20.950978468399999</c:v>
                </c:pt>
                <c:pt idx="117">
                  <c:v>-20.925929698200001</c:v>
                </c:pt>
                <c:pt idx="118">
                  <c:v>-20.873828726399999</c:v>
                </c:pt>
                <c:pt idx="119">
                  <c:v>-20.785856172899997</c:v>
                </c:pt>
                <c:pt idx="120">
                  <c:v>-20.668762977499998</c:v>
                </c:pt>
                <c:pt idx="121">
                  <c:v>-20.5955126315</c:v>
                </c:pt>
                <c:pt idx="122">
                  <c:v>-20.517639919499999</c:v>
                </c:pt>
                <c:pt idx="123">
                  <c:v>-20.497779078299999</c:v>
                </c:pt>
                <c:pt idx="124">
                  <c:v>-20.457402466000005</c:v>
                </c:pt>
                <c:pt idx="125">
                  <c:v>-20.411323225800004</c:v>
                </c:pt>
                <c:pt idx="126">
                  <c:v>-20.378008905499996</c:v>
                </c:pt>
                <c:pt idx="127">
                  <c:v>-20.361792532700001</c:v>
                </c:pt>
                <c:pt idx="128">
                  <c:v>-20.321269342699999</c:v>
                </c:pt>
                <c:pt idx="129">
                  <c:v>-20.273630853</c:v>
                </c:pt>
                <c:pt idx="130">
                  <c:v>-20.183737532399995</c:v>
                </c:pt>
                <c:pt idx="131">
                  <c:v>-20.116133900000001</c:v>
                </c:pt>
                <c:pt idx="132">
                  <c:v>-20.039190955999999</c:v>
                </c:pt>
                <c:pt idx="133">
                  <c:v>-19.986366610800001</c:v>
                </c:pt>
                <c:pt idx="134">
                  <c:v>-19.9495260134</c:v>
                </c:pt>
                <c:pt idx="135">
                  <c:v>-19.905214775699999</c:v>
                </c:pt>
                <c:pt idx="136">
                  <c:v>-19.884108949200002</c:v>
                </c:pt>
                <c:pt idx="137">
                  <c:v>-19.8676781166</c:v>
                </c:pt>
                <c:pt idx="138">
                  <c:v>-19.849944006299999</c:v>
                </c:pt>
                <c:pt idx="139">
                  <c:v>-19.8299661679</c:v>
                </c:pt>
                <c:pt idx="140">
                  <c:v>-19.802166377999995</c:v>
                </c:pt>
                <c:pt idx="141">
                  <c:v>-19.748193687000001</c:v>
                </c:pt>
                <c:pt idx="142">
                  <c:v>-19.708843894000001</c:v>
                </c:pt>
                <c:pt idx="143">
                  <c:v>-19.683922277499999</c:v>
                </c:pt>
                <c:pt idx="144">
                  <c:v>-19.632871183300001</c:v>
                </c:pt>
                <c:pt idx="145">
                  <c:v>-19.573662353900001</c:v>
                </c:pt>
                <c:pt idx="146">
                  <c:v>-19.5156410558</c:v>
                </c:pt>
                <c:pt idx="147">
                  <c:v>-19.472678617300001</c:v>
                </c:pt>
                <c:pt idx="148">
                  <c:v>-19.422561703700001</c:v>
                </c:pt>
                <c:pt idx="149">
                  <c:v>-19.382646066999996</c:v>
                </c:pt>
                <c:pt idx="150">
                  <c:v>-19.373599530300002</c:v>
                </c:pt>
                <c:pt idx="151">
                  <c:v>-19.396887103000001</c:v>
                </c:pt>
                <c:pt idx="152">
                  <c:v>-19.452357385199999</c:v>
                </c:pt>
                <c:pt idx="153">
                  <c:v>-19.4634704626</c:v>
                </c:pt>
                <c:pt idx="154">
                  <c:v>-19.4378032704</c:v>
                </c:pt>
                <c:pt idx="155">
                  <c:v>-19.372282323099999</c:v>
                </c:pt>
                <c:pt idx="156">
                  <c:v>-19.331709355600001</c:v>
                </c:pt>
                <c:pt idx="157">
                  <c:v>-19.269537616400001</c:v>
                </c:pt>
                <c:pt idx="158">
                  <c:v>-19.226367010400001</c:v>
                </c:pt>
                <c:pt idx="159">
                  <c:v>-19.194099373299998</c:v>
                </c:pt>
                <c:pt idx="160">
                  <c:v>-19.159650297300001</c:v>
                </c:pt>
                <c:pt idx="161">
                  <c:v>-19.1117976709</c:v>
                </c:pt>
                <c:pt idx="162">
                  <c:v>-19.079129934299999</c:v>
                </c:pt>
                <c:pt idx="163">
                  <c:v>-19.052000719999999</c:v>
                </c:pt>
                <c:pt idx="164">
                  <c:v>-19.016765554999999</c:v>
                </c:pt>
                <c:pt idx="165">
                  <c:v>-18.988837691000001</c:v>
                </c:pt>
                <c:pt idx="166">
                  <c:v>-18.967011163900001</c:v>
                </c:pt>
                <c:pt idx="167">
                  <c:v>-18.964055909399999</c:v>
                </c:pt>
                <c:pt idx="168">
                  <c:v>-18.943948867500001</c:v>
                </c:pt>
                <c:pt idx="169">
                  <c:v>-18.904424997700005</c:v>
                </c:pt>
                <c:pt idx="170">
                  <c:v>-18.880135735300001</c:v>
                </c:pt>
                <c:pt idx="171">
                  <c:v>-18.8301959715</c:v>
                </c:pt>
                <c:pt idx="172">
                  <c:v>-18.787653478700001</c:v>
                </c:pt>
                <c:pt idx="173">
                  <c:v>-18.726099379499999</c:v>
                </c:pt>
                <c:pt idx="174">
                  <c:v>-18.694711071</c:v>
                </c:pt>
                <c:pt idx="175">
                  <c:v>-18.667864160600001</c:v>
                </c:pt>
                <c:pt idx="176">
                  <c:v>-18.650170643900001</c:v>
                </c:pt>
                <c:pt idx="177">
                  <c:v>-18.6350399293</c:v>
                </c:pt>
                <c:pt idx="178">
                  <c:v>-18.6084120706</c:v>
                </c:pt>
                <c:pt idx="179">
                  <c:v>-18.588272230800001</c:v>
                </c:pt>
                <c:pt idx="180">
                  <c:v>-18.570699643800001</c:v>
                </c:pt>
                <c:pt idx="181">
                  <c:v>-18.5401127598</c:v>
                </c:pt>
                <c:pt idx="182">
                  <c:v>-18.513271102000001</c:v>
                </c:pt>
                <c:pt idx="183">
                  <c:v>-18.465035574800002</c:v>
                </c:pt>
                <c:pt idx="184">
                  <c:v>-18.421964537400001</c:v>
                </c:pt>
                <c:pt idx="185">
                  <c:v>-18.379223992899998</c:v>
                </c:pt>
                <c:pt idx="186">
                  <c:v>-18.359474954</c:v>
                </c:pt>
                <c:pt idx="187">
                  <c:v>-18.3280737115</c:v>
                </c:pt>
                <c:pt idx="188">
                  <c:v>-18.330312364200001</c:v>
                </c:pt>
                <c:pt idx="189">
                  <c:v>-18.303171128900001</c:v>
                </c:pt>
                <c:pt idx="190">
                  <c:v>-18.291068481300002</c:v>
                </c:pt>
                <c:pt idx="191">
                  <c:v>-18.271672786900002</c:v>
                </c:pt>
                <c:pt idx="192">
                  <c:v>-18.225834653</c:v>
                </c:pt>
                <c:pt idx="193">
                  <c:v>-18.180934007600001</c:v>
                </c:pt>
                <c:pt idx="194">
                  <c:v>-18.129694972999999</c:v>
                </c:pt>
                <c:pt idx="195">
                  <c:v>-18.078998297399995</c:v>
                </c:pt>
                <c:pt idx="196">
                  <c:v>-18.040683722499999</c:v>
                </c:pt>
                <c:pt idx="197">
                  <c:v>-17.9996743192</c:v>
                </c:pt>
                <c:pt idx="198">
                  <c:v>-17.964055846200001</c:v>
                </c:pt>
                <c:pt idx="199">
                  <c:v>-17.948422977500005</c:v>
                </c:pt>
                <c:pt idx="200">
                  <c:v>-17.930148986300001</c:v>
                </c:pt>
                <c:pt idx="201">
                  <c:v>-17.9174959602</c:v>
                </c:pt>
                <c:pt idx="202">
                  <c:v>-17.882687351400001</c:v>
                </c:pt>
                <c:pt idx="203">
                  <c:v>-17.849800503699999</c:v>
                </c:pt>
                <c:pt idx="204">
                  <c:v>-17.780905133600001</c:v>
                </c:pt>
                <c:pt idx="205">
                  <c:v>-17.757120417100001</c:v>
                </c:pt>
                <c:pt idx="206">
                  <c:v>-17.7160980753</c:v>
                </c:pt>
                <c:pt idx="207">
                  <c:v>-17.689250715499998</c:v>
                </c:pt>
                <c:pt idx="208">
                  <c:v>-17.6351177007</c:v>
                </c:pt>
                <c:pt idx="209">
                  <c:v>-17.601937529099999</c:v>
                </c:pt>
                <c:pt idx="210">
                  <c:v>-17.555612599500002</c:v>
                </c:pt>
                <c:pt idx="211">
                  <c:v>-17.5331455496</c:v>
                </c:pt>
                <c:pt idx="212">
                  <c:v>-17.507349919100001</c:v>
                </c:pt>
                <c:pt idx="213">
                  <c:v>-17.4993318651</c:v>
                </c:pt>
                <c:pt idx="214">
                  <c:v>-17.4372899675</c:v>
                </c:pt>
                <c:pt idx="215">
                  <c:v>-17.3852045189</c:v>
                </c:pt>
                <c:pt idx="216">
                  <c:v>-17.319655562000001</c:v>
                </c:pt>
                <c:pt idx="217">
                  <c:v>-17.270421812399999</c:v>
                </c:pt>
                <c:pt idx="218">
                  <c:v>-17.218033717699999</c:v>
                </c:pt>
                <c:pt idx="219">
                  <c:v>-17.157223477199999</c:v>
                </c:pt>
                <c:pt idx="220">
                  <c:v>-17.117057389100001</c:v>
                </c:pt>
                <c:pt idx="221">
                  <c:v>-17.123912710900001</c:v>
                </c:pt>
                <c:pt idx="222">
                  <c:v>-17.1744957449</c:v>
                </c:pt>
                <c:pt idx="223">
                  <c:v>-17.2211229792</c:v>
                </c:pt>
                <c:pt idx="224">
                  <c:v>-17.2371079931</c:v>
                </c:pt>
                <c:pt idx="225">
                  <c:v>-17.187922601099999</c:v>
                </c:pt>
                <c:pt idx="226">
                  <c:v>-17.148190211999999</c:v>
                </c:pt>
                <c:pt idx="227">
                  <c:v>-17.085467411500002</c:v>
                </c:pt>
                <c:pt idx="228">
                  <c:v>-17.0211549058</c:v>
                </c:pt>
                <c:pt idx="229">
                  <c:v>-16.978351850999999</c:v>
                </c:pt>
                <c:pt idx="230">
                  <c:v>-16.916764283599996</c:v>
                </c:pt>
                <c:pt idx="231">
                  <c:v>-16.879538660000001</c:v>
                </c:pt>
                <c:pt idx="232">
                  <c:v>-16.833350727700001</c:v>
                </c:pt>
                <c:pt idx="233">
                  <c:v>-16.811262680399999</c:v>
                </c:pt>
                <c:pt idx="234">
                  <c:v>-16.770729102699999</c:v>
                </c:pt>
                <c:pt idx="235">
                  <c:v>-16.738674527800001</c:v>
                </c:pt>
                <c:pt idx="236">
                  <c:v>-16.704498961399999</c:v>
                </c:pt>
                <c:pt idx="237">
                  <c:v>-16.6610165317</c:v>
                </c:pt>
                <c:pt idx="238">
                  <c:v>-16.6189255283</c:v>
                </c:pt>
                <c:pt idx="239">
                  <c:v>-16.5974670636</c:v>
                </c:pt>
                <c:pt idx="240">
                  <c:v>-16.5674122211</c:v>
                </c:pt>
                <c:pt idx="241">
                  <c:v>-16.5446760703</c:v>
                </c:pt>
                <c:pt idx="242">
                  <c:v>-16.508659794300002</c:v>
                </c:pt>
                <c:pt idx="243">
                  <c:v>-16.478641807900001</c:v>
                </c:pt>
                <c:pt idx="244">
                  <c:v>-16.4320713746</c:v>
                </c:pt>
                <c:pt idx="245">
                  <c:v>-16.390966679999998</c:v>
                </c:pt>
                <c:pt idx="246">
                  <c:v>-16.344117247900002</c:v>
                </c:pt>
                <c:pt idx="247">
                  <c:v>-16.302947741899999</c:v>
                </c:pt>
                <c:pt idx="248">
                  <c:v>-16.269952543799999</c:v>
                </c:pt>
                <c:pt idx="249">
                  <c:v>-16.227526860200001</c:v>
                </c:pt>
                <c:pt idx="250">
                  <c:v>-16.200810707800002</c:v>
                </c:pt>
                <c:pt idx="251">
                  <c:v>-16.181180678699999</c:v>
                </c:pt>
                <c:pt idx="252">
                  <c:v>-16.154034808399999</c:v>
                </c:pt>
                <c:pt idx="253">
                  <c:v>-16.146219280499999</c:v>
                </c:pt>
                <c:pt idx="254">
                  <c:v>-16.138153513999999</c:v>
                </c:pt>
                <c:pt idx="255">
                  <c:v>-16.119637841900001</c:v>
                </c:pt>
                <c:pt idx="256">
                  <c:v>-16.069072156099999</c:v>
                </c:pt>
                <c:pt idx="257">
                  <c:v>-16.017105455100001</c:v>
                </c:pt>
                <c:pt idx="258">
                  <c:v>-15.9600447153</c:v>
                </c:pt>
                <c:pt idx="259">
                  <c:v>-15.916585232399999</c:v>
                </c:pt>
                <c:pt idx="260">
                  <c:v>-15.886614935100001</c:v>
                </c:pt>
                <c:pt idx="261">
                  <c:v>-15.854130371</c:v>
                </c:pt>
                <c:pt idx="262">
                  <c:v>-15.845052474599999</c:v>
                </c:pt>
                <c:pt idx="263">
                  <c:v>-15.8350169537</c:v>
                </c:pt>
                <c:pt idx="264">
                  <c:v>-15.848179695599999</c:v>
                </c:pt>
                <c:pt idx="265">
                  <c:v>-15.838840337200001</c:v>
                </c:pt>
                <c:pt idx="266">
                  <c:v>-15.8096254225</c:v>
                </c:pt>
                <c:pt idx="267">
                  <c:v>-15.774839353699999</c:v>
                </c:pt>
                <c:pt idx="268">
                  <c:v>-15.710187511600001</c:v>
                </c:pt>
                <c:pt idx="269">
                  <c:v>-15.641233187999999</c:v>
                </c:pt>
                <c:pt idx="270">
                  <c:v>-15.5699110093</c:v>
                </c:pt>
                <c:pt idx="271">
                  <c:v>-15.509252353700001</c:v>
                </c:pt>
                <c:pt idx="272">
                  <c:v>-15.4744565571</c:v>
                </c:pt>
                <c:pt idx="273">
                  <c:v>-15.463593289999999</c:v>
                </c:pt>
                <c:pt idx="274">
                  <c:v>-15.4688695842</c:v>
                </c:pt>
                <c:pt idx="275">
                  <c:v>-15.473910842</c:v>
                </c:pt>
                <c:pt idx="276">
                  <c:v>-15.4808588424</c:v>
                </c:pt>
                <c:pt idx="277">
                  <c:v>-15.475706262299999</c:v>
                </c:pt>
                <c:pt idx="278">
                  <c:v>-15.436201332499998</c:v>
                </c:pt>
                <c:pt idx="279">
                  <c:v>-15.3782051623</c:v>
                </c:pt>
                <c:pt idx="280">
                  <c:v>-15.300781061900002</c:v>
                </c:pt>
                <c:pt idx="281">
                  <c:v>-15.205377393900001</c:v>
                </c:pt>
                <c:pt idx="282">
                  <c:v>-15.1314888036</c:v>
                </c:pt>
                <c:pt idx="283">
                  <c:v>-15.064983521400002</c:v>
                </c:pt>
                <c:pt idx="284">
                  <c:v>-15.034384924099999</c:v>
                </c:pt>
                <c:pt idx="285">
                  <c:v>-15.037452400999999</c:v>
                </c:pt>
                <c:pt idx="286">
                  <c:v>-15.060168191800003</c:v>
                </c:pt>
                <c:pt idx="287">
                  <c:v>-15.0775939901</c:v>
                </c:pt>
                <c:pt idx="288">
                  <c:v>-15.087431996900001</c:v>
                </c:pt>
                <c:pt idx="289">
                  <c:v>-15.0654361716</c:v>
                </c:pt>
                <c:pt idx="290">
                  <c:v>-15.032631260200001</c:v>
                </c:pt>
                <c:pt idx="291">
                  <c:v>-14.9705403955</c:v>
                </c:pt>
                <c:pt idx="292">
                  <c:v>-14.8740811446</c:v>
                </c:pt>
                <c:pt idx="293">
                  <c:v>-14.769947645400002</c:v>
                </c:pt>
                <c:pt idx="294">
                  <c:v>-14.6972014115</c:v>
                </c:pt>
                <c:pt idx="295">
                  <c:v>-14.645908812199998</c:v>
                </c:pt>
                <c:pt idx="296">
                  <c:v>-14.617428455800001</c:v>
                </c:pt>
                <c:pt idx="297">
                  <c:v>-14.624878925699999</c:v>
                </c:pt>
                <c:pt idx="298">
                  <c:v>-14.673693327200002</c:v>
                </c:pt>
                <c:pt idx="299">
                  <c:v>-14.714871894399998</c:v>
                </c:pt>
                <c:pt idx="300">
                  <c:v>-14.757687072099998</c:v>
                </c:pt>
                <c:pt idx="301">
                  <c:v>-14.740613839799998</c:v>
                </c:pt>
                <c:pt idx="302">
                  <c:v>-14.670311335099999</c:v>
                </c:pt>
                <c:pt idx="303">
                  <c:v>-14.587828618300001</c:v>
                </c:pt>
                <c:pt idx="304">
                  <c:v>-14.4967834903</c:v>
                </c:pt>
                <c:pt idx="305">
                  <c:v>-14.401106599799999</c:v>
                </c:pt>
                <c:pt idx="306">
                  <c:v>-14.359259252099999</c:v>
                </c:pt>
                <c:pt idx="307">
                  <c:v>-14.332764043699999</c:v>
                </c:pt>
                <c:pt idx="308">
                  <c:v>-14.329645099500002</c:v>
                </c:pt>
                <c:pt idx="309">
                  <c:v>-14.343273943699998</c:v>
                </c:pt>
                <c:pt idx="310">
                  <c:v>-14.365394245799997</c:v>
                </c:pt>
                <c:pt idx="311">
                  <c:v>-14.3649148338</c:v>
                </c:pt>
                <c:pt idx="312">
                  <c:v>-14.3445462604</c:v>
                </c:pt>
                <c:pt idx="313">
                  <c:v>-14.2980226711</c:v>
                </c:pt>
                <c:pt idx="314">
                  <c:v>-14.217083047899999</c:v>
                </c:pt>
                <c:pt idx="315">
                  <c:v>-14.133786349099999</c:v>
                </c:pt>
                <c:pt idx="316">
                  <c:v>-14.0529362041</c:v>
                </c:pt>
                <c:pt idx="317">
                  <c:v>-13.990217222400002</c:v>
                </c:pt>
                <c:pt idx="318">
                  <c:v>-13.966264029500001</c:v>
                </c:pt>
                <c:pt idx="319">
                  <c:v>-13.9558210779</c:v>
                </c:pt>
                <c:pt idx="320">
                  <c:v>-13.970894234800003</c:v>
                </c:pt>
                <c:pt idx="321">
                  <c:v>-13.979544693199999</c:v>
                </c:pt>
                <c:pt idx="322">
                  <c:v>-14.007078587600002</c:v>
                </c:pt>
                <c:pt idx="323">
                  <c:v>-13.981781337599999</c:v>
                </c:pt>
                <c:pt idx="324">
                  <c:v>-13.936650888899999</c:v>
                </c:pt>
                <c:pt idx="325">
                  <c:v>-13.871931179600001</c:v>
                </c:pt>
                <c:pt idx="326">
                  <c:v>-13.788880415600001</c:v>
                </c:pt>
                <c:pt idx="327">
                  <c:v>-13.7082293108</c:v>
                </c:pt>
                <c:pt idx="328">
                  <c:v>-13.6473749741</c:v>
                </c:pt>
                <c:pt idx="329">
                  <c:v>-13.603398588599999</c:v>
                </c:pt>
                <c:pt idx="330">
                  <c:v>-13.589944084500001</c:v>
                </c:pt>
                <c:pt idx="331">
                  <c:v>-13.585884649100002</c:v>
                </c:pt>
                <c:pt idx="332">
                  <c:v>-13.601899965299999</c:v>
                </c:pt>
                <c:pt idx="333">
                  <c:v>-13.615520696300001</c:v>
                </c:pt>
                <c:pt idx="334">
                  <c:v>-13.6089482332</c:v>
                </c:pt>
                <c:pt idx="335">
                  <c:v>-13.584684468000001</c:v>
                </c:pt>
                <c:pt idx="336">
                  <c:v>-13.5288030824</c:v>
                </c:pt>
                <c:pt idx="337">
                  <c:v>-13.4543040979</c:v>
                </c:pt>
                <c:pt idx="338">
                  <c:v>-13.3905896463</c:v>
                </c:pt>
                <c:pt idx="339">
                  <c:v>-13.330828935899998</c:v>
                </c:pt>
                <c:pt idx="340">
                  <c:v>-13.295155297499999</c:v>
                </c:pt>
                <c:pt idx="341">
                  <c:v>-13.274985640200001</c:v>
                </c:pt>
                <c:pt idx="342">
                  <c:v>-13.2752818224</c:v>
                </c:pt>
                <c:pt idx="343">
                  <c:v>-13.288633068799999</c:v>
                </c:pt>
                <c:pt idx="344">
                  <c:v>-13.304384364499999</c:v>
                </c:pt>
                <c:pt idx="345">
                  <c:v>-13.303521329200001</c:v>
                </c:pt>
                <c:pt idx="346">
                  <c:v>-13.2805594262</c:v>
                </c:pt>
                <c:pt idx="347">
                  <c:v>-13.224748910100001</c:v>
                </c:pt>
                <c:pt idx="348">
                  <c:v>-13.1742644403</c:v>
                </c:pt>
                <c:pt idx="349">
                  <c:v>-13.109798792199999</c:v>
                </c:pt>
                <c:pt idx="350">
                  <c:v>-13.061874704799997</c:v>
                </c:pt>
                <c:pt idx="351">
                  <c:v>-13.0271649353</c:v>
                </c:pt>
                <c:pt idx="352">
                  <c:v>-13.005879469</c:v>
                </c:pt>
                <c:pt idx="353">
                  <c:v>-13.006688982500002</c:v>
                </c:pt>
                <c:pt idx="354">
                  <c:v>-13.031137809299999</c:v>
                </c:pt>
                <c:pt idx="355">
                  <c:v>-13.0587053058</c:v>
                </c:pt>
                <c:pt idx="356">
                  <c:v>-13.062749181499999</c:v>
                </c:pt>
                <c:pt idx="357">
                  <c:v>-13.035518017699999</c:v>
                </c:pt>
                <c:pt idx="358">
                  <c:v>-13.006447404299999</c:v>
                </c:pt>
                <c:pt idx="359">
                  <c:v>-12.9632883793</c:v>
                </c:pt>
                <c:pt idx="360">
                  <c:v>-12.908714460600002</c:v>
                </c:pt>
                <c:pt idx="361">
                  <c:v>-12.8594725315</c:v>
                </c:pt>
                <c:pt idx="362">
                  <c:v>-12.826246860299999</c:v>
                </c:pt>
                <c:pt idx="363">
                  <c:v>-12.810872847800001</c:v>
                </c:pt>
                <c:pt idx="364">
                  <c:v>-12.8148624748</c:v>
                </c:pt>
                <c:pt idx="365">
                  <c:v>-12.8234631733</c:v>
                </c:pt>
                <c:pt idx="366">
                  <c:v>-12.833749675400002</c:v>
                </c:pt>
                <c:pt idx="367">
                  <c:v>-12.829393142799999</c:v>
                </c:pt>
                <c:pt idx="368">
                  <c:v>-12.8075679115</c:v>
                </c:pt>
                <c:pt idx="369">
                  <c:v>-12.7829354291</c:v>
                </c:pt>
                <c:pt idx="370">
                  <c:v>-12.7286842233</c:v>
                </c:pt>
                <c:pt idx="371">
                  <c:v>-12.6766285928</c:v>
                </c:pt>
                <c:pt idx="372">
                  <c:v>-12.611624408399999</c:v>
                </c:pt>
                <c:pt idx="373">
                  <c:v>-12.5827937702</c:v>
                </c:pt>
                <c:pt idx="374">
                  <c:v>-12.5610495027</c:v>
                </c:pt>
                <c:pt idx="375">
                  <c:v>-12.552156135300001</c:v>
                </c:pt>
                <c:pt idx="376">
                  <c:v>-12.545677105199999</c:v>
                </c:pt>
                <c:pt idx="377">
                  <c:v>-12.544805691000001</c:v>
                </c:pt>
                <c:pt idx="378">
                  <c:v>-12.5387381896</c:v>
                </c:pt>
                <c:pt idx="379">
                  <c:v>-12.518773360400001</c:v>
                </c:pt>
                <c:pt idx="380">
                  <c:v>-12.488908727600002</c:v>
                </c:pt>
                <c:pt idx="381">
                  <c:v>-12.4623619073</c:v>
                </c:pt>
                <c:pt idx="382">
                  <c:v>-12.418872134000001</c:v>
                </c:pt>
                <c:pt idx="383">
                  <c:v>-12.4007185882</c:v>
                </c:pt>
                <c:pt idx="384">
                  <c:v>-12.3727555153</c:v>
                </c:pt>
                <c:pt idx="385">
                  <c:v>-12.343483960800004</c:v>
                </c:pt>
                <c:pt idx="386">
                  <c:v>-12.3269075985</c:v>
                </c:pt>
                <c:pt idx="387">
                  <c:v>-12.313666271100001</c:v>
                </c:pt>
                <c:pt idx="388">
                  <c:v>-12.314928736499999</c:v>
                </c:pt>
                <c:pt idx="389">
                  <c:v>-12.302263286700001</c:v>
                </c:pt>
                <c:pt idx="390">
                  <c:v>-12.307771988100003</c:v>
                </c:pt>
                <c:pt idx="391">
                  <c:v>-12.264423237700004</c:v>
                </c:pt>
                <c:pt idx="392">
                  <c:v>-12.246554830299999</c:v>
                </c:pt>
                <c:pt idx="393">
                  <c:v>-12.200977694300001</c:v>
                </c:pt>
                <c:pt idx="394">
                  <c:v>-12.1526046176</c:v>
                </c:pt>
                <c:pt idx="395">
                  <c:v>-12.129117087599999</c:v>
                </c:pt>
                <c:pt idx="396">
                  <c:v>-12.097113532399998</c:v>
                </c:pt>
                <c:pt idx="397">
                  <c:v>-12.070326085000001</c:v>
                </c:pt>
                <c:pt idx="398">
                  <c:v>-12.0524025084</c:v>
                </c:pt>
                <c:pt idx="399">
                  <c:v>-12.049235314099999</c:v>
                </c:pt>
                <c:pt idx="400">
                  <c:v>-12.0297045765</c:v>
                </c:pt>
                <c:pt idx="401">
                  <c:v>-12.0200105666</c:v>
                </c:pt>
                <c:pt idx="402">
                  <c:v>-11.9983527709</c:v>
                </c:pt>
                <c:pt idx="403">
                  <c:v>-11.9860281223</c:v>
                </c:pt>
                <c:pt idx="404">
                  <c:v>-11.9611624502</c:v>
                </c:pt>
                <c:pt idx="405">
                  <c:v>-11.9291746651</c:v>
                </c:pt>
                <c:pt idx="406">
                  <c:v>-11.907052484899999</c:v>
                </c:pt>
                <c:pt idx="407">
                  <c:v>-11.8793079798</c:v>
                </c:pt>
                <c:pt idx="408">
                  <c:v>-11.8789150486</c:v>
                </c:pt>
                <c:pt idx="409">
                  <c:v>-11.8638924781</c:v>
                </c:pt>
                <c:pt idx="410">
                  <c:v>-11.855573851500001</c:v>
                </c:pt>
                <c:pt idx="411">
                  <c:v>-11.8340353848</c:v>
                </c:pt>
                <c:pt idx="412">
                  <c:v>-11.8159809682</c:v>
                </c:pt>
                <c:pt idx="413">
                  <c:v>-11.792521756299998</c:v>
                </c:pt>
                <c:pt idx="414">
                  <c:v>-11.779569943200002</c:v>
                </c:pt>
                <c:pt idx="415">
                  <c:v>-11.768146689400002</c:v>
                </c:pt>
                <c:pt idx="416">
                  <c:v>-11.7581502937</c:v>
                </c:pt>
                <c:pt idx="417">
                  <c:v>-11.755683982300001</c:v>
                </c:pt>
                <c:pt idx="418">
                  <c:v>-11.754672605300001</c:v>
                </c:pt>
                <c:pt idx="419">
                  <c:v>-11.736746799300001</c:v>
                </c:pt>
                <c:pt idx="420">
                  <c:v>-11.7118890483</c:v>
                </c:pt>
                <c:pt idx="421">
                  <c:v>-11.6755132266</c:v>
                </c:pt>
                <c:pt idx="422">
                  <c:v>-11.6530541443</c:v>
                </c:pt>
                <c:pt idx="423">
                  <c:v>-11.6240682826</c:v>
                </c:pt>
                <c:pt idx="424">
                  <c:v>-11.5950813363</c:v>
                </c:pt>
                <c:pt idx="425">
                  <c:v>-11.5752498045</c:v>
                </c:pt>
                <c:pt idx="426">
                  <c:v>-11.5563600888</c:v>
                </c:pt>
                <c:pt idx="427">
                  <c:v>-11.5644388053</c:v>
                </c:pt>
                <c:pt idx="428">
                  <c:v>-11.582056359199999</c:v>
                </c:pt>
                <c:pt idx="429">
                  <c:v>-11.5816146677</c:v>
                </c:pt>
                <c:pt idx="430">
                  <c:v>-11.5930346094</c:v>
                </c:pt>
                <c:pt idx="431">
                  <c:v>-11.578114277200001</c:v>
                </c:pt>
                <c:pt idx="432">
                  <c:v>-11.555061774199999</c:v>
                </c:pt>
                <c:pt idx="433">
                  <c:v>-11.508991260400002</c:v>
                </c:pt>
                <c:pt idx="434">
                  <c:v>-11.474106879700001</c:v>
                </c:pt>
                <c:pt idx="435">
                  <c:v>-11.443057571700002</c:v>
                </c:pt>
                <c:pt idx="436">
                  <c:v>-11.4110340776</c:v>
                </c:pt>
                <c:pt idx="437">
                  <c:v>-11.4150471503</c:v>
                </c:pt>
                <c:pt idx="438">
                  <c:v>-11.419642855499998</c:v>
                </c:pt>
                <c:pt idx="439">
                  <c:v>-11.435067119599999</c:v>
                </c:pt>
                <c:pt idx="440">
                  <c:v>-11.4494776423</c:v>
                </c:pt>
                <c:pt idx="441">
                  <c:v>-11.4720954311</c:v>
                </c:pt>
                <c:pt idx="442">
                  <c:v>-11.463855928699999</c:v>
                </c:pt>
                <c:pt idx="443">
                  <c:v>-11.4549366391</c:v>
                </c:pt>
                <c:pt idx="444">
                  <c:v>-11.419320640600002</c:v>
                </c:pt>
                <c:pt idx="445">
                  <c:v>-11.3650593395</c:v>
                </c:pt>
                <c:pt idx="446">
                  <c:v>-11.305879217399999</c:v>
                </c:pt>
                <c:pt idx="447">
                  <c:v>-11.269088833000001</c:v>
                </c:pt>
                <c:pt idx="448">
                  <c:v>-11.251375658500001</c:v>
                </c:pt>
                <c:pt idx="449">
                  <c:v>-11.2596014328</c:v>
                </c:pt>
                <c:pt idx="450">
                  <c:v>-11.284053486299999</c:v>
                </c:pt>
                <c:pt idx="451">
                  <c:v>-11.320595878099999</c:v>
                </c:pt>
                <c:pt idx="452">
                  <c:v>-11.3557620838</c:v>
                </c:pt>
                <c:pt idx="453">
                  <c:v>-11.372724044</c:v>
                </c:pt>
                <c:pt idx="454">
                  <c:v>-11.374451215200001</c:v>
                </c:pt>
                <c:pt idx="455">
                  <c:v>-11.356732489200001</c:v>
                </c:pt>
                <c:pt idx="456">
                  <c:v>-11.310879248999999</c:v>
                </c:pt>
                <c:pt idx="457">
                  <c:v>-11.255058849099999</c:v>
                </c:pt>
                <c:pt idx="458">
                  <c:v>-11.2163418771</c:v>
                </c:pt>
                <c:pt idx="459">
                  <c:v>-11.1823822517</c:v>
                </c:pt>
                <c:pt idx="460">
                  <c:v>-11.166243960499999</c:v>
                </c:pt>
                <c:pt idx="461">
                  <c:v>-11.1758501889</c:v>
                </c:pt>
                <c:pt idx="462">
                  <c:v>-11.2122807081</c:v>
                </c:pt>
                <c:pt idx="463">
                  <c:v>-11.252194254599999</c:v>
                </c:pt>
                <c:pt idx="464">
                  <c:v>-11.281682331800001</c:v>
                </c:pt>
                <c:pt idx="465">
                  <c:v>-11.2917160508</c:v>
                </c:pt>
                <c:pt idx="466">
                  <c:v>-11.285015549200001</c:v>
                </c:pt>
                <c:pt idx="467">
                  <c:v>-11.2481927726</c:v>
                </c:pt>
                <c:pt idx="468">
                  <c:v>-11.210599588799999</c:v>
                </c:pt>
                <c:pt idx="469">
                  <c:v>-11.1662637893</c:v>
                </c:pt>
                <c:pt idx="470">
                  <c:v>-11.1205376637</c:v>
                </c:pt>
                <c:pt idx="471">
                  <c:v>-11.102774870599998</c:v>
                </c:pt>
                <c:pt idx="472">
                  <c:v>-11.0956043936</c:v>
                </c:pt>
                <c:pt idx="473">
                  <c:v>-11.103919057600001</c:v>
                </c:pt>
                <c:pt idx="474">
                  <c:v>-11.1272284645</c:v>
                </c:pt>
                <c:pt idx="475">
                  <c:v>-11.146622971799999</c:v>
                </c:pt>
                <c:pt idx="476">
                  <c:v>-11.1580020268</c:v>
                </c:pt>
                <c:pt idx="477">
                  <c:v>-11.142573738299999</c:v>
                </c:pt>
                <c:pt idx="478">
                  <c:v>-11.128540408999999</c:v>
                </c:pt>
                <c:pt idx="479">
                  <c:v>-11.091344080000001</c:v>
                </c:pt>
                <c:pt idx="480">
                  <c:v>-11.056524508000001</c:v>
                </c:pt>
                <c:pt idx="481">
                  <c:v>-11.046571460499999</c:v>
                </c:pt>
                <c:pt idx="482">
                  <c:v>-11.044186981999999</c:v>
                </c:pt>
                <c:pt idx="483">
                  <c:v>-11.063292683900002</c:v>
                </c:pt>
                <c:pt idx="484">
                  <c:v>-11.088745664599999</c:v>
                </c:pt>
                <c:pt idx="485">
                  <c:v>-11.121740949899998</c:v>
                </c:pt>
                <c:pt idx="486">
                  <c:v>-11.155133699299999</c:v>
                </c:pt>
                <c:pt idx="487">
                  <c:v>-11.172012885999997</c:v>
                </c:pt>
                <c:pt idx="488">
                  <c:v>-11.176579742099996</c:v>
                </c:pt>
                <c:pt idx="489">
                  <c:v>-11.1737347179</c:v>
                </c:pt>
                <c:pt idx="490">
                  <c:v>-11.1531585836</c:v>
                </c:pt>
                <c:pt idx="491">
                  <c:v>-11.122721718999999</c:v>
                </c:pt>
                <c:pt idx="492">
                  <c:v>-11.096995667</c:v>
                </c:pt>
                <c:pt idx="493">
                  <c:v>-11.0664875325</c:v>
                </c:pt>
                <c:pt idx="494">
                  <c:v>-11.054963859000001</c:v>
                </c:pt>
                <c:pt idx="495">
                  <c:v>-11.047365751400001</c:v>
                </c:pt>
                <c:pt idx="496">
                  <c:v>-11.0460052498</c:v>
                </c:pt>
                <c:pt idx="497">
                  <c:v>-11.0487259515</c:v>
                </c:pt>
                <c:pt idx="498">
                  <c:v>-11.051428500399998</c:v>
                </c:pt>
                <c:pt idx="499">
                  <c:v>-11.045799433699999</c:v>
                </c:pt>
                <c:pt idx="500">
                  <c:v>-11.0382915711</c:v>
                </c:pt>
                <c:pt idx="501">
                  <c:v>-11.0231092216</c:v>
                </c:pt>
                <c:pt idx="502">
                  <c:v>-11.0078015283</c:v>
                </c:pt>
                <c:pt idx="503">
                  <c:v>-10.989184031100001</c:v>
                </c:pt>
                <c:pt idx="504">
                  <c:v>-10.9701349497</c:v>
                </c:pt>
                <c:pt idx="505">
                  <c:v>-10.9604807843</c:v>
                </c:pt>
                <c:pt idx="506">
                  <c:v>-10.9444771216</c:v>
                </c:pt>
                <c:pt idx="507">
                  <c:v>-10.9477335195</c:v>
                </c:pt>
                <c:pt idx="508">
                  <c:v>-10.9377687753</c:v>
                </c:pt>
                <c:pt idx="509">
                  <c:v>-10.9341187344</c:v>
                </c:pt>
                <c:pt idx="510">
                  <c:v>-10.930899284399999</c:v>
                </c:pt>
                <c:pt idx="511">
                  <c:v>-10.932846806300001</c:v>
                </c:pt>
                <c:pt idx="512">
                  <c:v>-10.9305344707</c:v>
                </c:pt>
                <c:pt idx="513">
                  <c:v>-10.946851327499999</c:v>
                </c:pt>
                <c:pt idx="514">
                  <c:v>-10.954057903500001</c:v>
                </c:pt>
                <c:pt idx="515">
                  <c:v>-10.9693065804</c:v>
                </c:pt>
                <c:pt idx="516">
                  <c:v>-10.980731099700002</c:v>
                </c:pt>
                <c:pt idx="517">
                  <c:v>-10.981258882700001</c:v>
                </c:pt>
                <c:pt idx="518">
                  <c:v>-10.976022263999997</c:v>
                </c:pt>
                <c:pt idx="519">
                  <c:v>-10.9699010818</c:v>
                </c:pt>
                <c:pt idx="520">
                  <c:v>-10.9480883388</c:v>
                </c:pt>
                <c:pt idx="521">
                  <c:v>-10.933187498500001</c:v>
                </c:pt>
                <c:pt idx="522">
                  <c:v>-10.919625009300001</c:v>
                </c:pt>
                <c:pt idx="523">
                  <c:v>-10.904266806900001</c:v>
                </c:pt>
                <c:pt idx="524">
                  <c:v>-10.9164067481</c:v>
                </c:pt>
                <c:pt idx="525">
                  <c:v>-10.921400257</c:v>
                </c:pt>
                <c:pt idx="526">
                  <c:v>-10.9411386565</c:v>
                </c:pt>
                <c:pt idx="527">
                  <c:v>-10.9541642765</c:v>
                </c:pt>
                <c:pt idx="528">
                  <c:v>-10.962117274800001</c:v>
                </c:pt>
                <c:pt idx="529">
                  <c:v>-10.9503972095</c:v>
                </c:pt>
                <c:pt idx="530">
                  <c:v>-10.913627141499999</c:v>
                </c:pt>
                <c:pt idx="531">
                  <c:v>-10.8711659891</c:v>
                </c:pt>
                <c:pt idx="532">
                  <c:v>-10.821024867</c:v>
                </c:pt>
                <c:pt idx="533">
                  <c:v>-10.7785802593</c:v>
                </c:pt>
                <c:pt idx="534">
                  <c:v>-10.751160018900002</c:v>
                </c:pt>
                <c:pt idx="535">
                  <c:v>-10.7415814881</c:v>
                </c:pt>
                <c:pt idx="536">
                  <c:v>-10.758642224999999</c:v>
                </c:pt>
                <c:pt idx="537">
                  <c:v>-10.785164612100001</c:v>
                </c:pt>
                <c:pt idx="538">
                  <c:v>-10.828606196499999</c:v>
                </c:pt>
                <c:pt idx="539">
                  <c:v>-10.8737687954</c:v>
                </c:pt>
                <c:pt idx="540">
                  <c:v>-10.9073147548</c:v>
                </c:pt>
                <c:pt idx="541">
                  <c:v>-10.9289598107</c:v>
                </c:pt>
                <c:pt idx="542">
                  <c:v>-10.935789339999999</c:v>
                </c:pt>
                <c:pt idx="543">
                  <c:v>-10.928984450399998</c:v>
                </c:pt>
                <c:pt idx="544">
                  <c:v>-10.917156175100001</c:v>
                </c:pt>
                <c:pt idx="545">
                  <c:v>-10.9054893498</c:v>
                </c:pt>
                <c:pt idx="546">
                  <c:v>-10.920955931500004</c:v>
                </c:pt>
                <c:pt idx="547">
                  <c:v>-10.942824118400001</c:v>
                </c:pt>
                <c:pt idx="548">
                  <c:v>-10.9907702858</c:v>
                </c:pt>
                <c:pt idx="549">
                  <c:v>-11.0335329497</c:v>
                </c:pt>
                <c:pt idx="550">
                  <c:v>-11.0674441934</c:v>
                </c:pt>
                <c:pt idx="551">
                  <c:v>-11.088455961299999</c:v>
                </c:pt>
                <c:pt idx="552">
                  <c:v>-11.087615121900001</c:v>
                </c:pt>
                <c:pt idx="553">
                  <c:v>-11.053561478100001</c:v>
                </c:pt>
                <c:pt idx="554">
                  <c:v>-11.0032658333</c:v>
                </c:pt>
                <c:pt idx="555">
                  <c:v>-10.951911455099999</c:v>
                </c:pt>
                <c:pt idx="556">
                  <c:v>-10.906251645499999</c:v>
                </c:pt>
                <c:pt idx="557">
                  <c:v>-10.8724996133</c:v>
                </c:pt>
                <c:pt idx="558">
                  <c:v>-10.8780678464</c:v>
                </c:pt>
                <c:pt idx="559">
                  <c:v>-10.9054708656</c:v>
                </c:pt>
                <c:pt idx="560">
                  <c:v>-10.946142975400001</c:v>
                </c:pt>
                <c:pt idx="561">
                  <c:v>-10.9935494753</c:v>
                </c:pt>
                <c:pt idx="562">
                  <c:v>-11.016431879600002</c:v>
                </c:pt>
                <c:pt idx="563">
                  <c:v>-11.025274</c:v>
                </c:pt>
                <c:pt idx="564">
                  <c:v>-10.996709071</c:v>
                </c:pt>
                <c:pt idx="565">
                  <c:v>-10.9592045156</c:v>
                </c:pt>
                <c:pt idx="566">
                  <c:v>-10.902430883199997</c:v>
                </c:pt>
                <c:pt idx="567">
                  <c:v>-10.849344063299998</c:v>
                </c:pt>
                <c:pt idx="568">
                  <c:v>-10.808295214199999</c:v>
                </c:pt>
                <c:pt idx="569">
                  <c:v>-10.8035728731</c:v>
                </c:pt>
                <c:pt idx="570">
                  <c:v>-10.805857813499999</c:v>
                </c:pt>
                <c:pt idx="571">
                  <c:v>-10.832766788800001</c:v>
                </c:pt>
                <c:pt idx="572">
                  <c:v>-10.8763890001</c:v>
                </c:pt>
                <c:pt idx="573">
                  <c:v>-10.908666199600001</c:v>
                </c:pt>
                <c:pt idx="574">
                  <c:v>-10.914826259999998</c:v>
                </c:pt>
                <c:pt idx="575">
                  <c:v>-10.906137855299999</c:v>
                </c:pt>
                <c:pt idx="576">
                  <c:v>-10.874765456599999</c:v>
                </c:pt>
                <c:pt idx="577">
                  <c:v>-10.829636647300001</c:v>
                </c:pt>
                <c:pt idx="578">
                  <c:v>-10.784335034799998</c:v>
                </c:pt>
                <c:pt idx="579">
                  <c:v>-10.765199703900002</c:v>
                </c:pt>
                <c:pt idx="580">
                  <c:v>-10.7718739034</c:v>
                </c:pt>
                <c:pt idx="581">
                  <c:v>-10.787910278699997</c:v>
                </c:pt>
                <c:pt idx="582">
                  <c:v>-10.831113854600003</c:v>
                </c:pt>
                <c:pt idx="583">
                  <c:v>-10.861292922000001</c:v>
                </c:pt>
                <c:pt idx="584">
                  <c:v>-10.8914697604</c:v>
                </c:pt>
                <c:pt idx="585">
                  <c:v>-10.8951704639</c:v>
                </c:pt>
                <c:pt idx="586">
                  <c:v>-10.8925102561</c:v>
                </c:pt>
                <c:pt idx="587">
                  <c:v>-10.8609229382</c:v>
                </c:pt>
                <c:pt idx="588">
                  <c:v>-10.813296143999999</c:v>
                </c:pt>
                <c:pt idx="589">
                  <c:v>-10.759777719300001</c:v>
                </c:pt>
                <c:pt idx="590">
                  <c:v>-10.718533717300001</c:v>
                </c:pt>
                <c:pt idx="591">
                  <c:v>-10.676161859699999</c:v>
                </c:pt>
                <c:pt idx="592">
                  <c:v>-10.675222910700001</c:v>
                </c:pt>
                <c:pt idx="593">
                  <c:v>-10.693735626500001</c:v>
                </c:pt>
                <c:pt idx="594">
                  <c:v>-10.724818011899998</c:v>
                </c:pt>
                <c:pt idx="595">
                  <c:v>-10.747533431900001</c:v>
                </c:pt>
                <c:pt idx="596">
                  <c:v>-10.760421105500001</c:v>
                </c:pt>
                <c:pt idx="597">
                  <c:v>-10.746561979799999</c:v>
                </c:pt>
                <c:pt idx="598">
                  <c:v>-10.7124643394</c:v>
                </c:pt>
                <c:pt idx="599">
                  <c:v>-10.6564370983</c:v>
                </c:pt>
                <c:pt idx="600">
                  <c:v>-10.608182966899999</c:v>
                </c:pt>
                <c:pt idx="601">
                  <c:v>-10.5683232666</c:v>
                </c:pt>
                <c:pt idx="602">
                  <c:v>-10.537738840899999</c:v>
                </c:pt>
                <c:pt idx="603">
                  <c:v>-10.5243479565</c:v>
                </c:pt>
                <c:pt idx="604">
                  <c:v>-10.5411332072</c:v>
                </c:pt>
                <c:pt idx="605">
                  <c:v>-10.574251684</c:v>
                </c:pt>
                <c:pt idx="606">
                  <c:v>-10.611616663099998</c:v>
                </c:pt>
                <c:pt idx="607">
                  <c:v>-10.633373986</c:v>
                </c:pt>
                <c:pt idx="608">
                  <c:v>-10.649108741499999</c:v>
                </c:pt>
                <c:pt idx="609">
                  <c:v>-10.636246582</c:v>
                </c:pt>
                <c:pt idx="610">
                  <c:v>-10.6046498946</c:v>
                </c:pt>
                <c:pt idx="611">
                  <c:v>-10.5614166953</c:v>
                </c:pt>
                <c:pt idx="612">
                  <c:v>-10.523651248500002</c:v>
                </c:pt>
                <c:pt idx="613">
                  <c:v>-10.493613124099998</c:v>
                </c:pt>
                <c:pt idx="614">
                  <c:v>-10.493957596899996</c:v>
                </c:pt>
                <c:pt idx="615">
                  <c:v>-10.5167544494</c:v>
                </c:pt>
                <c:pt idx="616">
                  <c:v>-10.542343470300001</c:v>
                </c:pt>
                <c:pt idx="617">
                  <c:v>-10.568036408899999</c:v>
                </c:pt>
                <c:pt idx="618">
                  <c:v>-10.594914183299998</c:v>
                </c:pt>
                <c:pt idx="619">
                  <c:v>-10.6082659776</c:v>
                </c:pt>
                <c:pt idx="620">
                  <c:v>-10.587843745800001</c:v>
                </c:pt>
                <c:pt idx="621">
                  <c:v>-10.558280958399997</c:v>
                </c:pt>
                <c:pt idx="622">
                  <c:v>-10.5083709502</c:v>
                </c:pt>
                <c:pt idx="623">
                  <c:v>-10.4576144752</c:v>
                </c:pt>
                <c:pt idx="624">
                  <c:v>-10.412231421</c:v>
                </c:pt>
                <c:pt idx="625">
                  <c:v>-10.3841509905</c:v>
                </c:pt>
                <c:pt idx="626">
                  <c:v>-10.3799133391</c:v>
                </c:pt>
                <c:pt idx="627">
                  <c:v>-10.390412467799999</c:v>
                </c:pt>
                <c:pt idx="628">
                  <c:v>-10.414677202</c:v>
                </c:pt>
                <c:pt idx="629">
                  <c:v>-10.4289421569</c:v>
                </c:pt>
                <c:pt idx="630">
                  <c:v>-10.436413333000001</c:v>
                </c:pt>
                <c:pt idx="631">
                  <c:v>-10.435599039899998</c:v>
                </c:pt>
                <c:pt idx="632">
                  <c:v>-10.418417420899997</c:v>
                </c:pt>
                <c:pt idx="633">
                  <c:v>-10.3791376036</c:v>
                </c:pt>
                <c:pt idx="634">
                  <c:v>-10.3322800939</c:v>
                </c:pt>
                <c:pt idx="635">
                  <c:v>-10.291573189199998</c:v>
                </c:pt>
                <c:pt idx="636">
                  <c:v>-10.256253555500001</c:v>
                </c:pt>
                <c:pt idx="637">
                  <c:v>-10.235622149899999</c:v>
                </c:pt>
                <c:pt idx="638">
                  <c:v>-10.2284428846</c:v>
                </c:pt>
                <c:pt idx="639">
                  <c:v>-10.2327944761</c:v>
                </c:pt>
                <c:pt idx="640">
                  <c:v>-10.2515917782</c:v>
                </c:pt>
                <c:pt idx="641">
                  <c:v>-10.2596522953</c:v>
                </c:pt>
                <c:pt idx="642">
                  <c:v>-10.264800255500004</c:v>
                </c:pt>
                <c:pt idx="643">
                  <c:v>-10.2409487172</c:v>
                </c:pt>
                <c:pt idx="644">
                  <c:v>-10.215817515099999</c:v>
                </c:pt>
                <c:pt idx="645">
                  <c:v>-10.167494509000001</c:v>
                </c:pt>
                <c:pt idx="646">
                  <c:v>-10.125245414599998</c:v>
                </c:pt>
                <c:pt idx="647">
                  <c:v>-10.082942176100001</c:v>
                </c:pt>
                <c:pt idx="648">
                  <c:v>-10.044828625099999</c:v>
                </c:pt>
                <c:pt idx="649">
                  <c:v>-10.0148157494</c:v>
                </c:pt>
                <c:pt idx="650">
                  <c:v>-9.9987225883900006</c:v>
                </c:pt>
                <c:pt idx="651">
                  <c:v>-9.9971681603200011</c:v>
                </c:pt>
                <c:pt idx="652">
                  <c:v>-10.004453932500002</c:v>
                </c:pt>
                <c:pt idx="653">
                  <c:v>-10.002246936300001</c:v>
                </c:pt>
                <c:pt idx="654">
                  <c:v>-9.994893395830001</c:v>
                </c:pt>
                <c:pt idx="655">
                  <c:v>-9.9783975440500008</c:v>
                </c:pt>
                <c:pt idx="656">
                  <c:v>-9.9572895234300027</c:v>
                </c:pt>
                <c:pt idx="657">
                  <c:v>-9.9275453392199999</c:v>
                </c:pt>
                <c:pt idx="658">
                  <c:v>-9.8962049183400005</c:v>
                </c:pt>
                <c:pt idx="659">
                  <c:v>-9.8567863996200025</c:v>
                </c:pt>
                <c:pt idx="660">
                  <c:v>-9.8177737554399993</c:v>
                </c:pt>
                <c:pt idx="661">
                  <c:v>-9.7715736530600008</c:v>
                </c:pt>
                <c:pt idx="662">
                  <c:v>-9.740158150620001</c:v>
                </c:pt>
                <c:pt idx="663">
                  <c:v>-9.7067084782300004</c:v>
                </c:pt>
                <c:pt idx="664">
                  <c:v>-9.6976065362899995</c:v>
                </c:pt>
                <c:pt idx="665">
                  <c:v>-9.6918405739299995</c:v>
                </c:pt>
                <c:pt idx="666">
                  <c:v>-9.6973083284299992</c:v>
                </c:pt>
                <c:pt idx="667">
                  <c:v>-9.6912792851900011</c:v>
                </c:pt>
                <c:pt idx="668">
                  <c:v>-9.6735959260000008</c:v>
                </c:pt>
                <c:pt idx="669">
                  <c:v>-9.6597492190699992</c:v>
                </c:pt>
                <c:pt idx="670">
                  <c:v>-9.6217474453199987</c:v>
                </c:pt>
                <c:pt idx="671">
                  <c:v>-9.5655509411599997</c:v>
                </c:pt>
                <c:pt idx="672">
                  <c:v>-9.5199853923499997</c:v>
                </c:pt>
                <c:pt idx="673">
                  <c:v>-9.4765219920200003</c:v>
                </c:pt>
                <c:pt idx="674">
                  <c:v>-9.4355122811799994</c:v>
                </c:pt>
                <c:pt idx="675">
                  <c:v>-9.39453663866</c:v>
                </c:pt>
                <c:pt idx="676">
                  <c:v>-9.3732068232299994</c:v>
                </c:pt>
                <c:pt idx="677">
                  <c:v>-9.3614562657500002</c:v>
                </c:pt>
                <c:pt idx="678">
                  <c:v>-9.3642271118699991</c:v>
                </c:pt>
                <c:pt idx="679">
                  <c:v>-9.3484384172299997</c:v>
                </c:pt>
                <c:pt idx="680">
                  <c:v>-9.3367651046100022</c:v>
                </c:pt>
                <c:pt idx="681">
                  <c:v>-9.3273230530699998</c:v>
                </c:pt>
                <c:pt idx="682">
                  <c:v>-9.2766123008299992</c:v>
                </c:pt>
                <c:pt idx="683">
                  <c:v>-9.2208057317499996</c:v>
                </c:pt>
                <c:pt idx="684">
                  <c:v>-9.1575698346899994</c:v>
                </c:pt>
                <c:pt idx="685">
                  <c:v>-9.0970131091000006</c:v>
                </c:pt>
                <c:pt idx="686">
                  <c:v>-9.0577455397600009</c:v>
                </c:pt>
                <c:pt idx="687">
                  <c:v>-9.0254032639500004</c:v>
                </c:pt>
                <c:pt idx="688">
                  <c:v>-9.0099066847800007</c:v>
                </c:pt>
                <c:pt idx="689">
                  <c:v>-9.0047333878700027</c:v>
                </c:pt>
                <c:pt idx="690">
                  <c:v>-9.0040639267600007</c:v>
                </c:pt>
                <c:pt idx="691">
                  <c:v>-8.9989966350999993</c:v>
                </c:pt>
                <c:pt idx="692">
                  <c:v>-8.9899001325099999</c:v>
                </c:pt>
                <c:pt idx="693">
                  <c:v>-8.9595059433399999</c:v>
                </c:pt>
                <c:pt idx="694">
                  <c:v>-8.912240430389998</c:v>
                </c:pt>
                <c:pt idx="695">
                  <c:v>-8.8383011453000009</c:v>
                </c:pt>
                <c:pt idx="696">
                  <c:v>-8.7783160840699974</c:v>
                </c:pt>
                <c:pt idx="697">
                  <c:v>-8.7257813132499997</c:v>
                </c:pt>
                <c:pt idx="698">
                  <c:v>-8.6767835332899992</c:v>
                </c:pt>
                <c:pt idx="699">
                  <c:v>-8.6645884421900004</c:v>
                </c:pt>
                <c:pt idx="700">
                  <c:v>-8.6621991771300006</c:v>
                </c:pt>
                <c:pt idx="701">
                  <c:v>-8.6736450381200001</c:v>
                </c:pt>
                <c:pt idx="702">
                  <c:v>-8.6706690160799997</c:v>
                </c:pt>
                <c:pt idx="703">
                  <c:v>-8.656229000339998</c:v>
                </c:pt>
                <c:pt idx="704">
                  <c:v>-8.6147476643399976</c:v>
                </c:pt>
                <c:pt idx="705">
                  <c:v>-8.5580847470899997</c:v>
                </c:pt>
                <c:pt idx="706">
                  <c:v>-8.49991183743</c:v>
                </c:pt>
                <c:pt idx="707">
                  <c:v>-8.4315050127699998</c:v>
                </c:pt>
                <c:pt idx="708">
                  <c:v>-8.3858184575199992</c:v>
                </c:pt>
                <c:pt idx="709">
                  <c:v>-8.3450507136399992</c:v>
                </c:pt>
                <c:pt idx="710">
                  <c:v>-8.3156746360500016</c:v>
                </c:pt>
                <c:pt idx="711">
                  <c:v>-8.3076884381700005</c:v>
                </c:pt>
                <c:pt idx="712">
                  <c:v>-8.3111503516400003</c:v>
                </c:pt>
                <c:pt idx="713">
                  <c:v>-8.3020636182199983</c:v>
                </c:pt>
                <c:pt idx="714">
                  <c:v>-8.276340382479999</c:v>
                </c:pt>
                <c:pt idx="715">
                  <c:v>-8.244250275969998</c:v>
                </c:pt>
                <c:pt idx="716">
                  <c:v>-8.1909992454899996</c:v>
                </c:pt>
                <c:pt idx="717">
                  <c:v>-8.1209590795000004</c:v>
                </c:pt>
                <c:pt idx="718">
                  <c:v>-8.0534426412200002</c:v>
                </c:pt>
                <c:pt idx="719">
                  <c:v>-7.9919870194899998</c:v>
                </c:pt>
                <c:pt idx="720">
                  <c:v>-7.9537164597599999</c:v>
                </c:pt>
                <c:pt idx="721">
                  <c:v>-7.9322000936199997</c:v>
                </c:pt>
                <c:pt idx="722">
                  <c:v>-7.9176538130900003</c:v>
                </c:pt>
                <c:pt idx="723">
                  <c:v>-7.9174782970899997</c:v>
                </c:pt>
                <c:pt idx="724">
                  <c:v>-7.9041235803400003</c:v>
                </c:pt>
                <c:pt idx="725">
                  <c:v>-7.8831615791900003</c:v>
                </c:pt>
                <c:pt idx="726">
                  <c:v>-7.8480856348900012</c:v>
                </c:pt>
                <c:pt idx="727">
                  <c:v>-7.8028834670899991</c:v>
                </c:pt>
                <c:pt idx="728">
                  <c:v>-7.7432704612500007</c:v>
                </c:pt>
                <c:pt idx="729">
                  <c:v>-7.6783595833699998</c:v>
                </c:pt>
                <c:pt idx="730">
                  <c:v>-7.6193550495300002</c:v>
                </c:pt>
                <c:pt idx="731">
                  <c:v>-7.5809127676900001</c:v>
                </c:pt>
                <c:pt idx="732">
                  <c:v>-7.5617461823300003</c:v>
                </c:pt>
                <c:pt idx="733">
                  <c:v>-7.5544789745800003</c:v>
                </c:pt>
                <c:pt idx="734">
                  <c:v>-7.5636963895900013</c:v>
                </c:pt>
                <c:pt idx="735">
                  <c:v>-7.5723843398700001</c:v>
                </c:pt>
                <c:pt idx="736">
                  <c:v>-7.5565388695100015</c:v>
                </c:pt>
                <c:pt idx="737">
                  <c:v>-7.5141488817699997</c:v>
                </c:pt>
                <c:pt idx="738">
                  <c:v>-7.4467978055399993</c:v>
                </c:pt>
                <c:pt idx="739">
                  <c:v>-7.37295177829</c:v>
                </c:pt>
                <c:pt idx="740">
                  <c:v>-7.2887489001999999</c:v>
                </c:pt>
                <c:pt idx="741">
                  <c:v>-7.2149573971000001</c:v>
                </c:pt>
                <c:pt idx="742">
                  <c:v>-7.166604369849999</c:v>
                </c:pt>
                <c:pt idx="743">
                  <c:v>-7.1535997583499995</c:v>
                </c:pt>
                <c:pt idx="744">
                  <c:v>-7.1396297247399998</c:v>
                </c:pt>
                <c:pt idx="745">
                  <c:v>-7.1503435422000008</c:v>
                </c:pt>
                <c:pt idx="746">
                  <c:v>-7.1573726166500009</c:v>
                </c:pt>
                <c:pt idx="747">
                  <c:v>-7.1412601479600006</c:v>
                </c:pt>
                <c:pt idx="748">
                  <c:v>-7.1068126066600001</c:v>
                </c:pt>
                <c:pt idx="749">
                  <c:v>-7.0528786341899998</c:v>
                </c:pt>
                <c:pt idx="750">
                  <c:v>-6.9728488604600001</c:v>
                </c:pt>
                <c:pt idx="751">
                  <c:v>-6.8980541452199997</c:v>
                </c:pt>
                <c:pt idx="752">
                  <c:v>-6.8157299528899982</c:v>
                </c:pt>
                <c:pt idx="753">
                  <c:v>-6.7738436118900003</c:v>
                </c:pt>
                <c:pt idx="754">
                  <c:v>-6.7446818244299989</c:v>
                </c:pt>
                <c:pt idx="755">
                  <c:v>-6.7476210672099999</c:v>
                </c:pt>
                <c:pt idx="756">
                  <c:v>-6.7658623094400019</c:v>
                </c:pt>
                <c:pt idx="757">
                  <c:v>-6.7673919783300001</c:v>
                </c:pt>
                <c:pt idx="758">
                  <c:v>-6.7667847855700005</c:v>
                </c:pt>
                <c:pt idx="759">
                  <c:v>-6.7246427667199988</c:v>
                </c:pt>
                <c:pt idx="760">
                  <c:v>-6.6760455920900004</c:v>
                </c:pt>
                <c:pt idx="761">
                  <c:v>-6.6075684632499998</c:v>
                </c:pt>
                <c:pt idx="762">
                  <c:v>-6.5288544479299979</c:v>
                </c:pt>
                <c:pt idx="763">
                  <c:v>-6.4490165145400002</c:v>
                </c:pt>
                <c:pt idx="764">
                  <c:v>-6.3891240900100001</c:v>
                </c:pt>
                <c:pt idx="765">
                  <c:v>-6.3510519102299998</c:v>
                </c:pt>
                <c:pt idx="766">
                  <c:v>-6.3286764266900004</c:v>
                </c:pt>
                <c:pt idx="767">
                  <c:v>-6.3323202451800009</c:v>
                </c:pt>
                <c:pt idx="768">
                  <c:v>-6.3524959617199981</c:v>
                </c:pt>
                <c:pt idx="769">
                  <c:v>-6.3606136533699997</c:v>
                </c:pt>
                <c:pt idx="770">
                  <c:v>-6.3538716379700002</c:v>
                </c:pt>
                <c:pt idx="771">
                  <c:v>-6.3157044935200002</c:v>
                </c:pt>
                <c:pt idx="772">
                  <c:v>-6.2614190549700002</c:v>
                </c:pt>
                <c:pt idx="773">
                  <c:v>-6.18383202431</c:v>
                </c:pt>
                <c:pt idx="774">
                  <c:v>-6.1069034659400003</c:v>
                </c:pt>
                <c:pt idx="775">
                  <c:v>-6.05042645272</c:v>
                </c:pt>
                <c:pt idx="776">
                  <c:v>-6.018604400300001</c:v>
                </c:pt>
                <c:pt idx="777">
                  <c:v>-5.9987418364099998</c:v>
                </c:pt>
                <c:pt idx="778">
                  <c:v>-5.9999566634299981</c:v>
                </c:pt>
                <c:pt idx="779">
                  <c:v>-6.0048396589700017</c:v>
                </c:pt>
                <c:pt idx="780">
                  <c:v>-6.0099880987300001</c:v>
                </c:pt>
                <c:pt idx="781">
                  <c:v>-6.0000621570400003</c:v>
                </c:pt>
                <c:pt idx="782">
                  <c:v>-5.9749329276399994</c:v>
                </c:pt>
                <c:pt idx="783">
                  <c:v>-5.9278082331000004</c:v>
                </c:pt>
                <c:pt idx="784">
                  <c:v>-5.863602975530001</c:v>
                </c:pt>
                <c:pt idx="785">
                  <c:v>-5.7864142520600002</c:v>
                </c:pt>
                <c:pt idx="786">
                  <c:v>-5.7279614813800004</c:v>
                </c:pt>
                <c:pt idx="787">
                  <c:v>-5.6778413627199988</c:v>
                </c:pt>
                <c:pt idx="788">
                  <c:v>-5.655829112390002</c:v>
                </c:pt>
                <c:pt idx="789">
                  <c:v>-5.6508119246100001</c:v>
                </c:pt>
                <c:pt idx="790">
                  <c:v>-5.6558347147700001</c:v>
                </c:pt>
                <c:pt idx="791">
                  <c:v>-5.6583539864400025</c:v>
                </c:pt>
                <c:pt idx="792">
                  <c:v>-5.6397825129200001</c:v>
                </c:pt>
                <c:pt idx="793">
                  <c:v>-5.6099479392099996</c:v>
                </c:pt>
                <c:pt idx="794">
                  <c:v>-5.5693751883999987</c:v>
                </c:pt>
                <c:pt idx="795">
                  <c:v>-5.5268045517899997</c:v>
                </c:pt>
                <c:pt idx="796">
                  <c:v>-5.4657585194899996</c:v>
                </c:pt>
                <c:pt idx="797">
                  <c:v>-5.4116550929700011</c:v>
                </c:pt>
                <c:pt idx="798">
                  <c:v>-5.3674550605300002</c:v>
                </c:pt>
                <c:pt idx="799">
                  <c:v>-5.3335905894799982</c:v>
                </c:pt>
                <c:pt idx="800">
                  <c:v>-5.3048395905600003</c:v>
                </c:pt>
                <c:pt idx="801">
                  <c:v>-5.2918948425799996</c:v>
                </c:pt>
                <c:pt idx="802">
                  <c:v>-5.2877434722399999</c:v>
                </c:pt>
                <c:pt idx="803">
                  <c:v>-5.2795295396500013</c:v>
                </c:pt>
                <c:pt idx="804">
                  <c:v>-5.2776486950900008</c:v>
                </c:pt>
                <c:pt idx="805">
                  <c:v>-5.247762191789997</c:v>
                </c:pt>
                <c:pt idx="806">
                  <c:v>-5.212363625820001</c:v>
                </c:pt>
                <c:pt idx="807">
                  <c:v>-5.1671749328799983</c:v>
                </c:pt>
                <c:pt idx="808">
                  <c:v>-5.1209305441100019</c:v>
                </c:pt>
                <c:pt idx="809">
                  <c:v>-5.0735194996900006</c:v>
                </c:pt>
                <c:pt idx="810">
                  <c:v>-5.0492402394200013</c:v>
                </c:pt>
                <c:pt idx="811">
                  <c:v>-5.020335481720001</c:v>
                </c:pt>
                <c:pt idx="812">
                  <c:v>-5.0070370563500006</c:v>
                </c:pt>
                <c:pt idx="813">
                  <c:v>-5.0003424044599996</c:v>
                </c:pt>
                <c:pt idx="814">
                  <c:v>-4.9916487787299992</c:v>
                </c:pt>
                <c:pt idx="815">
                  <c:v>-4.9779809775899997</c:v>
                </c:pt>
                <c:pt idx="816">
                  <c:v>-4.94581583071</c:v>
                </c:pt>
                <c:pt idx="817">
                  <c:v>-4.91092765441</c:v>
                </c:pt>
                <c:pt idx="818">
                  <c:v>-4.8728398274100009</c:v>
                </c:pt>
                <c:pt idx="819">
                  <c:v>-4.8349493494800004</c:v>
                </c:pt>
                <c:pt idx="820">
                  <c:v>-4.7997476106499999</c:v>
                </c:pt>
                <c:pt idx="821">
                  <c:v>-4.7734836760699988</c:v>
                </c:pt>
                <c:pt idx="822">
                  <c:v>-4.7426890499300001</c:v>
                </c:pt>
                <c:pt idx="823">
                  <c:v>-4.7236282056899999</c:v>
                </c:pt>
                <c:pt idx="824">
                  <c:v>-4.6986770804600004</c:v>
                </c:pt>
                <c:pt idx="825">
                  <c:v>-4.6791218765800009</c:v>
                </c:pt>
                <c:pt idx="826">
                  <c:v>-4.6484697498700003</c:v>
                </c:pt>
                <c:pt idx="827">
                  <c:v>-4.6211597672100018</c:v>
                </c:pt>
                <c:pt idx="828">
                  <c:v>-4.6014126072000012</c:v>
                </c:pt>
                <c:pt idx="829">
                  <c:v>-4.572505639470001</c:v>
                </c:pt>
                <c:pt idx="830">
                  <c:v>-4.561070708009999</c:v>
                </c:pt>
                <c:pt idx="831">
                  <c:v>-4.5490547167799997</c:v>
                </c:pt>
                <c:pt idx="832">
                  <c:v>-4.5497719589300001</c:v>
                </c:pt>
                <c:pt idx="833">
                  <c:v>-4.5460401917400004</c:v>
                </c:pt>
                <c:pt idx="834">
                  <c:v>-4.5371883027199997</c:v>
                </c:pt>
                <c:pt idx="835">
                  <c:v>-4.516879478049999</c:v>
                </c:pt>
                <c:pt idx="836">
                  <c:v>-4.4855193088100016</c:v>
                </c:pt>
                <c:pt idx="837">
                  <c:v>-4.4384526273400002</c:v>
                </c:pt>
                <c:pt idx="838">
                  <c:v>-4.3990741986700002</c:v>
                </c:pt>
                <c:pt idx="839">
                  <c:v>-4.3663034882999989</c:v>
                </c:pt>
                <c:pt idx="840">
                  <c:v>-4.3316029567400003</c:v>
                </c:pt>
                <c:pt idx="841">
                  <c:v>-4.3082624138099987</c:v>
                </c:pt>
                <c:pt idx="842">
                  <c:v>-4.2954722609299996</c:v>
                </c:pt>
                <c:pt idx="843">
                  <c:v>-4.278277834629999</c:v>
                </c:pt>
                <c:pt idx="844">
                  <c:v>-4.2722569353300006</c:v>
                </c:pt>
                <c:pt idx="845">
                  <c:v>-4.2601666610700004</c:v>
                </c:pt>
                <c:pt idx="846">
                  <c:v>-4.2507882963799997</c:v>
                </c:pt>
                <c:pt idx="847">
                  <c:v>-4.2296008373599996</c:v>
                </c:pt>
                <c:pt idx="848">
                  <c:v>-4.2019309958099988</c:v>
                </c:pt>
                <c:pt idx="849">
                  <c:v>-4.1643156720400007</c:v>
                </c:pt>
                <c:pt idx="850">
                  <c:v>-4.1213755987200003</c:v>
                </c:pt>
                <c:pt idx="851">
                  <c:v>-4.0895137098700003</c:v>
                </c:pt>
                <c:pt idx="852">
                  <c:v>-4.0676128834499989</c:v>
                </c:pt>
                <c:pt idx="853">
                  <c:v>-4.0645989104500018</c:v>
                </c:pt>
                <c:pt idx="854">
                  <c:v>-4.0710910081199989</c:v>
                </c:pt>
                <c:pt idx="855">
                  <c:v>-4.0713914272</c:v>
                </c:pt>
                <c:pt idx="856">
                  <c:v>-4.0678429947700003</c:v>
                </c:pt>
                <c:pt idx="857">
                  <c:v>-4.0477850525199992</c:v>
                </c:pt>
                <c:pt idx="858">
                  <c:v>-4.0251183597800004</c:v>
                </c:pt>
                <c:pt idx="859">
                  <c:v>-3.9910098033100008</c:v>
                </c:pt>
                <c:pt idx="860">
                  <c:v>-3.9664144449600007</c:v>
                </c:pt>
                <c:pt idx="861">
                  <c:v>-3.9311342123999991</c:v>
                </c:pt>
                <c:pt idx="862">
                  <c:v>-3.9023939055899994</c:v>
                </c:pt>
                <c:pt idx="863">
                  <c:v>-3.8860733529500009</c:v>
                </c:pt>
                <c:pt idx="864">
                  <c:v>-3.8719854589999998</c:v>
                </c:pt>
                <c:pt idx="865">
                  <c:v>-3.8661612639000005</c:v>
                </c:pt>
                <c:pt idx="866">
                  <c:v>-3.8667385586300003</c:v>
                </c:pt>
                <c:pt idx="867">
                  <c:v>-3.872963659359999</c:v>
                </c:pt>
                <c:pt idx="868">
                  <c:v>-3.8714955223500001</c:v>
                </c:pt>
                <c:pt idx="869">
                  <c:v>-3.8488874904200001</c:v>
                </c:pt>
                <c:pt idx="870">
                  <c:v>-3.8097130224100004</c:v>
                </c:pt>
                <c:pt idx="871">
                  <c:v>-3.7721187358999995</c:v>
                </c:pt>
                <c:pt idx="872">
                  <c:v>-3.7281321541899999</c:v>
                </c:pt>
                <c:pt idx="873">
                  <c:v>-3.7108102463899995</c:v>
                </c:pt>
                <c:pt idx="874">
                  <c:v>-3.7087773570199993</c:v>
                </c:pt>
                <c:pt idx="875">
                  <c:v>-3.7135044840499996</c:v>
                </c:pt>
                <c:pt idx="876">
                  <c:v>-3.72418929077</c:v>
                </c:pt>
                <c:pt idx="877">
                  <c:v>-3.7247743936600006</c:v>
                </c:pt>
                <c:pt idx="878">
                  <c:v>-3.7106291206300002</c:v>
                </c:pt>
                <c:pt idx="879">
                  <c:v>-3.6870907582300001</c:v>
                </c:pt>
                <c:pt idx="880">
                  <c:v>-3.6540778868500006</c:v>
                </c:pt>
                <c:pt idx="881">
                  <c:v>-3.6212846196800004</c:v>
                </c:pt>
                <c:pt idx="882">
                  <c:v>-3.5904900453600002</c:v>
                </c:pt>
                <c:pt idx="883">
                  <c:v>-3.5697749325599997</c:v>
                </c:pt>
                <c:pt idx="884">
                  <c:v>-3.5494453380000008</c:v>
                </c:pt>
                <c:pt idx="885">
                  <c:v>-3.5459342074699993</c:v>
                </c:pt>
                <c:pt idx="886">
                  <c:v>-3.5563753421899995</c:v>
                </c:pt>
                <c:pt idx="887">
                  <c:v>-3.5729860380399985</c:v>
                </c:pt>
                <c:pt idx="888">
                  <c:v>-3.5906815042899987</c:v>
                </c:pt>
                <c:pt idx="889">
                  <c:v>-3.584015957150001</c:v>
                </c:pt>
                <c:pt idx="890">
                  <c:v>-3.5658525540400001</c:v>
                </c:pt>
                <c:pt idx="891">
                  <c:v>-3.5258188017499998</c:v>
                </c:pt>
                <c:pt idx="892">
                  <c:v>-3.4749857576200007</c:v>
                </c:pt>
                <c:pt idx="893">
                  <c:v>-3.4337171066799992</c:v>
                </c:pt>
                <c:pt idx="894">
                  <c:v>-3.4065557643800002</c:v>
                </c:pt>
                <c:pt idx="895">
                  <c:v>-3.4140457825699992</c:v>
                </c:pt>
                <c:pt idx="896">
                  <c:v>-3.4304677955399998</c:v>
                </c:pt>
                <c:pt idx="897">
                  <c:v>-3.4541808790200008</c:v>
                </c:pt>
                <c:pt idx="898">
                  <c:v>-3.4762253230900004</c:v>
                </c:pt>
                <c:pt idx="899">
                  <c:v>-3.4762650762300011</c:v>
                </c:pt>
                <c:pt idx="900">
                  <c:v>-3.4628209662299989</c:v>
                </c:pt>
                <c:pt idx="901">
                  <c:v>-3.4354784218300005</c:v>
                </c:pt>
                <c:pt idx="902">
                  <c:v>-3.3977107892599996</c:v>
                </c:pt>
                <c:pt idx="903">
                  <c:v>-3.3528943020299993</c:v>
                </c:pt>
                <c:pt idx="904">
                  <c:v>-3.3133706953100015</c:v>
                </c:pt>
                <c:pt idx="905">
                  <c:v>-3.2791748802300011</c:v>
                </c:pt>
                <c:pt idx="906">
                  <c:v>-3.2718879353800019</c:v>
                </c:pt>
                <c:pt idx="907">
                  <c:v>-3.2710265754599992</c:v>
                </c:pt>
                <c:pt idx="908">
                  <c:v>-3.2978170169499981</c:v>
                </c:pt>
                <c:pt idx="909">
                  <c:v>-3.3335135135799998</c:v>
                </c:pt>
                <c:pt idx="910">
                  <c:v>-3.3599953223800005</c:v>
                </c:pt>
                <c:pt idx="911">
                  <c:v>-3.3659708234000001</c:v>
                </c:pt>
                <c:pt idx="912">
                  <c:v>-3.3399344860599993</c:v>
                </c:pt>
                <c:pt idx="913">
                  <c:v>-3.3007386100799971</c:v>
                </c:pt>
                <c:pt idx="914">
                  <c:v>-3.2444543270700006</c:v>
                </c:pt>
                <c:pt idx="915">
                  <c:v>-3.1934906581099991</c:v>
                </c:pt>
                <c:pt idx="916">
                  <c:v>-3.16082829506</c:v>
                </c:pt>
                <c:pt idx="917">
                  <c:v>-3.1588284519800016</c:v>
                </c:pt>
                <c:pt idx="918">
                  <c:v>-3.1631703062200018</c:v>
                </c:pt>
                <c:pt idx="919">
                  <c:v>-3.1899715037000003</c:v>
                </c:pt>
                <c:pt idx="920">
                  <c:v>-3.2185048314700011</c:v>
                </c:pt>
                <c:pt idx="921">
                  <c:v>-3.2328242200100004</c:v>
                </c:pt>
                <c:pt idx="922">
                  <c:v>-3.2392950881500004</c:v>
                </c:pt>
                <c:pt idx="923">
                  <c:v>-3.2276897150699986</c:v>
                </c:pt>
                <c:pt idx="924">
                  <c:v>-3.1907178060600003</c:v>
                </c:pt>
                <c:pt idx="925">
                  <c:v>-3.1419925207899997</c:v>
                </c:pt>
                <c:pt idx="926">
                  <c:v>-3.0942191649799988</c:v>
                </c:pt>
                <c:pt idx="927">
                  <c:v>-3.049129520020001</c:v>
                </c:pt>
                <c:pt idx="928">
                  <c:v>-3.0335619288300002</c:v>
                </c:pt>
                <c:pt idx="929">
                  <c:v>-3.0445760391599999</c:v>
                </c:pt>
                <c:pt idx="930">
                  <c:v>-3.0692516856199998</c:v>
                </c:pt>
                <c:pt idx="931">
                  <c:v>-3.1018178410400004</c:v>
                </c:pt>
                <c:pt idx="932">
                  <c:v>-3.1200052133799976</c:v>
                </c:pt>
                <c:pt idx="933">
                  <c:v>-3.1139862781600005</c:v>
                </c:pt>
                <c:pt idx="934">
                  <c:v>-3.0910657878800003</c:v>
                </c:pt>
                <c:pt idx="935">
                  <c:v>-3.0446656237399998</c:v>
                </c:pt>
                <c:pt idx="936">
                  <c:v>-2.9978347752600003</c:v>
                </c:pt>
                <c:pt idx="937">
                  <c:v>-2.9596957131700004</c:v>
                </c:pt>
                <c:pt idx="938">
                  <c:v>-2.9451574869099999</c:v>
                </c:pt>
                <c:pt idx="939">
                  <c:v>-2.9363647038300007</c:v>
                </c:pt>
                <c:pt idx="940">
                  <c:v>-2.9420241346100005</c:v>
                </c:pt>
                <c:pt idx="941">
                  <c:v>-2.9473459435899994</c:v>
                </c:pt>
                <c:pt idx="942">
                  <c:v>-2.9609443234899984</c:v>
                </c:pt>
                <c:pt idx="943">
                  <c:v>-2.9726973627699991</c:v>
                </c:pt>
                <c:pt idx="944">
                  <c:v>-2.9688666794500005</c:v>
                </c:pt>
                <c:pt idx="945">
                  <c:v>-2.9663680317900014</c:v>
                </c:pt>
                <c:pt idx="946">
                  <c:v>-2.9406588952900004</c:v>
                </c:pt>
                <c:pt idx="947">
                  <c:v>-2.9046382465899994</c:v>
                </c:pt>
                <c:pt idx="948">
                  <c:v>-2.8709016972899999</c:v>
                </c:pt>
                <c:pt idx="949">
                  <c:v>-2.8400405528500006</c:v>
                </c:pt>
                <c:pt idx="950">
                  <c:v>-2.8236617568100009</c:v>
                </c:pt>
                <c:pt idx="951">
                  <c:v>-2.8323983213799995</c:v>
                </c:pt>
                <c:pt idx="952">
                  <c:v>-2.8450955273799989</c:v>
                </c:pt>
                <c:pt idx="953">
                  <c:v>-2.8646825909400002</c:v>
                </c:pt>
                <c:pt idx="954">
                  <c:v>-2.87641694629</c:v>
                </c:pt>
                <c:pt idx="955">
                  <c:v>-2.8668332323000008</c:v>
                </c:pt>
                <c:pt idx="956">
                  <c:v>-2.8467131193100004</c:v>
                </c:pt>
                <c:pt idx="957">
                  <c:v>-2.8114235472899987</c:v>
                </c:pt>
                <c:pt idx="958">
                  <c:v>-2.7814151372900002</c:v>
                </c:pt>
                <c:pt idx="959">
                  <c:v>-2.7478862443000001</c:v>
                </c:pt>
                <c:pt idx="960">
                  <c:v>-2.73094696215</c:v>
                </c:pt>
                <c:pt idx="961">
                  <c:v>-2.7289183711399994</c:v>
                </c:pt>
                <c:pt idx="962">
                  <c:v>-2.7344413639199994</c:v>
                </c:pt>
                <c:pt idx="963">
                  <c:v>-2.7543630744800005</c:v>
                </c:pt>
                <c:pt idx="964">
                  <c:v>-2.7743499645399998</c:v>
                </c:pt>
                <c:pt idx="965">
                  <c:v>-2.7925449343800004</c:v>
                </c:pt>
                <c:pt idx="966">
                  <c:v>-2.7909958337300003</c:v>
                </c:pt>
                <c:pt idx="967">
                  <c:v>-2.7701942201900005</c:v>
                </c:pt>
                <c:pt idx="968">
                  <c:v>-2.7305240385999996</c:v>
                </c:pt>
                <c:pt idx="969">
                  <c:v>-2.6783315070600007</c:v>
                </c:pt>
                <c:pt idx="970">
                  <c:v>-2.6371199132699989</c:v>
                </c:pt>
                <c:pt idx="971">
                  <c:v>-2.6087086702900004</c:v>
                </c:pt>
                <c:pt idx="972">
                  <c:v>-2.6112104490400001</c:v>
                </c:pt>
                <c:pt idx="973">
                  <c:v>-2.6335833134700004</c:v>
                </c:pt>
                <c:pt idx="974">
                  <c:v>-2.6700185523400002</c:v>
                </c:pt>
                <c:pt idx="975">
                  <c:v>-2.7068768382999995</c:v>
                </c:pt>
                <c:pt idx="976">
                  <c:v>-2.7327032888900007</c:v>
                </c:pt>
                <c:pt idx="977">
                  <c:v>-2.7285900000399992</c:v>
                </c:pt>
                <c:pt idx="978">
                  <c:v>-2.7091961043100006</c:v>
                </c:pt>
                <c:pt idx="979">
                  <c:v>-2.6704210186300004</c:v>
                </c:pt>
                <c:pt idx="980">
                  <c:v>-2.6306807117099993</c:v>
                </c:pt>
                <c:pt idx="981">
                  <c:v>-2.5898970320900006</c:v>
                </c:pt>
                <c:pt idx="982">
                  <c:v>-2.5643594817200004</c:v>
                </c:pt>
                <c:pt idx="983">
                  <c:v>-2.5606153305399988</c:v>
                </c:pt>
                <c:pt idx="984">
                  <c:v>-2.574085983569999</c:v>
                </c:pt>
                <c:pt idx="985">
                  <c:v>-2.6086338196399983</c:v>
                </c:pt>
                <c:pt idx="986">
                  <c:v>-2.6601636560300008</c:v>
                </c:pt>
                <c:pt idx="987">
                  <c:v>-2.6990840860500001</c:v>
                </c:pt>
                <c:pt idx="988">
                  <c:v>-2.7303349088399997</c:v>
                </c:pt>
                <c:pt idx="989">
                  <c:v>-2.7271707899999988</c:v>
                </c:pt>
                <c:pt idx="990">
                  <c:v>-2.7015806709899999</c:v>
                </c:pt>
                <c:pt idx="991">
                  <c:v>-2.6511580597100011</c:v>
                </c:pt>
                <c:pt idx="992">
                  <c:v>-2.5943151221099994</c:v>
                </c:pt>
                <c:pt idx="993">
                  <c:v>-2.5538219566900002</c:v>
                </c:pt>
                <c:pt idx="994">
                  <c:v>-2.5325640715800009</c:v>
                </c:pt>
                <c:pt idx="995">
                  <c:v>-2.5366543775700001</c:v>
                </c:pt>
                <c:pt idx="996">
                  <c:v>-2.5692933912999996</c:v>
                </c:pt>
                <c:pt idx="997">
                  <c:v>-2.62141360624</c:v>
                </c:pt>
                <c:pt idx="998">
                  <c:v>-2.68845984408</c:v>
                </c:pt>
                <c:pt idx="999">
                  <c:v>-2.7459719673699996</c:v>
                </c:pt>
                <c:pt idx="1000">
                  <c:v>-2.7824435962099998</c:v>
                </c:pt>
                <c:pt idx="1001">
                  <c:v>-2.7780206671700003</c:v>
                </c:pt>
                <c:pt idx="1002">
                  <c:v>-2.7320147146200018</c:v>
                </c:pt>
                <c:pt idx="1003">
                  <c:v>-2.67570285611</c:v>
                </c:pt>
                <c:pt idx="1004">
                  <c:v>-2.6159249898199994</c:v>
                </c:pt>
                <c:pt idx="1005">
                  <c:v>-2.57847349601</c:v>
                </c:pt>
                <c:pt idx="1006">
                  <c:v>-2.5803814449200009</c:v>
                </c:pt>
                <c:pt idx="1007">
                  <c:v>-2.6196391696499992</c:v>
                </c:pt>
                <c:pt idx="1008">
                  <c:v>-2.6900035960399999</c:v>
                </c:pt>
                <c:pt idx="1009">
                  <c:v>-2.7685824763499998</c:v>
                </c:pt>
                <c:pt idx="1010">
                  <c:v>-2.8302406532100006</c:v>
                </c:pt>
                <c:pt idx="1011">
                  <c:v>-2.8650681679300005</c:v>
                </c:pt>
                <c:pt idx="1012">
                  <c:v>-2.8628786963299997</c:v>
                </c:pt>
                <c:pt idx="1013">
                  <c:v>-2.8350363333900006</c:v>
                </c:pt>
                <c:pt idx="1014">
                  <c:v>-2.7906444468700013</c:v>
                </c:pt>
                <c:pt idx="1015">
                  <c:v>-2.7391601674099997</c:v>
                </c:pt>
                <c:pt idx="1016">
                  <c:v>-2.6948661896299999</c:v>
                </c:pt>
                <c:pt idx="1017">
                  <c:v>-2.6736707198800005</c:v>
                </c:pt>
                <c:pt idx="1018">
                  <c:v>-2.6781529101900019</c:v>
                </c:pt>
                <c:pt idx="1019">
                  <c:v>-2.717105668739999</c:v>
                </c:pt>
                <c:pt idx="1020">
                  <c:v>-2.7794505413600006</c:v>
                </c:pt>
                <c:pt idx="1021">
                  <c:v>-2.8403284527600006</c:v>
                </c:pt>
                <c:pt idx="1022">
                  <c:v>-2.8943586304300006</c:v>
                </c:pt>
                <c:pt idx="1023">
                  <c:v>-2.9183326769999995</c:v>
                </c:pt>
                <c:pt idx="1024">
                  <c:v>-2.9128185788900001</c:v>
                </c:pt>
                <c:pt idx="1025">
                  <c:v>-2.8731213981700003</c:v>
                </c:pt>
                <c:pt idx="1026">
                  <c:v>-2.8249921125600013</c:v>
                </c:pt>
                <c:pt idx="1027">
                  <c:v>-2.777630188209999</c:v>
                </c:pt>
                <c:pt idx="1028">
                  <c:v>-2.7437705976700011</c:v>
                </c:pt>
                <c:pt idx="1029">
                  <c:v>-2.7343919738099993</c:v>
                </c:pt>
                <c:pt idx="1030">
                  <c:v>-2.7431391179699989</c:v>
                </c:pt>
                <c:pt idx="1031">
                  <c:v>-2.7726117953400005</c:v>
                </c:pt>
                <c:pt idx="1032">
                  <c:v>-2.81588514207</c:v>
                </c:pt>
                <c:pt idx="1033">
                  <c:v>-2.8637339992799991</c:v>
                </c:pt>
                <c:pt idx="1034">
                  <c:v>-2.9044197681399995</c:v>
                </c:pt>
                <c:pt idx="1035">
                  <c:v>-2.9302676965699996</c:v>
                </c:pt>
                <c:pt idx="1036">
                  <c:v>-2.9409622748700004</c:v>
                </c:pt>
                <c:pt idx="1037">
                  <c:v>-2.9214156286099984</c:v>
                </c:pt>
                <c:pt idx="1038">
                  <c:v>-2.8895433154599997</c:v>
                </c:pt>
                <c:pt idx="1039">
                  <c:v>-2.8541380464100001</c:v>
                </c:pt>
                <c:pt idx="1040">
                  <c:v>-2.8241117717000011</c:v>
                </c:pt>
                <c:pt idx="1041">
                  <c:v>-2.8140061272000008</c:v>
                </c:pt>
                <c:pt idx="1042">
                  <c:v>-2.8267018396100014</c:v>
                </c:pt>
                <c:pt idx="1043">
                  <c:v>-2.8474946227100006</c:v>
                </c:pt>
                <c:pt idx="1044">
                  <c:v>-2.8693703140500011</c:v>
                </c:pt>
                <c:pt idx="1045">
                  <c:v>-2.8840058351399982</c:v>
                </c:pt>
                <c:pt idx="1046">
                  <c:v>-2.8872082101600007</c:v>
                </c:pt>
                <c:pt idx="1047">
                  <c:v>-2.8882735537999995</c:v>
                </c:pt>
                <c:pt idx="1048">
                  <c:v>-2.8850952734900011</c:v>
                </c:pt>
                <c:pt idx="1049">
                  <c:v>-2.87973537419</c:v>
                </c:pt>
                <c:pt idx="1050">
                  <c:v>-2.87394906364</c:v>
                </c:pt>
                <c:pt idx="1051">
                  <c:v>-2.8623744252200005</c:v>
                </c:pt>
                <c:pt idx="1052">
                  <c:v>-2.8384007240099995</c:v>
                </c:pt>
                <c:pt idx="1053">
                  <c:v>-2.8065424962100001</c:v>
                </c:pt>
                <c:pt idx="1054">
                  <c:v>-2.7745165154599993</c:v>
                </c:pt>
                <c:pt idx="1055">
                  <c:v>-2.7430826147699996</c:v>
                </c:pt>
                <c:pt idx="1056">
                  <c:v>-2.7269770148999992</c:v>
                </c:pt>
                <c:pt idx="1057">
                  <c:v>-2.7190452340700002</c:v>
                </c:pt>
                <c:pt idx="1058">
                  <c:v>-2.7249938129500002</c:v>
                </c:pt>
                <c:pt idx="1059">
                  <c:v>-2.7422684232000005</c:v>
                </c:pt>
                <c:pt idx="1060">
                  <c:v>-2.7576232867799986</c:v>
                </c:pt>
                <c:pt idx="1061">
                  <c:v>-2.7639824644800011</c:v>
                </c:pt>
                <c:pt idx="1062">
                  <c:v>-2.7616466583200019</c:v>
                </c:pt>
                <c:pt idx="1063">
                  <c:v>-2.7483621686400008</c:v>
                </c:pt>
                <c:pt idx="1064">
                  <c:v>-2.7114926969100024</c:v>
                </c:pt>
                <c:pt idx="1065">
                  <c:v>-2.6601055265399998</c:v>
                </c:pt>
                <c:pt idx="1066">
                  <c:v>-2.6088942075500006</c:v>
                </c:pt>
                <c:pt idx="1067">
                  <c:v>-2.5620140721300002</c:v>
                </c:pt>
                <c:pt idx="1068">
                  <c:v>-2.5382272667600003</c:v>
                </c:pt>
                <c:pt idx="1069">
                  <c:v>-2.5317698344699995</c:v>
                </c:pt>
                <c:pt idx="1070">
                  <c:v>-2.5597477406800007</c:v>
                </c:pt>
                <c:pt idx="1071">
                  <c:v>-2.6041922080200006</c:v>
                </c:pt>
                <c:pt idx="1072">
                  <c:v>-2.641767304490001</c:v>
                </c:pt>
                <c:pt idx="1073">
                  <c:v>-2.6637417261899996</c:v>
                </c:pt>
                <c:pt idx="1074">
                  <c:v>-2.6460882272799999</c:v>
                </c:pt>
                <c:pt idx="1075">
                  <c:v>-2.6094438588699993</c:v>
                </c:pt>
                <c:pt idx="1076">
                  <c:v>-2.5531952810200003</c:v>
                </c:pt>
                <c:pt idx="1077">
                  <c:v>-2.4941957134799995</c:v>
                </c:pt>
                <c:pt idx="1078">
                  <c:v>-2.4417271990800002</c:v>
                </c:pt>
                <c:pt idx="1079">
                  <c:v>-2.4094369833999982</c:v>
                </c:pt>
                <c:pt idx="1080">
                  <c:v>-2.3991016289500005</c:v>
                </c:pt>
                <c:pt idx="1081">
                  <c:v>-2.4115307367400005</c:v>
                </c:pt>
                <c:pt idx="1082">
                  <c:v>-2.4483923711600002</c:v>
                </c:pt>
                <c:pt idx="1083">
                  <c:v>-2.4902383518899995</c:v>
                </c:pt>
                <c:pt idx="1084">
                  <c:v>-2.5365686842200006</c:v>
                </c:pt>
                <c:pt idx="1085">
                  <c:v>-2.5648764644799997</c:v>
                </c:pt>
                <c:pt idx="1086">
                  <c:v>-2.5578631574599986</c:v>
                </c:pt>
                <c:pt idx="1087">
                  <c:v>-2.5184131808800005</c:v>
                </c:pt>
                <c:pt idx="1088">
                  <c:v>-2.4526657371800002</c:v>
                </c:pt>
                <c:pt idx="1089">
                  <c:v>-2.3829538934500003</c:v>
                </c:pt>
                <c:pt idx="1090">
                  <c:v>-2.3248290395099995</c:v>
                </c:pt>
                <c:pt idx="1091">
                  <c:v>-2.3030644667700004</c:v>
                </c:pt>
                <c:pt idx="1092">
                  <c:v>-2.3221535460200013</c:v>
                </c:pt>
                <c:pt idx="1093">
                  <c:v>-2.3736935290600005</c:v>
                </c:pt>
                <c:pt idx="1094">
                  <c:v>-2.44046439795</c:v>
                </c:pt>
                <c:pt idx="1095">
                  <c:v>-2.4951769541900006</c:v>
                </c:pt>
                <c:pt idx="1096">
                  <c:v>-2.5214209206599989</c:v>
                </c:pt>
                <c:pt idx="1097">
                  <c:v>-2.5119074330700011</c:v>
                </c:pt>
                <c:pt idx="1098">
                  <c:v>-2.468205823139999</c:v>
                </c:pt>
                <c:pt idx="1099">
                  <c:v>-2.3960229762799985</c:v>
                </c:pt>
                <c:pt idx="1100">
                  <c:v>-2.3213773073900001</c:v>
                </c:pt>
                <c:pt idx="1101">
                  <c:v>-2.2621093866400006</c:v>
                </c:pt>
                <c:pt idx="1102">
                  <c:v>-2.2374956943400002</c:v>
                </c:pt>
                <c:pt idx="1103">
                  <c:v>-2.2472716595299995</c:v>
                </c:pt>
                <c:pt idx="1104">
                  <c:v>-2.2949555947100007</c:v>
                </c:pt>
                <c:pt idx="1105">
                  <c:v>-2.3543316380899997</c:v>
                </c:pt>
                <c:pt idx="1106">
                  <c:v>-2.4074338068999994</c:v>
                </c:pt>
                <c:pt idx="1107">
                  <c:v>-2.4228157960699996</c:v>
                </c:pt>
                <c:pt idx="1108">
                  <c:v>-2.39151348608</c:v>
                </c:pt>
                <c:pt idx="1109">
                  <c:v>-2.3227949551200009</c:v>
                </c:pt>
                <c:pt idx="1110">
                  <c:v>-2.235566077010001</c:v>
                </c:pt>
                <c:pt idx="1111">
                  <c:v>-2.1442583566500004</c:v>
                </c:pt>
                <c:pt idx="1112">
                  <c:v>-2.0856757724900006</c:v>
                </c:pt>
                <c:pt idx="1113">
                  <c:v>-2.0672443223699997</c:v>
                </c:pt>
                <c:pt idx="1114">
                  <c:v>-2.0907656722799999</c:v>
                </c:pt>
                <c:pt idx="1115">
                  <c:v>-2.1459625418099999</c:v>
                </c:pt>
                <c:pt idx="1116">
                  <c:v>-2.1980209700299995</c:v>
                </c:pt>
                <c:pt idx="1117">
                  <c:v>-2.2403103556600006</c:v>
                </c:pt>
                <c:pt idx="1118">
                  <c:v>-2.2530211320000011</c:v>
                </c:pt>
                <c:pt idx="1119">
                  <c:v>-2.21562817467</c:v>
                </c:pt>
                <c:pt idx="1120">
                  <c:v>-2.1522394694499996</c:v>
                </c:pt>
                <c:pt idx="1121">
                  <c:v>-2.0662777152899996</c:v>
                </c:pt>
                <c:pt idx="1122">
                  <c:v>-1.9835602912599999</c:v>
                </c:pt>
                <c:pt idx="1123">
                  <c:v>-1.9228187402599985</c:v>
                </c:pt>
                <c:pt idx="1124">
                  <c:v>-1.8929792367499998</c:v>
                </c:pt>
                <c:pt idx="1125">
                  <c:v>-1.8990583506100007</c:v>
                </c:pt>
                <c:pt idx="1126">
                  <c:v>-1.9460377772300004</c:v>
                </c:pt>
                <c:pt idx="1127">
                  <c:v>-2.0054737297800003</c:v>
                </c:pt>
                <c:pt idx="1128">
                  <c:v>-2.0652924332799998</c:v>
                </c:pt>
                <c:pt idx="1129">
                  <c:v>-2.0931710072900005</c:v>
                </c:pt>
                <c:pt idx="1130">
                  <c:v>-2.0768373737700001</c:v>
                </c:pt>
                <c:pt idx="1131">
                  <c:v>-2.0182621079399996</c:v>
                </c:pt>
                <c:pt idx="1132">
                  <c:v>-1.92635422617</c:v>
                </c:pt>
                <c:pt idx="1133">
                  <c:v>-1.8323755341200008</c:v>
                </c:pt>
                <c:pt idx="1134">
                  <c:v>-1.7638431891999995</c:v>
                </c:pt>
                <c:pt idx="1135">
                  <c:v>-1.7377358827</c:v>
                </c:pt>
                <c:pt idx="1136">
                  <c:v>-1.7588069794100014</c:v>
                </c:pt>
                <c:pt idx="1137">
                  <c:v>-1.8208659968900003</c:v>
                </c:pt>
                <c:pt idx="1138">
                  <c:v>-1.8931407330599996</c:v>
                </c:pt>
                <c:pt idx="1139">
                  <c:v>-1.9632938749100002</c:v>
                </c:pt>
                <c:pt idx="1140">
                  <c:v>-1.9975227542600005</c:v>
                </c:pt>
                <c:pt idx="1141">
                  <c:v>-1.9895711129699993</c:v>
                </c:pt>
                <c:pt idx="1142">
                  <c:v>-1.9452239175899999</c:v>
                </c:pt>
                <c:pt idx="1143">
                  <c:v>-1.8748394675500004</c:v>
                </c:pt>
                <c:pt idx="1144">
                  <c:v>-1.7948409491199984</c:v>
                </c:pt>
                <c:pt idx="1145">
                  <c:v>-1.7290563068900002</c:v>
                </c:pt>
                <c:pt idx="1146">
                  <c:v>-1.6894566872899999</c:v>
                </c:pt>
                <c:pt idx="1147">
                  <c:v>-1.6960347203299997</c:v>
                </c:pt>
                <c:pt idx="1148">
                  <c:v>-1.7401931707799982</c:v>
                </c:pt>
                <c:pt idx="1149">
                  <c:v>-1.8084659715300002</c:v>
                </c:pt>
                <c:pt idx="1150">
                  <c:v>-1.8901546676099998</c:v>
                </c:pt>
                <c:pt idx="1151">
                  <c:v>-1.9545766837199987</c:v>
                </c:pt>
                <c:pt idx="1152">
                  <c:v>-1.9792746199399995</c:v>
                </c:pt>
                <c:pt idx="1153">
                  <c:v>-1.9538446104000013</c:v>
                </c:pt>
                <c:pt idx="1154">
                  <c:v>-1.9022265211500007</c:v>
                </c:pt>
                <c:pt idx="1155">
                  <c:v>-1.8382575831800005</c:v>
                </c:pt>
                <c:pt idx="1156">
                  <c:v>-1.7852020831100011</c:v>
                </c:pt>
                <c:pt idx="1157">
                  <c:v>-1.7700131584699998</c:v>
                </c:pt>
                <c:pt idx="1158">
                  <c:v>-1.7866055428599998</c:v>
                </c:pt>
                <c:pt idx="1159">
                  <c:v>-1.8224110599300005</c:v>
                </c:pt>
                <c:pt idx="1160">
                  <c:v>-1.8828507913500012</c:v>
                </c:pt>
                <c:pt idx="1161">
                  <c:v>-1.9451775301600003</c:v>
                </c:pt>
                <c:pt idx="1162">
                  <c:v>-2.0056237194599995</c:v>
                </c:pt>
                <c:pt idx="1163">
                  <c:v>-2.0554563408499997</c:v>
                </c:pt>
                <c:pt idx="1164">
                  <c:v>-2.0742358097900002</c:v>
                </c:pt>
                <c:pt idx="1165">
                  <c:v>-2.0638728004300004</c:v>
                </c:pt>
                <c:pt idx="1166">
                  <c:v>-2.0263569598199997</c:v>
                </c:pt>
                <c:pt idx="1167">
                  <c:v>-1.9749868810499995</c:v>
                </c:pt>
                <c:pt idx="1168">
                  <c:v>-1.9381707248499995</c:v>
                </c:pt>
                <c:pt idx="1169">
                  <c:v>-1.91193731919</c:v>
                </c:pt>
                <c:pt idx="1170">
                  <c:v>-1.91888928425</c:v>
                </c:pt>
                <c:pt idx="1171">
                  <c:v>-1.9551214948399995</c:v>
                </c:pt>
                <c:pt idx="1172">
                  <c:v>-2.0122799072199995</c:v>
                </c:pt>
                <c:pt idx="1173">
                  <c:v>-2.0795436721500002</c:v>
                </c:pt>
                <c:pt idx="1174">
                  <c:v>-2.1423503802899995</c:v>
                </c:pt>
                <c:pt idx="1175">
                  <c:v>-2.1828703760299999</c:v>
                </c:pt>
                <c:pt idx="1176">
                  <c:v>-2.1938806865999991</c:v>
                </c:pt>
                <c:pt idx="1177">
                  <c:v>-2.1671302899199989</c:v>
                </c:pt>
                <c:pt idx="1178">
                  <c:v>-2.1129113884399993</c:v>
                </c:pt>
                <c:pt idx="1179">
                  <c:v>-2.0617778702399998</c:v>
                </c:pt>
                <c:pt idx="1180">
                  <c:v>-2.0064833750300006</c:v>
                </c:pt>
                <c:pt idx="1181">
                  <c:v>-1.9979342678899998</c:v>
                </c:pt>
                <c:pt idx="1182">
                  <c:v>-2.0255034284000004</c:v>
                </c:pt>
                <c:pt idx="1183">
                  <c:v>-2.0837163596599995</c:v>
                </c:pt>
                <c:pt idx="1184">
                  <c:v>-2.1594959289599998</c:v>
                </c:pt>
                <c:pt idx="1185">
                  <c:v>-2.2162721945300001</c:v>
                </c:pt>
                <c:pt idx="1186">
                  <c:v>-2.2626097050999996</c:v>
                </c:pt>
                <c:pt idx="1187">
                  <c:v>-2.2620620119599995</c:v>
                </c:pt>
                <c:pt idx="1188">
                  <c:v>-2.2381883245899998</c:v>
                </c:pt>
                <c:pt idx="1189">
                  <c:v>-2.1945030846100009</c:v>
                </c:pt>
                <c:pt idx="1190">
                  <c:v>-2.1403606600799989</c:v>
                </c:pt>
                <c:pt idx="1191">
                  <c:v>-2.0929425805300004</c:v>
                </c:pt>
                <c:pt idx="1192">
                  <c:v>-2.0538818399799981</c:v>
                </c:pt>
                <c:pt idx="1193">
                  <c:v>-2.0364542632000004</c:v>
                </c:pt>
                <c:pt idx="1194">
                  <c:v>-2.0492538233099995</c:v>
                </c:pt>
                <c:pt idx="1195">
                  <c:v>-2.0848717326199986</c:v>
                </c:pt>
                <c:pt idx="1196">
                  <c:v>-2.1435553497600002</c:v>
                </c:pt>
                <c:pt idx="1197">
                  <c:v>-2.1909814946800004</c:v>
                </c:pt>
                <c:pt idx="1198">
                  <c:v>-2.2204203031500001</c:v>
                </c:pt>
                <c:pt idx="1199">
                  <c:v>-2.2108802954199995</c:v>
                </c:pt>
                <c:pt idx="1200">
                  <c:v>-2.1659026648300004</c:v>
                </c:pt>
                <c:pt idx="1201">
                  <c:v>-2.0996399130499994</c:v>
                </c:pt>
                <c:pt idx="1202">
                  <c:v>-2.0376130273299999</c:v>
                </c:pt>
                <c:pt idx="1203">
                  <c:v>-1.9945961618199994</c:v>
                </c:pt>
                <c:pt idx="1204">
                  <c:v>-1.97792669158</c:v>
                </c:pt>
                <c:pt idx="1205">
                  <c:v>-1.9896409324099997</c:v>
                </c:pt>
                <c:pt idx="1206">
                  <c:v>-2.0143167549800003</c:v>
                </c:pt>
                <c:pt idx="1207">
                  <c:v>-2.0477940883999994</c:v>
                </c:pt>
                <c:pt idx="1208">
                  <c:v>-2.0742247948999997</c:v>
                </c:pt>
                <c:pt idx="1209">
                  <c:v>-2.09590592737</c:v>
                </c:pt>
                <c:pt idx="1210">
                  <c:v>-2.0962887518199986</c:v>
                </c:pt>
                <c:pt idx="1211">
                  <c:v>-2.0827240440300003</c:v>
                </c:pt>
                <c:pt idx="1212">
                  <c:v>-2.0479424773900003</c:v>
                </c:pt>
                <c:pt idx="1213">
                  <c:v>-1.9894671700299997</c:v>
                </c:pt>
                <c:pt idx="1214">
                  <c:v>-1.9474464526299995</c:v>
                </c:pt>
                <c:pt idx="1215">
                  <c:v>-1.9066807705500002</c:v>
                </c:pt>
                <c:pt idx="1216">
                  <c:v>-1.90779093786</c:v>
                </c:pt>
                <c:pt idx="1217">
                  <c:v>-1.933115585249999</c:v>
                </c:pt>
                <c:pt idx="1218">
                  <c:v>-1.9718310290099987</c:v>
                </c:pt>
                <c:pt idx="1219">
                  <c:v>-2.01491210973</c:v>
                </c:pt>
                <c:pt idx="1220">
                  <c:v>-2.02518173613</c:v>
                </c:pt>
                <c:pt idx="1221">
                  <c:v>-2.0152282219600002</c:v>
                </c:pt>
                <c:pt idx="1222">
                  <c:v>-1.9833524412300017</c:v>
                </c:pt>
                <c:pt idx="1223">
                  <c:v>-1.9332448553499992</c:v>
                </c:pt>
                <c:pt idx="1224">
                  <c:v>-1.8950975347800001</c:v>
                </c:pt>
                <c:pt idx="1225">
                  <c:v>-1.8772413166300006</c:v>
                </c:pt>
                <c:pt idx="1226">
                  <c:v>-1.8825159514500001</c:v>
                </c:pt>
                <c:pt idx="1227">
                  <c:v>-1.9105314631800003</c:v>
                </c:pt>
                <c:pt idx="1228">
                  <c:v>-1.9300605807500015</c:v>
                </c:pt>
                <c:pt idx="1229">
                  <c:v>-1.9404375107100005</c:v>
                </c:pt>
                <c:pt idx="1230">
                  <c:v>-1.9370483700399996</c:v>
                </c:pt>
                <c:pt idx="1231">
                  <c:v>-1.9155675531200003</c:v>
                </c:pt>
                <c:pt idx="1232">
                  <c:v>-1.8710887688299995</c:v>
                </c:pt>
                <c:pt idx="1233">
                  <c:v>-1.84068450686</c:v>
                </c:pt>
                <c:pt idx="1234">
                  <c:v>-1.8163302585099999</c:v>
                </c:pt>
                <c:pt idx="1235">
                  <c:v>-1.8151173158100002</c:v>
                </c:pt>
                <c:pt idx="1236">
                  <c:v>-1.8283206805400001</c:v>
                </c:pt>
                <c:pt idx="1237">
                  <c:v>-1.8552457481600013</c:v>
                </c:pt>
                <c:pt idx="1238">
                  <c:v>-1.8866049910400005</c:v>
                </c:pt>
                <c:pt idx="1239">
                  <c:v>-1.8936267957899995</c:v>
                </c:pt>
                <c:pt idx="1240">
                  <c:v>-1.8907544617799998</c:v>
                </c:pt>
                <c:pt idx="1241">
                  <c:v>-1.8615247139800004</c:v>
                </c:pt>
                <c:pt idx="1242">
                  <c:v>-1.8204720081100001</c:v>
                </c:pt>
                <c:pt idx="1243">
                  <c:v>-1.7883344235899998</c:v>
                </c:pt>
                <c:pt idx="1244">
                  <c:v>-1.7631117108000001</c:v>
                </c:pt>
                <c:pt idx="1245">
                  <c:v>-1.7576187187000003</c:v>
                </c:pt>
                <c:pt idx="1246">
                  <c:v>-1.7722412709399993</c:v>
                </c:pt>
                <c:pt idx="1247">
                  <c:v>-1.7863613450699996</c:v>
                </c:pt>
                <c:pt idx="1248">
                  <c:v>-1.7992309253399998</c:v>
                </c:pt>
                <c:pt idx="1249">
                  <c:v>-1.8129783798200001</c:v>
                </c:pt>
                <c:pt idx="1250">
                  <c:v>-1.8153059509200007</c:v>
                </c:pt>
                <c:pt idx="1251">
                  <c:v>-1.8088238951200002</c:v>
                </c:pt>
                <c:pt idx="1252">
                  <c:v>-1.7973064036999991</c:v>
                </c:pt>
                <c:pt idx="1253">
                  <c:v>-1.7881381985299996</c:v>
                </c:pt>
                <c:pt idx="1254">
                  <c:v>-1.76870642027</c:v>
                </c:pt>
                <c:pt idx="1255">
                  <c:v>-1.7542959380400001</c:v>
                </c:pt>
                <c:pt idx="1256">
                  <c:v>-1.7410933247299998</c:v>
                </c:pt>
                <c:pt idx="1257">
                  <c:v>-1.7339717646600001</c:v>
                </c:pt>
                <c:pt idx="1258">
                  <c:v>-1.7468416755999998</c:v>
                </c:pt>
                <c:pt idx="1259">
                  <c:v>-1.7579048196399996</c:v>
                </c:pt>
                <c:pt idx="1260">
                  <c:v>-1.7768232854799992</c:v>
                </c:pt>
                <c:pt idx="1261">
                  <c:v>-1.7789077403599998</c:v>
                </c:pt>
                <c:pt idx="1262">
                  <c:v>-1.7712695683799995</c:v>
                </c:pt>
                <c:pt idx="1263">
                  <c:v>-1.7403386099999998</c:v>
                </c:pt>
                <c:pt idx="1264">
                  <c:v>-1.7015658965400002</c:v>
                </c:pt>
                <c:pt idx="1265">
                  <c:v>-1.6638918308200001</c:v>
                </c:pt>
                <c:pt idx="1266">
                  <c:v>-1.6489259726500005</c:v>
                </c:pt>
                <c:pt idx="1267">
                  <c:v>-1.6600479040299998</c:v>
                </c:pt>
                <c:pt idx="1268">
                  <c:v>-1.6960589589600006</c:v>
                </c:pt>
                <c:pt idx="1269">
                  <c:v>-1.741115718619999</c:v>
                </c:pt>
                <c:pt idx="1270">
                  <c:v>-1.7894182787599988</c:v>
                </c:pt>
                <c:pt idx="1271">
                  <c:v>-1.8042395759499998</c:v>
                </c:pt>
                <c:pt idx="1272">
                  <c:v>-1.7936875445500002</c:v>
                </c:pt>
                <c:pt idx="1273">
                  <c:v>-1.7530075874600004</c:v>
                </c:pt>
                <c:pt idx="1274">
                  <c:v>-1.6845891099199997</c:v>
                </c:pt>
                <c:pt idx="1275">
                  <c:v>-1.6217798197200006</c:v>
                </c:pt>
                <c:pt idx="1276">
                  <c:v>-1.5698021703800003</c:v>
                </c:pt>
                <c:pt idx="1277">
                  <c:v>-1.5687899641399994</c:v>
                </c:pt>
                <c:pt idx="1278">
                  <c:v>-1.6019833107799992</c:v>
                </c:pt>
                <c:pt idx="1279">
                  <c:v>-1.6789140297899998</c:v>
                </c:pt>
                <c:pt idx="1280">
                  <c:v>-1.7617370002499997</c:v>
                </c:pt>
                <c:pt idx="1281">
                  <c:v>-1.8094254121399997</c:v>
                </c:pt>
                <c:pt idx="1282">
                  <c:v>-1.8260855230099997</c:v>
                </c:pt>
                <c:pt idx="1283">
                  <c:v>-1.7771313924700005</c:v>
                </c:pt>
                <c:pt idx="1284">
                  <c:v>-1.6816114191899998</c:v>
                </c:pt>
                <c:pt idx="1285">
                  <c:v>-1.5845622416999994</c:v>
                </c:pt>
                <c:pt idx="1286">
                  <c:v>-1.4921843537199995</c:v>
                </c:pt>
                <c:pt idx="1287">
                  <c:v>-1.4375542660399994</c:v>
                </c:pt>
                <c:pt idx="1288">
                  <c:v>-1.4551930419700003</c:v>
                </c:pt>
                <c:pt idx="1289">
                  <c:v>-1.5168054036300014</c:v>
                </c:pt>
                <c:pt idx="1290">
                  <c:v>-1.6097122075500006</c:v>
                </c:pt>
                <c:pt idx="1291">
                  <c:v>-1.7132669238799996</c:v>
                </c:pt>
                <c:pt idx="1292">
                  <c:v>-1.7929860954299994</c:v>
                </c:pt>
                <c:pt idx="1293">
                  <c:v>-1.8146174731500007</c:v>
                </c:pt>
                <c:pt idx="1294">
                  <c:v>-1.7908435231299986</c:v>
                </c:pt>
                <c:pt idx="1295">
                  <c:v>-1.7158811717199998</c:v>
                </c:pt>
                <c:pt idx="1296">
                  <c:v>-1.6281597353399997</c:v>
                </c:pt>
                <c:pt idx="1297">
                  <c:v>-1.5266493734299997</c:v>
                </c:pt>
                <c:pt idx="1298">
                  <c:v>-1.4515721678399984</c:v>
                </c:pt>
                <c:pt idx="1299">
                  <c:v>-1.4294030827599999</c:v>
                </c:pt>
                <c:pt idx="1300">
                  <c:v>-1.462703032770001</c:v>
                </c:pt>
                <c:pt idx="1301">
                  <c:v>-1.54132818759</c:v>
                </c:pt>
                <c:pt idx="1302">
                  <c:v>-1.6362739481299999</c:v>
                </c:pt>
                <c:pt idx="1303">
                  <c:v>-1.7423824491200004</c:v>
                </c:pt>
                <c:pt idx="1304">
                  <c:v>-1.8104820729999995</c:v>
                </c:pt>
                <c:pt idx="1305">
                  <c:v>-1.8206545879900005</c:v>
                </c:pt>
                <c:pt idx="1306">
                  <c:v>-1.7635810564100007</c:v>
                </c:pt>
                <c:pt idx="1307">
                  <c:v>-1.6606837539200014</c:v>
                </c:pt>
                <c:pt idx="1308">
                  <c:v>-1.5312936183399994</c:v>
                </c:pt>
                <c:pt idx="1309">
                  <c:v>-1.4194288933200008</c:v>
                </c:pt>
                <c:pt idx="1310">
                  <c:v>-1.3562880290200012</c:v>
                </c:pt>
                <c:pt idx="1311">
                  <c:v>-1.3566353726000011</c:v>
                </c:pt>
                <c:pt idx="1312">
                  <c:v>-1.4278934086599993</c:v>
                </c:pt>
                <c:pt idx="1313">
                  <c:v>-1.5520426828399998</c:v>
                </c:pt>
                <c:pt idx="1314">
                  <c:v>-1.6743705400799993</c:v>
                </c:pt>
                <c:pt idx="1315">
                  <c:v>-1.7807405442599997</c:v>
                </c:pt>
                <c:pt idx="1316">
                  <c:v>-1.8134568938000004</c:v>
                </c:pt>
                <c:pt idx="1317">
                  <c:v>-1.7732373159399999</c:v>
                </c:pt>
                <c:pt idx="1318">
                  <c:v>-1.6687770976999996</c:v>
                </c:pt>
                <c:pt idx="1319">
                  <c:v>-1.5259707395000013</c:v>
                </c:pt>
                <c:pt idx="1320">
                  <c:v>-1.3947763374000002</c:v>
                </c:pt>
                <c:pt idx="1321">
                  <c:v>-1.3106844012400007</c:v>
                </c:pt>
                <c:pt idx="1322">
                  <c:v>-1.2944485195399993</c:v>
                </c:pt>
                <c:pt idx="1323">
                  <c:v>-1.3436140197000004</c:v>
                </c:pt>
                <c:pt idx="1324">
                  <c:v>-1.4312886649400001</c:v>
                </c:pt>
                <c:pt idx="1325">
                  <c:v>-1.5466445323999998</c:v>
                </c:pt>
                <c:pt idx="1326">
                  <c:v>-1.6484431933199999</c:v>
                </c:pt>
                <c:pt idx="1327">
                  <c:v>-1.7054061936500007</c:v>
                </c:pt>
                <c:pt idx="1328">
                  <c:v>-1.7075084780000003</c:v>
                </c:pt>
                <c:pt idx="1329">
                  <c:v>-1.6514879872100003</c:v>
                </c:pt>
                <c:pt idx="1330">
                  <c:v>-1.5624567383799994</c:v>
                </c:pt>
                <c:pt idx="1331">
                  <c:v>-1.4687008468699996</c:v>
                </c:pt>
                <c:pt idx="1332">
                  <c:v>-1.3912792557599998</c:v>
                </c:pt>
                <c:pt idx="1333">
                  <c:v>-1.3443816687199994</c:v>
                </c:pt>
                <c:pt idx="1334">
                  <c:v>-1.337801092070001</c:v>
                </c:pt>
                <c:pt idx="1335">
                  <c:v>-1.3802768265799998</c:v>
                </c:pt>
                <c:pt idx="1336">
                  <c:v>-1.4618038931799999</c:v>
                </c:pt>
                <c:pt idx="1337">
                  <c:v>-1.5557885703799987</c:v>
                </c:pt>
                <c:pt idx="1338">
                  <c:v>-1.6410846432600001</c:v>
                </c:pt>
                <c:pt idx="1339">
                  <c:v>-1.6880209098699996</c:v>
                </c:pt>
                <c:pt idx="1340">
                  <c:v>-1.6703493529399993</c:v>
                </c:pt>
                <c:pt idx="1341">
                  <c:v>-1.5943559953199993</c:v>
                </c:pt>
                <c:pt idx="1342">
                  <c:v>-1.4956887016799993</c:v>
                </c:pt>
                <c:pt idx="1343">
                  <c:v>-1.39484711096</c:v>
                </c:pt>
                <c:pt idx="1344">
                  <c:v>-1.3306803058100001</c:v>
                </c:pt>
                <c:pt idx="1345">
                  <c:v>-1.3063905966499996</c:v>
                </c:pt>
                <c:pt idx="1346">
                  <c:v>-1.3314001827899988</c:v>
                </c:pt>
                <c:pt idx="1347">
                  <c:v>-1.3893166616100006</c:v>
                </c:pt>
                <c:pt idx="1348">
                  <c:v>-1.4654301413900002</c:v>
                </c:pt>
                <c:pt idx="1349">
                  <c:v>-1.5430771782999999</c:v>
                </c:pt>
                <c:pt idx="1350">
                  <c:v>-1.6009443366499991</c:v>
                </c:pt>
                <c:pt idx="1351">
                  <c:v>-1.6320106731900004</c:v>
                </c:pt>
                <c:pt idx="1352">
                  <c:v>-1.5770309638799995</c:v>
                </c:pt>
                <c:pt idx="1353">
                  <c:v>-1.5026851251200002</c:v>
                </c:pt>
                <c:pt idx="1354">
                  <c:v>-1.4143468140700002</c:v>
                </c:pt>
                <c:pt idx="1355">
                  <c:v>-1.3459928269599999</c:v>
                </c:pt>
                <c:pt idx="1356">
                  <c:v>-1.3154326834899988</c:v>
                </c:pt>
                <c:pt idx="1357">
                  <c:v>-1.3477872900500003</c:v>
                </c:pt>
                <c:pt idx="1358">
                  <c:v>-1.42129847594</c:v>
                </c:pt>
                <c:pt idx="1359">
                  <c:v>-1.5188357379499997</c:v>
                </c:pt>
                <c:pt idx="1360">
                  <c:v>-1.5983935758500007</c:v>
                </c:pt>
                <c:pt idx="1361">
                  <c:v>-1.63678868768</c:v>
                </c:pt>
                <c:pt idx="1362">
                  <c:v>-1.6189309148300002</c:v>
                </c:pt>
                <c:pt idx="1363">
                  <c:v>-1.5590297322200004</c:v>
                </c:pt>
                <c:pt idx="1364">
                  <c:v>-1.4934620424700009</c:v>
                </c:pt>
                <c:pt idx="1365">
                  <c:v>-1.4303674490700014</c:v>
                </c:pt>
                <c:pt idx="1366">
                  <c:v>-1.4072477059800006</c:v>
                </c:pt>
                <c:pt idx="1367">
                  <c:v>-1.40779053337</c:v>
                </c:pt>
                <c:pt idx="1368">
                  <c:v>-1.4338802680999994</c:v>
                </c:pt>
                <c:pt idx="1369">
                  <c:v>-1.4811789213999995</c:v>
                </c:pt>
                <c:pt idx="1370">
                  <c:v>-1.5354029290599995</c:v>
                </c:pt>
                <c:pt idx="1371">
                  <c:v>-1.5926511880799998</c:v>
                </c:pt>
                <c:pt idx="1372">
                  <c:v>-1.6241176366599994</c:v>
                </c:pt>
                <c:pt idx="1373">
                  <c:v>-1.6336675188999989</c:v>
                </c:pt>
                <c:pt idx="1374">
                  <c:v>-1.6055436416100002</c:v>
                </c:pt>
                <c:pt idx="1375">
                  <c:v>-1.5422954006999996</c:v>
                </c:pt>
                <c:pt idx="1376">
                  <c:v>-1.4566688807000001</c:v>
                </c:pt>
                <c:pt idx="1377">
                  <c:v>-1.3880034548899991</c:v>
                </c:pt>
                <c:pt idx="1378">
                  <c:v>-1.3618507686399997</c:v>
                </c:pt>
                <c:pt idx="1379">
                  <c:v>-1.39361851536</c:v>
                </c:pt>
                <c:pt idx="1380">
                  <c:v>-1.4644440607399998</c:v>
                </c:pt>
                <c:pt idx="1381">
                  <c:v>-1.5687928745899997</c:v>
                </c:pt>
                <c:pt idx="1382">
                  <c:v>-1.6454032513299996</c:v>
                </c:pt>
                <c:pt idx="1383">
                  <c:v>-1.6848000730399995</c:v>
                </c:pt>
                <c:pt idx="1384">
                  <c:v>-1.6793075367799997</c:v>
                </c:pt>
                <c:pt idx="1385">
                  <c:v>-1.6233099539400002</c:v>
                </c:pt>
                <c:pt idx="1386">
                  <c:v>-1.5492906404400006</c:v>
                </c:pt>
                <c:pt idx="1387">
                  <c:v>-1.4741806618600006</c:v>
                </c:pt>
                <c:pt idx="1388">
                  <c:v>-1.4188151880599997</c:v>
                </c:pt>
                <c:pt idx="1389">
                  <c:v>-1.4021582716999998</c:v>
                </c:pt>
                <c:pt idx="1390">
                  <c:v>-1.42441783932</c:v>
                </c:pt>
                <c:pt idx="1391">
                  <c:v>-1.4926540230300001</c:v>
                </c:pt>
                <c:pt idx="1392">
                  <c:v>-1.5930461816099997</c:v>
                </c:pt>
                <c:pt idx="1393">
                  <c:v>-1.6929936320900005</c:v>
                </c:pt>
                <c:pt idx="1394">
                  <c:v>-1.7596215740699994</c:v>
                </c:pt>
                <c:pt idx="1395">
                  <c:v>-1.77455474695</c:v>
                </c:pt>
                <c:pt idx="1396">
                  <c:v>-1.7228254226299999</c:v>
                </c:pt>
                <c:pt idx="1397">
                  <c:v>-1.6308026456999998</c:v>
                </c:pt>
                <c:pt idx="1398">
                  <c:v>-1.5241894717399989</c:v>
                </c:pt>
                <c:pt idx="1399">
                  <c:v>-1.4497178526100007</c:v>
                </c:pt>
                <c:pt idx="1400">
                  <c:v>-1.4307955826900005</c:v>
                </c:pt>
                <c:pt idx="1401">
                  <c:v>-1.4772572462099995</c:v>
                </c:pt>
                <c:pt idx="1402">
                  <c:v>-1.5732483894600002</c:v>
                </c:pt>
                <c:pt idx="1403">
                  <c:v>-1.68424049421</c:v>
                </c:pt>
                <c:pt idx="1404">
                  <c:v>-1.7740940012699999</c:v>
                </c:pt>
                <c:pt idx="1405">
                  <c:v>-1.8202267770300011</c:v>
                </c:pt>
                <c:pt idx="1406">
                  <c:v>-1.8073854627699995</c:v>
                </c:pt>
                <c:pt idx="1407">
                  <c:v>-1.7441467969999995</c:v>
                </c:pt>
                <c:pt idx="1408">
                  <c:v>-1.6670160332999997</c:v>
                </c:pt>
                <c:pt idx="1409">
                  <c:v>-1.5808738146599997</c:v>
                </c:pt>
                <c:pt idx="1410">
                  <c:v>-1.5140673263400015</c:v>
                </c:pt>
                <c:pt idx="1411">
                  <c:v>-1.4784590547900009</c:v>
                </c:pt>
                <c:pt idx="1412">
                  <c:v>-1.4722722902000003</c:v>
                </c:pt>
                <c:pt idx="1413">
                  <c:v>-1.5086651998899998</c:v>
                </c:pt>
                <c:pt idx="1414">
                  <c:v>-1.5701345461000003</c:v>
                </c:pt>
                <c:pt idx="1415">
                  <c:v>-1.64429778514</c:v>
                </c:pt>
                <c:pt idx="1416">
                  <c:v>-1.6964746936099993</c:v>
                </c:pt>
                <c:pt idx="1417">
                  <c:v>-1.7119367825800005</c:v>
                </c:pt>
                <c:pt idx="1418">
                  <c:v>-1.6889158962799999</c:v>
                </c:pt>
                <c:pt idx="1419">
                  <c:v>-1.6281435902200003</c:v>
                </c:pt>
                <c:pt idx="1420">
                  <c:v>-1.5666363945899999</c:v>
                </c:pt>
                <c:pt idx="1421">
                  <c:v>-1.5107958924799996</c:v>
                </c:pt>
                <c:pt idx="1422">
                  <c:v>-1.4845788426600004</c:v>
                </c:pt>
                <c:pt idx="1423">
                  <c:v>-1.4958478786000002</c:v>
                </c:pt>
                <c:pt idx="1424">
                  <c:v>-1.5379492072099998</c:v>
                </c:pt>
                <c:pt idx="1425">
                  <c:v>-1.5924096053500005</c:v>
                </c:pt>
                <c:pt idx="1426">
                  <c:v>-1.6250584461799997</c:v>
                </c:pt>
                <c:pt idx="1427">
                  <c:v>-1.6509378054200003</c:v>
                </c:pt>
                <c:pt idx="1428">
                  <c:v>-1.6417012730200007</c:v>
                </c:pt>
                <c:pt idx="1429">
                  <c:v>-1.6077546446800015</c:v>
                </c:pt>
                <c:pt idx="1430">
                  <c:v>-1.5597144575500006</c:v>
                </c:pt>
                <c:pt idx="1431">
                  <c:v>-1.5135547753100016</c:v>
                </c:pt>
                <c:pt idx="1432">
                  <c:v>-1.4722316748999997</c:v>
                </c:pt>
                <c:pt idx="1433">
                  <c:v>-1.4649741211199998</c:v>
                </c:pt>
                <c:pt idx="1434">
                  <c:v>-1.4662232969799993</c:v>
                </c:pt>
                <c:pt idx="1435">
                  <c:v>-1.4962605499000001</c:v>
                </c:pt>
                <c:pt idx="1436">
                  <c:v>-1.5229284384399997</c:v>
                </c:pt>
                <c:pt idx="1437">
                  <c:v>-1.5421761747699994</c:v>
                </c:pt>
                <c:pt idx="1438">
                  <c:v>-1.53763674007</c:v>
                </c:pt>
                <c:pt idx="1439">
                  <c:v>-1.5065779502900001</c:v>
                </c:pt>
                <c:pt idx="1440">
                  <c:v>-1.4499365783099996</c:v>
                </c:pt>
                <c:pt idx="1441">
                  <c:v>-1.3924600769100002</c:v>
                </c:pt>
                <c:pt idx="1442">
                  <c:v>-1.3490476846699999</c:v>
                </c:pt>
                <c:pt idx="1443">
                  <c:v>-1.3390526015000004</c:v>
                </c:pt>
                <c:pt idx="1444">
                  <c:v>-1.3728657523799994</c:v>
                </c:pt>
                <c:pt idx="1445">
                  <c:v>-1.4330610882499997</c:v>
                </c:pt>
                <c:pt idx="1446">
                  <c:v>-1.4950597457400003</c:v>
                </c:pt>
                <c:pt idx="1447">
                  <c:v>-1.5351284667999998</c:v>
                </c:pt>
                <c:pt idx="1448">
                  <c:v>-1.5498821681499995</c:v>
                </c:pt>
                <c:pt idx="1449">
                  <c:v>-1.5185722794200007</c:v>
                </c:pt>
                <c:pt idx="1450">
                  <c:v>-1.4703862913700003</c:v>
                </c:pt>
                <c:pt idx="1451">
                  <c:v>-1.4114298291299998</c:v>
                </c:pt>
                <c:pt idx="1452">
                  <c:v>-1.360566538550001</c:v>
                </c:pt>
                <c:pt idx="1453">
                  <c:v>-1.3449351227199995</c:v>
                </c:pt>
                <c:pt idx="1454">
                  <c:v>-1.3541968775500004</c:v>
                </c:pt>
                <c:pt idx="1455">
                  <c:v>-1.4003123887799989</c:v>
                </c:pt>
                <c:pt idx="1456">
                  <c:v>-1.4628471600500004</c:v>
                </c:pt>
                <c:pt idx="1457">
                  <c:v>-1.5229813915900001</c:v>
                </c:pt>
                <c:pt idx="1458">
                  <c:v>-1.5588016109900005</c:v>
                </c:pt>
                <c:pt idx="1459">
                  <c:v>-1.5456638106500002</c:v>
                </c:pt>
                <c:pt idx="1460">
                  <c:v>-1.49329046933</c:v>
                </c:pt>
                <c:pt idx="1461">
                  <c:v>-1.4200909968200002</c:v>
                </c:pt>
                <c:pt idx="1462">
                  <c:v>-1.3380567063200006</c:v>
                </c:pt>
                <c:pt idx="1463">
                  <c:v>-1.2828157502699993</c:v>
                </c:pt>
                <c:pt idx="1464">
                  <c:v>-1.2748290965799993</c:v>
                </c:pt>
                <c:pt idx="1465">
                  <c:v>-1.2913863881299998</c:v>
                </c:pt>
                <c:pt idx="1466">
                  <c:v>-1.3523152405800001</c:v>
                </c:pt>
                <c:pt idx="1467">
                  <c:v>-1.4172173853200007</c:v>
                </c:pt>
                <c:pt idx="1468">
                  <c:v>-1.4762249698199996</c:v>
                </c:pt>
                <c:pt idx="1469">
                  <c:v>-1.5208665403100001</c:v>
                </c:pt>
                <c:pt idx="1470">
                  <c:v>-1.5417807758399995</c:v>
                </c:pt>
                <c:pt idx="1471">
                  <c:v>-1.5112745855300003</c:v>
                </c:pt>
                <c:pt idx="1472">
                  <c:v>-1.4566695976699997</c:v>
                </c:pt>
                <c:pt idx="1473">
                  <c:v>-1.3750961581799999</c:v>
                </c:pt>
                <c:pt idx="1474">
                  <c:v>-1.3112587340799988</c:v>
                </c:pt>
                <c:pt idx="1475">
                  <c:v>-1.2730329527600002</c:v>
                </c:pt>
                <c:pt idx="1476">
                  <c:v>-1.2698541969599999</c:v>
                </c:pt>
                <c:pt idx="1477">
                  <c:v>-1.3113517074300007</c:v>
                </c:pt>
                <c:pt idx="1478">
                  <c:v>-1.3859648342499995</c:v>
                </c:pt>
                <c:pt idx="1479">
                  <c:v>-1.4617293332300005</c:v>
                </c:pt>
                <c:pt idx="1480">
                  <c:v>-1.5156728125100003</c:v>
                </c:pt>
                <c:pt idx="1481">
                  <c:v>-1.5420332853300001</c:v>
                </c:pt>
                <c:pt idx="1482">
                  <c:v>-1.5198551463900014</c:v>
                </c:pt>
                <c:pt idx="1483">
                  <c:v>-1.4626756106399987</c:v>
                </c:pt>
                <c:pt idx="1484">
                  <c:v>-1.3959389551100001</c:v>
                </c:pt>
                <c:pt idx="1485">
                  <c:v>-1.3232714617400008</c:v>
                </c:pt>
                <c:pt idx="1486">
                  <c:v>-1.2823303594100004</c:v>
                </c:pt>
                <c:pt idx="1487">
                  <c:v>-1.27713741914</c:v>
                </c:pt>
                <c:pt idx="1488">
                  <c:v>-1.3038095267199998</c:v>
                </c:pt>
                <c:pt idx="1489">
                  <c:v>-1.3511220947199998</c:v>
                </c:pt>
                <c:pt idx="1490">
                  <c:v>-1.4179310157599998</c:v>
                </c:pt>
                <c:pt idx="1491">
                  <c:v>-1.4772679658599996</c:v>
                </c:pt>
                <c:pt idx="1492">
                  <c:v>-1.50537762351</c:v>
                </c:pt>
                <c:pt idx="1493">
                  <c:v>-1.4904915688200002</c:v>
                </c:pt>
                <c:pt idx="1494">
                  <c:v>-1.43048568668</c:v>
                </c:pt>
                <c:pt idx="1495">
                  <c:v>-1.35573770825</c:v>
                </c:pt>
                <c:pt idx="1496">
                  <c:v>-1.2877208205999997</c:v>
                </c:pt>
                <c:pt idx="1497">
                  <c:v>-1.2624536676699991</c:v>
                </c:pt>
                <c:pt idx="1498">
                  <c:v>-1.2812397561799995</c:v>
                </c:pt>
                <c:pt idx="1499">
                  <c:v>-1.3302232170299999</c:v>
                </c:pt>
                <c:pt idx="1500">
                  <c:v>-1.3910934662399996</c:v>
                </c:pt>
                <c:pt idx="1501">
                  <c:v>-1.4435492617600019</c:v>
                </c:pt>
                <c:pt idx="1502">
                  <c:v>-1.4660807772000004</c:v>
                </c:pt>
                <c:pt idx="1503">
                  <c:v>-1.4515755894899998</c:v>
                </c:pt>
                <c:pt idx="1504">
                  <c:v>-1.399043177</c:v>
                </c:pt>
                <c:pt idx="1505">
                  <c:v>-1.3390684138100006</c:v>
                </c:pt>
                <c:pt idx="1506">
                  <c:v>-1.2892248126199997</c:v>
                </c:pt>
                <c:pt idx="1507">
                  <c:v>-1.2503231021199999</c:v>
                </c:pt>
                <c:pt idx="1508">
                  <c:v>-1.2398546049000001</c:v>
                </c:pt>
                <c:pt idx="1509">
                  <c:v>-1.2571051258800001</c:v>
                </c:pt>
                <c:pt idx="1510">
                  <c:v>-1.2955504236199999</c:v>
                </c:pt>
                <c:pt idx="1511">
                  <c:v>-1.3512529504899995</c:v>
                </c:pt>
                <c:pt idx="1512">
                  <c:v>-1.3967153756300008</c:v>
                </c:pt>
                <c:pt idx="1513">
                  <c:v>-1.4222092176599999</c:v>
                </c:pt>
                <c:pt idx="1514">
                  <c:v>-1.42577678146</c:v>
                </c:pt>
                <c:pt idx="1515">
                  <c:v>-1.3879602866200003</c:v>
                </c:pt>
                <c:pt idx="1516">
                  <c:v>-1.3361634717100002</c:v>
                </c:pt>
                <c:pt idx="1517">
                  <c:v>-1.27005873395</c:v>
                </c:pt>
                <c:pt idx="1518">
                  <c:v>-1.2232049652299999</c:v>
                </c:pt>
                <c:pt idx="1519">
                  <c:v>-1.2080468108600002</c:v>
                </c:pt>
                <c:pt idx="1520">
                  <c:v>-1.2290634467099986</c:v>
                </c:pt>
                <c:pt idx="1521">
                  <c:v>-1.2771535410100001</c:v>
                </c:pt>
                <c:pt idx="1522">
                  <c:v>-1.34943280244</c:v>
                </c:pt>
                <c:pt idx="1523">
                  <c:v>-1.4170148499200006</c:v>
                </c:pt>
                <c:pt idx="1524">
                  <c:v>-1.4605393417200008</c:v>
                </c:pt>
                <c:pt idx="1525">
                  <c:v>-1.4622299552399998</c:v>
                </c:pt>
                <c:pt idx="1526">
                  <c:v>-1.42189020774</c:v>
                </c:pt>
                <c:pt idx="1527">
                  <c:v>-1.3519292577099997</c:v>
                </c:pt>
                <c:pt idx="1528">
                  <c:v>-1.27329036674</c:v>
                </c:pt>
                <c:pt idx="1529">
                  <c:v>-1.2014609843099986</c:v>
                </c:pt>
                <c:pt idx="1530">
                  <c:v>-1.1602312485499997</c:v>
                </c:pt>
                <c:pt idx="1531">
                  <c:v>-1.1640128853000005</c:v>
                </c:pt>
                <c:pt idx="1532">
                  <c:v>-1.2146148553500002</c:v>
                </c:pt>
                <c:pt idx="1533">
                  <c:v>-1.2963569664599994</c:v>
                </c:pt>
                <c:pt idx="1534">
                  <c:v>-1.3882668550599997</c:v>
                </c:pt>
                <c:pt idx="1535">
                  <c:v>-1.4517071752699993</c:v>
                </c:pt>
                <c:pt idx="1536">
                  <c:v>-1.4680813100399994</c:v>
                </c:pt>
                <c:pt idx="1537">
                  <c:v>-1.4137419665400004</c:v>
                </c:pt>
                <c:pt idx="1538">
                  <c:v>-1.3201596179799999</c:v>
                </c:pt>
                <c:pt idx="1539">
                  <c:v>-1.21153615343</c:v>
                </c:pt>
                <c:pt idx="1540">
                  <c:v>-1.13403465174</c:v>
                </c:pt>
                <c:pt idx="1541">
                  <c:v>-1.0928571565400003</c:v>
                </c:pt>
                <c:pt idx="1542">
                  <c:v>-1.1233625693200016</c:v>
                </c:pt>
                <c:pt idx="1543">
                  <c:v>-1.2056479146900003</c:v>
                </c:pt>
                <c:pt idx="1544">
                  <c:v>-1.3171207098800002</c:v>
                </c:pt>
                <c:pt idx="1545">
                  <c:v>-1.4312538668500001</c:v>
                </c:pt>
                <c:pt idx="1546">
                  <c:v>-1.5127115640300002</c:v>
                </c:pt>
                <c:pt idx="1547">
                  <c:v>-1.5278447762900005</c:v>
                </c:pt>
                <c:pt idx="1548">
                  <c:v>-1.4804909503099986</c:v>
                </c:pt>
                <c:pt idx="1549">
                  <c:v>-1.3838888269400007</c:v>
                </c:pt>
                <c:pt idx="1550">
                  <c:v>-1.2641232736400005</c:v>
                </c:pt>
                <c:pt idx="1551">
                  <c:v>-1.1604032017499994</c:v>
                </c:pt>
                <c:pt idx="1552">
                  <c:v>-1.0842759831000004</c:v>
                </c:pt>
                <c:pt idx="1553">
                  <c:v>-1.0644937915700003</c:v>
                </c:pt>
                <c:pt idx="1554">
                  <c:v>-1.1085598795500005</c:v>
                </c:pt>
                <c:pt idx="1555">
                  <c:v>-1.2147675363900003</c:v>
                </c:pt>
                <c:pt idx="1556">
                  <c:v>-1.3563129803499996</c:v>
                </c:pt>
                <c:pt idx="1557">
                  <c:v>-1.4965211942199999</c:v>
                </c:pt>
                <c:pt idx="1558">
                  <c:v>-1.58385921105</c:v>
                </c:pt>
                <c:pt idx="1559">
                  <c:v>-1.6096723377800004</c:v>
                </c:pt>
                <c:pt idx="1560">
                  <c:v>-1.5293360683299997</c:v>
                </c:pt>
                <c:pt idx="1561">
                  <c:v>-1.39941103244</c:v>
                </c:pt>
                <c:pt idx="1562">
                  <c:v>-1.2555919384400003</c:v>
                </c:pt>
                <c:pt idx="1563">
                  <c:v>-1.1451392571400001</c:v>
                </c:pt>
                <c:pt idx="1564">
                  <c:v>-1.1057933828199997</c:v>
                </c:pt>
                <c:pt idx="1565">
                  <c:v>-1.1255475302700007</c:v>
                </c:pt>
                <c:pt idx="1566">
                  <c:v>-1.2242348450099996</c:v>
                </c:pt>
                <c:pt idx="1567">
                  <c:v>-1.3562893172599995</c:v>
                </c:pt>
                <c:pt idx="1568">
                  <c:v>-1.4991449730899986</c:v>
                </c:pt>
                <c:pt idx="1569">
                  <c:v>-1.6071860345500002</c:v>
                </c:pt>
                <c:pt idx="1570">
                  <c:v>-1.6451084537099994</c:v>
                </c:pt>
                <c:pt idx="1571">
                  <c:v>-1.5953960164800001</c:v>
                </c:pt>
                <c:pt idx="1572">
                  <c:v>-1.483324877819999</c:v>
                </c:pt>
                <c:pt idx="1573">
                  <c:v>-1.33594777035</c:v>
                </c:pt>
                <c:pt idx="1574">
                  <c:v>-1.2028802243600001</c:v>
                </c:pt>
                <c:pt idx="1575">
                  <c:v>-1.1322318930399995</c:v>
                </c:pt>
                <c:pt idx="1576">
                  <c:v>-1.132763031190001</c:v>
                </c:pt>
                <c:pt idx="1577">
                  <c:v>-1.2214955850600016</c:v>
                </c:pt>
                <c:pt idx="1578">
                  <c:v>-1.3522876422999994</c:v>
                </c:pt>
                <c:pt idx="1579">
                  <c:v>-1.4951986483000002</c:v>
                </c:pt>
                <c:pt idx="1580">
                  <c:v>-1.5887121974800003</c:v>
                </c:pt>
                <c:pt idx="1581">
                  <c:v>-1.6077205202199996</c:v>
                </c:pt>
                <c:pt idx="1582">
                  <c:v>-1.5469294097299999</c:v>
                </c:pt>
                <c:pt idx="1583">
                  <c:v>-1.4389215578400003</c:v>
                </c:pt>
                <c:pt idx="1584">
                  <c:v>-1.3292628039499998</c:v>
                </c:pt>
                <c:pt idx="1585">
                  <c:v>-1.2466654854499997</c:v>
                </c:pt>
                <c:pt idx="1586">
                  <c:v>-1.2136791183200006</c:v>
                </c:pt>
                <c:pt idx="1587">
                  <c:v>-1.22832349624</c:v>
                </c:pt>
                <c:pt idx="1588">
                  <c:v>-1.2886626830799996</c:v>
                </c:pt>
                <c:pt idx="1589">
                  <c:v>-1.3748544601899999</c:v>
                </c:pt>
                <c:pt idx="1590">
                  <c:v>-1.4723702958300007</c:v>
                </c:pt>
                <c:pt idx="1591">
                  <c:v>-1.5368106552799996</c:v>
                </c:pt>
                <c:pt idx="1592">
                  <c:v>-1.5568878019900001</c:v>
                </c:pt>
                <c:pt idx="1593">
                  <c:v>-1.5023641556700014</c:v>
                </c:pt>
                <c:pt idx="1594">
                  <c:v>-1.3968103632300015</c:v>
                </c:pt>
                <c:pt idx="1595">
                  <c:v>-1.2707040619300001</c:v>
                </c:pt>
                <c:pt idx="1596">
                  <c:v>-1.16567093168</c:v>
                </c:pt>
                <c:pt idx="1597">
                  <c:v>-1.1213944856900016</c:v>
                </c:pt>
                <c:pt idx="1598">
                  <c:v>-1.1491227313299994</c:v>
                </c:pt>
                <c:pt idx="1599">
                  <c:v>-1.2314859766499999</c:v>
                </c:pt>
                <c:pt idx="1600">
                  <c:v>-1.3329032758299997</c:v>
                </c:pt>
                <c:pt idx="1601">
                  <c:v>-1.4269814945400003</c:v>
                </c:pt>
                <c:pt idx="1602">
                  <c:v>-1.4829310572299994</c:v>
                </c:pt>
                <c:pt idx="1603">
                  <c:v>-1.4807817917800001</c:v>
                </c:pt>
                <c:pt idx="1604">
                  <c:v>-1.4238742440099998</c:v>
                </c:pt>
                <c:pt idx="1605">
                  <c:v>-1.3357111560699999</c:v>
                </c:pt>
                <c:pt idx="1606">
                  <c:v>-1.2402197076400008</c:v>
                </c:pt>
                <c:pt idx="1607">
                  <c:v>-1.15721682578</c:v>
                </c:pt>
                <c:pt idx="1608">
                  <c:v>-1.1175145280100016</c:v>
                </c:pt>
                <c:pt idx="1609">
                  <c:v>-1.1377586287799994</c:v>
                </c:pt>
                <c:pt idx="1610">
                  <c:v>-1.2251727124300003</c:v>
                </c:pt>
                <c:pt idx="1611">
                  <c:v>-1.3430365323999993</c:v>
                </c:pt>
                <c:pt idx="1612">
                  <c:v>-1.4689288003599998</c:v>
                </c:pt>
                <c:pt idx="1613">
                  <c:v>-1.54175195933</c:v>
                </c:pt>
                <c:pt idx="1614">
                  <c:v>-1.5394666367700005</c:v>
                </c:pt>
                <c:pt idx="1615">
                  <c:v>-1.4616693808500003</c:v>
                </c:pt>
                <c:pt idx="1616">
                  <c:v>-1.3393245308000001</c:v>
                </c:pt>
                <c:pt idx="1617">
                  <c:v>-1.2317009606999998</c:v>
                </c:pt>
                <c:pt idx="1618">
                  <c:v>-1.1644474492900001</c:v>
                </c:pt>
                <c:pt idx="1619">
                  <c:v>-1.1696287243499999</c:v>
                </c:pt>
                <c:pt idx="1620">
                  <c:v>-1.2271396733199997</c:v>
                </c:pt>
                <c:pt idx="1621">
                  <c:v>-1.3158476604700009</c:v>
                </c:pt>
                <c:pt idx="1622">
                  <c:v>-1.4112812870800007</c:v>
                </c:pt>
                <c:pt idx="1623">
                  <c:v>-1.4910764097400002</c:v>
                </c:pt>
                <c:pt idx="1624">
                  <c:v>-1.5352094071000002</c:v>
                </c:pt>
                <c:pt idx="1625">
                  <c:v>-1.5316138869999998</c:v>
                </c:pt>
                <c:pt idx="1626">
                  <c:v>-1.4744652539200001</c:v>
                </c:pt>
                <c:pt idx="1627">
                  <c:v>-1.3901487344799992</c:v>
                </c:pt>
                <c:pt idx="1628">
                  <c:v>-1.2835907937</c:v>
                </c:pt>
                <c:pt idx="1629">
                  <c:v>-1.2073531564600006</c:v>
                </c:pt>
                <c:pt idx="1630">
                  <c:v>-1.1748061981200004</c:v>
                </c:pt>
                <c:pt idx="1631">
                  <c:v>-1.2046815696800008</c:v>
                </c:pt>
                <c:pt idx="1632">
                  <c:v>-1.2908319394000001</c:v>
                </c:pt>
                <c:pt idx="1633">
                  <c:v>-1.4009712304000013</c:v>
                </c:pt>
                <c:pt idx="1634">
                  <c:v>-1.4888417035800003</c:v>
                </c:pt>
                <c:pt idx="1635">
                  <c:v>-1.5253657515699999</c:v>
                </c:pt>
                <c:pt idx="1636">
                  <c:v>-1.5081244032999994</c:v>
                </c:pt>
                <c:pt idx="1637">
                  <c:v>-1.4423680001000005</c:v>
                </c:pt>
                <c:pt idx="1638">
                  <c:v>-1.3691785165200001</c:v>
                </c:pt>
                <c:pt idx="1639">
                  <c:v>-1.3074018466200004</c:v>
                </c:pt>
                <c:pt idx="1640">
                  <c:v>-1.2737875804499998</c:v>
                </c:pt>
                <c:pt idx="1641">
                  <c:v>-1.2738652461300002</c:v>
                </c:pt>
                <c:pt idx="1642">
                  <c:v>-1.2945109692999996</c:v>
                </c:pt>
                <c:pt idx="1643">
                  <c:v>-1.3417879579100001</c:v>
                </c:pt>
                <c:pt idx="1644">
                  <c:v>-1.4163807092599994</c:v>
                </c:pt>
                <c:pt idx="1645">
                  <c:v>-1.4923666821499997</c:v>
                </c:pt>
                <c:pt idx="1646">
                  <c:v>-1.5506852921600001</c:v>
                </c:pt>
                <c:pt idx="1647">
                  <c:v>-1.56124828425</c:v>
                </c:pt>
                <c:pt idx="1648">
                  <c:v>-1.5193446875500003</c:v>
                </c:pt>
                <c:pt idx="1649">
                  <c:v>-1.4294638492700005</c:v>
                </c:pt>
                <c:pt idx="1650">
                  <c:v>-1.3393692622200002</c:v>
                </c:pt>
                <c:pt idx="1651">
                  <c:v>-1.2769201852000009</c:v>
                </c:pt>
                <c:pt idx="1652">
                  <c:v>-1.2640601296500011</c:v>
                </c:pt>
                <c:pt idx="1653">
                  <c:v>-1.3134846618199996</c:v>
                </c:pt>
                <c:pt idx="1654">
                  <c:v>-1.3892052651899998</c:v>
                </c:pt>
                <c:pt idx="1655">
                  <c:v>-1.4601656681200006</c:v>
                </c:pt>
                <c:pt idx="1656">
                  <c:v>-1.5081933897799995</c:v>
                </c:pt>
                <c:pt idx="1657">
                  <c:v>-1.5244521344000006</c:v>
                </c:pt>
                <c:pt idx="1658">
                  <c:v>-1.5125931387200007</c:v>
                </c:pt>
                <c:pt idx="1659">
                  <c:v>-1.4767475831899999</c:v>
                </c:pt>
                <c:pt idx="1660">
                  <c:v>-1.4388946472199988</c:v>
                </c:pt>
                <c:pt idx="1661">
                  <c:v>-1.4180862073400016</c:v>
                </c:pt>
                <c:pt idx="1662">
                  <c:v>-1.4085987197100003</c:v>
                </c:pt>
                <c:pt idx="1663">
                  <c:v>-1.4163176319499993</c:v>
                </c:pt>
                <c:pt idx="1664">
                  <c:v>-1.4378619954000005</c:v>
                </c:pt>
                <c:pt idx="1665">
                  <c:v>-1.4768623264800005</c:v>
                </c:pt>
                <c:pt idx="1666">
                  <c:v>-1.51894457054</c:v>
                </c:pt>
                <c:pt idx="1667">
                  <c:v>-1.54603101433</c:v>
                </c:pt>
                <c:pt idx="1668">
                  <c:v>-1.5448553855999996</c:v>
                </c:pt>
                <c:pt idx="1669">
                  <c:v>-1.5199427344899998</c:v>
                </c:pt>
                <c:pt idx="1670">
                  <c:v>-1.4772998374600002</c:v>
                </c:pt>
                <c:pt idx="1671">
                  <c:v>-1.4379703259299992</c:v>
                </c:pt>
                <c:pt idx="1672">
                  <c:v>-1.4169943757999985</c:v>
                </c:pt>
                <c:pt idx="1673">
                  <c:v>-1.4282808700299989</c:v>
                </c:pt>
                <c:pt idx="1674">
                  <c:v>-1.4772249361399998</c:v>
                </c:pt>
                <c:pt idx="1675">
                  <c:v>-1.5218091315499995</c:v>
                </c:pt>
                <c:pt idx="1676">
                  <c:v>-1.5613904114300001</c:v>
                </c:pt>
                <c:pt idx="1677">
                  <c:v>-1.5813686323700014</c:v>
                </c:pt>
                <c:pt idx="1678">
                  <c:v>-1.5687623934699997</c:v>
                </c:pt>
                <c:pt idx="1679">
                  <c:v>-1.5267055299499999</c:v>
                </c:pt>
                <c:pt idx="1680">
                  <c:v>-1.4789459825899998</c:v>
                </c:pt>
                <c:pt idx="1681">
                  <c:v>-1.4293442319999983</c:v>
                </c:pt>
                <c:pt idx="1682">
                  <c:v>-1.4094486720699999</c:v>
                </c:pt>
                <c:pt idx="1683">
                  <c:v>-1.4094777289500002</c:v>
                </c:pt>
                <c:pt idx="1684">
                  <c:v>-1.4540165296600005</c:v>
                </c:pt>
                <c:pt idx="1685">
                  <c:v>-1.5168360712599995</c:v>
                </c:pt>
                <c:pt idx="1686">
                  <c:v>-1.600168888800001</c:v>
                </c:pt>
                <c:pt idx="1687">
                  <c:v>-1.6757951699499998</c:v>
                </c:pt>
                <c:pt idx="1688">
                  <c:v>-1.7155348899900011</c:v>
                </c:pt>
                <c:pt idx="1689">
                  <c:v>-1.69721810808</c:v>
                </c:pt>
                <c:pt idx="1690">
                  <c:v>-1.6335657899200005</c:v>
                </c:pt>
                <c:pt idx="1691">
                  <c:v>-1.5414752525000006</c:v>
                </c:pt>
                <c:pt idx="1692">
                  <c:v>-1.4468462580300001</c:v>
                </c:pt>
                <c:pt idx="1693">
                  <c:v>-1.3770422179600001</c:v>
                </c:pt>
                <c:pt idx="1694">
                  <c:v>-1.3651446995900001</c:v>
                </c:pt>
                <c:pt idx="1695">
                  <c:v>-1.41652995661</c:v>
                </c:pt>
                <c:pt idx="1696">
                  <c:v>-1.5151340702400007</c:v>
                </c:pt>
                <c:pt idx="1697">
                  <c:v>-1.652962467380001</c:v>
                </c:pt>
                <c:pt idx="1698">
                  <c:v>-1.7786672158300005</c:v>
                </c:pt>
                <c:pt idx="1699">
                  <c:v>-1.8462144782799996</c:v>
                </c:pt>
                <c:pt idx="1700">
                  <c:v>-1.83452551864</c:v>
                </c:pt>
                <c:pt idx="1701">
                  <c:v>-1.7350757758299995</c:v>
                </c:pt>
                <c:pt idx="1702">
                  <c:v>-1.5808887843999997</c:v>
                </c:pt>
                <c:pt idx="1703">
                  <c:v>-1.4258731340799999</c:v>
                </c:pt>
                <c:pt idx="1704">
                  <c:v>-1.31663444444</c:v>
                </c:pt>
                <c:pt idx="1705">
                  <c:v>-1.2935882995599999</c:v>
                </c:pt>
                <c:pt idx="1706">
                  <c:v>-1.3397182113099988</c:v>
                </c:pt>
                <c:pt idx="1707">
                  <c:v>-1.4706778700500009</c:v>
                </c:pt>
                <c:pt idx="1708">
                  <c:v>-1.6312620542599998</c:v>
                </c:pt>
                <c:pt idx="1709">
                  <c:v>-1.7946766714199995</c:v>
                </c:pt>
                <c:pt idx="1710">
                  <c:v>-1.9145635230799998</c:v>
                </c:pt>
                <c:pt idx="1711">
                  <c:v>-1.9347431800399997</c:v>
                </c:pt>
                <c:pt idx="1712">
                  <c:v>-1.8698741828100005</c:v>
                </c:pt>
                <c:pt idx="1713">
                  <c:v>-1.7199766655799995</c:v>
                </c:pt>
                <c:pt idx="1714">
                  <c:v>-1.5310093327500007</c:v>
                </c:pt>
                <c:pt idx="1715">
                  <c:v>-1.3701665872999995</c:v>
                </c:pt>
                <c:pt idx="1716">
                  <c:v>-1.2668584840499997</c:v>
                </c:pt>
                <c:pt idx="1717">
                  <c:v>-1.2666603671799994</c:v>
                </c:pt>
                <c:pt idx="1718">
                  <c:v>-1.34682964122</c:v>
                </c:pt>
                <c:pt idx="1719">
                  <c:v>-1.5328136293100005</c:v>
                </c:pt>
                <c:pt idx="1720">
                  <c:v>-1.7265982130199995</c:v>
                </c:pt>
                <c:pt idx="1721">
                  <c:v>-1.8981933789299996</c:v>
                </c:pt>
                <c:pt idx="1722">
                  <c:v>-1.9629586351999995</c:v>
                </c:pt>
                <c:pt idx="1723">
                  <c:v>-1.9107900746800004</c:v>
                </c:pt>
                <c:pt idx="1724">
                  <c:v>-1.75793187539</c:v>
                </c:pt>
                <c:pt idx="1725">
                  <c:v>-1.5634604300700006</c:v>
                </c:pt>
                <c:pt idx="1726">
                  <c:v>-1.3907799398499996</c:v>
                </c:pt>
                <c:pt idx="1727">
                  <c:v>-1.2635539243100002</c:v>
                </c:pt>
                <c:pt idx="1728">
                  <c:v>-1.2282445407299996</c:v>
                </c:pt>
                <c:pt idx="1729">
                  <c:v>-1.2930006359800004</c:v>
                </c:pt>
                <c:pt idx="1730">
                  <c:v>-1.4316576804599994</c:v>
                </c:pt>
                <c:pt idx="1731">
                  <c:v>-1.6311993795999986</c:v>
                </c:pt>
                <c:pt idx="1732">
                  <c:v>-1.8109145550099996</c:v>
                </c:pt>
                <c:pt idx="1733">
                  <c:v>-1.9160980445400002</c:v>
                </c:pt>
                <c:pt idx="1734">
                  <c:v>-1.9046314521500005</c:v>
                </c:pt>
                <c:pt idx="1735">
                  <c:v>-1.7801220082700011</c:v>
                </c:pt>
                <c:pt idx="1736">
                  <c:v>-1.5729981746199997</c:v>
                </c:pt>
                <c:pt idx="1737">
                  <c:v>-1.3738304410199991</c:v>
                </c:pt>
                <c:pt idx="1738">
                  <c:v>-1.2402893186399986</c:v>
                </c:pt>
                <c:pt idx="1739">
                  <c:v>-1.2072276174200003</c:v>
                </c:pt>
                <c:pt idx="1740">
                  <c:v>-1.2804716212700005</c:v>
                </c:pt>
                <c:pt idx="1741">
                  <c:v>-1.4365053401600005</c:v>
                </c:pt>
                <c:pt idx="1742">
                  <c:v>-1.6084218254699998</c:v>
                </c:pt>
                <c:pt idx="1743">
                  <c:v>-1.7663630115100004</c:v>
                </c:pt>
                <c:pt idx="1744">
                  <c:v>-1.8593066234799998</c:v>
                </c:pt>
                <c:pt idx="1745">
                  <c:v>-1.8313149132099982</c:v>
                </c:pt>
                <c:pt idx="1746">
                  <c:v>-1.7262993662599999</c:v>
                </c:pt>
                <c:pt idx="1747">
                  <c:v>-1.5447144184500015</c:v>
                </c:pt>
                <c:pt idx="1748">
                  <c:v>-1.3624554806699984</c:v>
                </c:pt>
                <c:pt idx="1749">
                  <c:v>-1.2239211725399994</c:v>
                </c:pt>
                <c:pt idx="1750">
                  <c:v>-1.1649538804999997</c:v>
                </c:pt>
                <c:pt idx="1751">
                  <c:v>-1.2073735528500003</c:v>
                </c:pt>
                <c:pt idx="1752">
                  <c:v>-1.3505295046500001</c:v>
                </c:pt>
                <c:pt idx="1753">
                  <c:v>-1.5495607231999997</c:v>
                </c:pt>
                <c:pt idx="1754">
                  <c:v>-1.7370545905999999</c:v>
                </c:pt>
                <c:pt idx="1755">
                  <c:v>-1.8492623364700003</c:v>
                </c:pt>
                <c:pt idx="1756">
                  <c:v>-1.8370255874200001</c:v>
                </c:pt>
                <c:pt idx="1757">
                  <c:v>-1.7216469426499992</c:v>
                </c:pt>
                <c:pt idx="1758">
                  <c:v>-1.5427410033599995</c:v>
                </c:pt>
                <c:pt idx="1759">
                  <c:v>-1.3716103799799999</c:v>
                </c:pt>
                <c:pt idx="1760">
                  <c:v>-1.2523237337900006</c:v>
                </c:pt>
                <c:pt idx="1761">
                  <c:v>-1.2201745989200012</c:v>
                </c:pt>
                <c:pt idx="1762">
                  <c:v>-1.2621650584999999</c:v>
                </c:pt>
                <c:pt idx="1763">
                  <c:v>-1.3950606216000003</c:v>
                </c:pt>
                <c:pt idx="1764">
                  <c:v>-1.5734386387799995</c:v>
                </c:pt>
                <c:pt idx="1765">
                  <c:v>-1.7582832544499991</c:v>
                </c:pt>
                <c:pt idx="1766">
                  <c:v>-1.8679521265399996</c:v>
                </c:pt>
                <c:pt idx="1767">
                  <c:v>-1.8823876894200007</c:v>
                </c:pt>
                <c:pt idx="1768">
                  <c:v>-1.7643898586499984</c:v>
                </c:pt>
                <c:pt idx="1769">
                  <c:v>-1.5676280854699984</c:v>
                </c:pt>
                <c:pt idx="1770">
                  <c:v>-1.3518445794200007</c:v>
                </c:pt>
                <c:pt idx="1771">
                  <c:v>-1.1983121804800005</c:v>
                </c:pt>
                <c:pt idx="1772">
                  <c:v>-1.1351175079800002</c:v>
                </c:pt>
                <c:pt idx="1773">
                  <c:v>-1.1927376133899996</c:v>
                </c:pt>
                <c:pt idx="1774">
                  <c:v>-1.3552747919499997</c:v>
                </c:pt>
                <c:pt idx="1775">
                  <c:v>-1.5735838981600001</c:v>
                </c:pt>
                <c:pt idx="1776">
                  <c:v>-1.7560144502600012</c:v>
                </c:pt>
                <c:pt idx="1777">
                  <c:v>-1.8552552340200004</c:v>
                </c:pt>
                <c:pt idx="1778">
                  <c:v>-1.8283465445499993</c:v>
                </c:pt>
                <c:pt idx="1779">
                  <c:v>-1.7011292285700002</c:v>
                </c:pt>
                <c:pt idx="1780">
                  <c:v>-1.5242602184300003</c:v>
                </c:pt>
                <c:pt idx="1781">
                  <c:v>-1.3387233564800005</c:v>
                </c:pt>
                <c:pt idx="1782">
                  <c:v>-1.1897864400799998</c:v>
                </c:pt>
                <c:pt idx="1783">
                  <c:v>-1.1152305589499987</c:v>
                </c:pt>
                <c:pt idx="1784">
                  <c:v>-1.1355193561699999</c:v>
                </c:pt>
                <c:pt idx="1785">
                  <c:v>-1.2554947283200002</c:v>
                </c:pt>
                <c:pt idx="1786">
                  <c:v>-1.4494643285799995</c:v>
                </c:pt>
                <c:pt idx="1787">
                  <c:v>-1.6495003347899995</c:v>
                </c:pt>
                <c:pt idx="1788">
                  <c:v>-1.8077024153600001</c:v>
                </c:pt>
                <c:pt idx="1789">
                  <c:v>-1.8447966879499997</c:v>
                </c:pt>
                <c:pt idx="1790">
                  <c:v>-1.7580158429899999</c:v>
                </c:pt>
                <c:pt idx="1791">
                  <c:v>-1.5774628084900011</c:v>
                </c:pt>
                <c:pt idx="1792">
                  <c:v>-1.3842768725600008</c:v>
                </c:pt>
                <c:pt idx="1793">
                  <c:v>-1.2378900438300002</c:v>
                </c:pt>
                <c:pt idx="1794">
                  <c:v>-1.1753510793099999</c:v>
                </c:pt>
                <c:pt idx="1795">
                  <c:v>-1.1920386544800006</c:v>
                </c:pt>
                <c:pt idx="1796">
                  <c:v>-1.2996312181499994</c:v>
                </c:pt>
                <c:pt idx="1797">
                  <c:v>-1.4322753393700003</c:v>
                </c:pt>
                <c:pt idx="1798">
                  <c:v>-1.5733258905800005</c:v>
                </c:pt>
                <c:pt idx="1799">
                  <c:v>-1.6925104411500005</c:v>
                </c:pt>
                <c:pt idx="1800">
                  <c:v>-1.7344057708100002</c:v>
                </c:pt>
                <c:pt idx="1801">
                  <c:v>-1.6879152472000005</c:v>
                </c:pt>
                <c:pt idx="1802">
                  <c:v>-1.5877953604599986</c:v>
                </c:pt>
                <c:pt idx="1803">
                  <c:v>-1.42135572858</c:v>
                </c:pt>
                <c:pt idx="1804">
                  <c:v>-1.2830354559400003</c:v>
                </c:pt>
                <c:pt idx="1805">
                  <c:v>-1.1939031167399996</c:v>
                </c:pt>
                <c:pt idx="1806">
                  <c:v>-1.1871782245299993</c:v>
                </c:pt>
                <c:pt idx="1807">
                  <c:v>-1.2704049757299998</c:v>
                </c:pt>
                <c:pt idx="1808">
                  <c:v>-1.4267072223700006</c:v>
                </c:pt>
                <c:pt idx="1809">
                  <c:v>-1.5853438210499999</c:v>
                </c:pt>
                <c:pt idx="1810">
                  <c:v>-1.7021615239200005</c:v>
                </c:pt>
                <c:pt idx="1811">
                  <c:v>-1.7341606327300001</c:v>
                </c:pt>
                <c:pt idx="1812">
                  <c:v>-1.6702692621700006</c:v>
                </c:pt>
                <c:pt idx="1813">
                  <c:v>-1.5667559362299999</c:v>
                </c:pt>
                <c:pt idx="1814">
                  <c:v>-1.4497140841800003</c:v>
                </c:pt>
                <c:pt idx="1815">
                  <c:v>-1.3659053678900008</c:v>
                </c:pt>
                <c:pt idx="1816">
                  <c:v>-1.3294405872499993</c:v>
                </c:pt>
                <c:pt idx="1817">
                  <c:v>-1.3471246405100001</c:v>
                </c:pt>
                <c:pt idx="1818">
                  <c:v>-1.3971949573200009</c:v>
                </c:pt>
                <c:pt idx="1819">
                  <c:v>-1.4719123920199997</c:v>
                </c:pt>
                <c:pt idx="1820">
                  <c:v>-1.5313832083400005</c:v>
                </c:pt>
                <c:pt idx="1821">
                  <c:v>-1.5791729285499994</c:v>
                </c:pt>
                <c:pt idx="1822">
                  <c:v>-1.5908692431800011</c:v>
                </c:pt>
                <c:pt idx="1823">
                  <c:v>-1.5652647874599999</c:v>
                </c:pt>
                <c:pt idx="1824">
                  <c:v>-1.5163867615099991</c:v>
                </c:pt>
                <c:pt idx="1825">
                  <c:v>-1.4589822483999995</c:v>
                </c:pt>
                <c:pt idx="1826">
                  <c:v>-1.4133969788</c:v>
                </c:pt>
                <c:pt idx="1827">
                  <c:v>-1.4152538206000003</c:v>
                </c:pt>
                <c:pt idx="1828">
                  <c:v>-1.4792326918000001</c:v>
                </c:pt>
                <c:pt idx="1829">
                  <c:v>-1.5548489780499994</c:v>
                </c:pt>
                <c:pt idx="1830">
                  <c:v>-1.6262311497299997</c:v>
                </c:pt>
                <c:pt idx="1831">
                  <c:v>-1.6648721930499999</c:v>
                </c:pt>
                <c:pt idx="1832">
                  <c:v>-1.6514762249300006</c:v>
                </c:pt>
                <c:pt idx="1833">
                  <c:v>-1.5945550717799999</c:v>
                </c:pt>
                <c:pt idx="1834">
                  <c:v>-1.5178925186999994</c:v>
                </c:pt>
                <c:pt idx="1835">
                  <c:v>-1.4637324770999995</c:v>
                </c:pt>
                <c:pt idx="1836">
                  <c:v>-1.4309380373100002</c:v>
                </c:pt>
                <c:pt idx="1837">
                  <c:v>-1.4563883417500001</c:v>
                </c:pt>
                <c:pt idx="1838">
                  <c:v>-1.5093985061600004</c:v>
                </c:pt>
                <c:pt idx="1839">
                  <c:v>-1.56578950125</c:v>
                </c:pt>
                <c:pt idx="1840">
                  <c:v>-1.6422561242399998</c:v>
                </c:pt>
                <c:pt idx="1841">
                  <c:v>-1.6941994419700002</c:v>
                </c:pt>
                <c:pt idx="1842">
                  <c:v>-1.6829544998400003</c:v>
                </c:pt>
                <c:pt idx="1843">
                  <c:v>-1.6574274435499996</c:v>
                </c:pt>
                <c:pt idx="1844">
                  <c:v>-1.5681434270499996</c:v>
                </c:pt>
                <c:pt idx="1845">
                  <c:v>-1.4795349362699994</c:v>
                </c:pt>
                <c:pt idx="1846">
                  <c:v>-1.3860484154099995</c:v>
                </c:pt>
                <c:pt idx="1847">
                  <c:v>-1.3435529184199992</c:v>
                </c:pt>
                <c:pt idx="1848">
                  <c:v>-1.3608324319099998</c:v>
                </c:pt>
                <c:pt idx="1849">
                  <c:v>-1.4670419626900002</c:v>
                </c:pt>
                <c:pt idx="1850">
                  <c:v>-1.6186025019200003</c:v>
                </c:pt>
                <c:pt idx="1851">
                  <c:v>-1.7804356692100001</c:v>
                </c:pt>
                <c:pt idx="1852">
                  <c:v>-1.8887916901199984</c:v>
                </c:pt>
                <c:pt idx="1853">
                  <c:v>-1.8980536824799998</c:v>
                </c:pt>
                <c:pt idx="1854">
                  <c:v>-1.8131103547400007</c:v>
                </c:pt>
                <c:pt idx="1855">
                  <c:v>-1.6558436825799987</c:v>
                </c:pt>
                <c:pt idx="1856">
                  <c:v>-1.4660458000400007</c:v>
                </c:pt>
                <c:pt idx="1857">
                  <c:v>-1.3388326614500003</c:v>
                </c:pt>
                <c:pt idx="1858">
                  <c:v>-1.2761005743499996</c:v>
                </c:pt>
                <c:pt idx="1859">
                  <c:v>-1.3056312554600003</c:v>
                </c:pt>
                <c:pt idx="1860">
                  <c:v>-1.4289491001000001</c:v>
                </c:pt>
                <c:pt idx="1861">
                  <c:v>-1.5897367518699987</c:v>
                </c:pt>
                <c:pt idx="1862">
                  <c:v>-1.7814658415300011</c:v>
                </c:pt>
                <c:pt idx="1863">
                  <c:v>-1.9097373604399999</c:v>
                </c:pt>
                <c:pt idx="1864">
                  <c:v>-1.9400787105700004</c:v>
                </c:pt>
                <c:pt idx="1865">
                  <c:v>-1.8519663886200002</c:v>
                </c:pt>
                <c:pt idx="1866">
                  <c:v>-1.6747646070600002</c:v>
                </c:pt>
                <c:pt idx="1867">
                  <c:v>-1.4581920211799981</c:v>
                </c:pt>
                <c:pt idx="1868">
                  <c:v>-1.2982882008299996</c:v>
                </c:pt>
                <c:pt idx="1869">
                  <c:v>-1.19118623285</c:v>
                </c:pt>
                <c:pt idx="1870">
                  <c:v>-1.20811060369</c:v>
                </c:pt>
                <c:pt idx="1871">
                  <c:v>-1.3311544133400013</c:v>
                </c:pt>
                <c:pt idx="1872">
                  <c:v>-1.5196760979800001</c:v>
                </c:pt>
                <c:pt idx="1873">
                  <c:v>-1.72923643799</c:v>
                </c:pt>
                <c:pt idx="1874">
                  <c:v>-1.8953303863599995</c:v>
                </c:pt>
                <c:pt idx="1875">
                  <c:v>-1.9662477043999995</c:v>
                </c:pt>
                <c:pt idx="1876">
                  <c:v>-1.9093582584600006</c:v>
                </c:pt>
                <c:pt idx="1877">
                  <c:v>-1.7564210335099997</c:v>
                </c:pt>
                <c:pt idx="1878">
                  <c:v>-1.5303995643299997</c:v>
                </c:pt>
                <c:pt idx="1879">
                  <c:v>-1.3503214593499995</c:v>
                </c:pt>
                <c:pt idx="1880">
                  <c:v>-1.2147475813400002</c:v>
                </c:pt>
                <c:pt idx="1881">
                  <c:v>-1.1862267383100003</c:v>
                </c:pt>
                <c:pt idx="1882">
                  <c:v>-1.2640508052099997</c:v>
                </c:pt>
                <c:pt idx="1883">
                  <c:v>-1.42582612075</c:v>
                </c:pt>
                <c:pt idx="1884">
                  <c:v>-1.6220349238999994</c:v>
                </c:pt>
                <c:pt idx="1885">
                  <c:v>-1.82838750474</c:v>
                </c:pt>
                <c:pt idx="1886">
                  <c:v>-1.9142362947399998</c:v>
                </c:pt>
                <c:pt idx="1887">
                  <c:v>-1.9031748059900002</c:v>
                </c:pt>
                <c:pt idx="1888">
                  <c:v>-1.7547758394399995</c:v>
                </c:pt>
                <c:pt idx="1889">
                  <c:v>-1.5611947606800003</c:v>
                </c:pt>
                <c:pt idx="1890">
                  <c:v>-1.3538750501200001</c:v>
                </c:pt>
                <c:pt idx="1891">
                  <c:v>-1.1933746969700003</c:v>
                </c:pt>
                <c:pt idx="1892">
                  <c:v>-1.1434325996699992</c:v>
                </c:pt>
                <c:pt idx="1893">
                  <c:v>-1.2043839198299984</c:v>
                </c:pt>
                <c:pt idx="1894">
                  <c:v>-1.3756258340099989</c:v>
                </c:pt>
                <c:pt idx="1895">
                  <c:v>-1.5760815448799987</c:v>
                </c:pt>
                <c:pt idx="1896">
                  <c:v>-1.7976763272100003</c:v>
                </c:pt>
                <c:pt idx="1897">
                  <c:v>-1.9190906721499998</c:v>
                </c:pt>
                <c:pt idx="1898">
                  <c:v>-1.9109489778699997</c:v>
                </c:pt>
                <c:pt idx="1899">
                  <c:v>-1.7815385025200015</c:v>
                </c:pt>
                <c:pt idx="1900">
                  <c:v>-1.5935562875000002</c:v>
                </c:pt>
                <c:pt idx="1901">
                  <c:v>-1.4155908604200014</c:v>
                </c:pt>
                <c:pt idx="1902">
                  <c:v>-1.2811927474199996</c:v>
                </c:pt>
                <c:pt idx="1903">
                  <c:v>-1.2450680130399996</c:v>
                </c:pt>
                <c:pt idx="1904">
                  <c:v>-1.3059025138299996</c:v>
                </c:pt>
                <c:pt idx="1905">
                  <c:v>-1.4476414180400003</c:v>
                </c:pt>
                <c:pt idx="1906">
                  <c:v>-1.6471143801900001</c:v>
                </c:pt>
                <c:pt idx="1907">
                  <c:v>-1.8289784115599994</c:v>
                </c:pt>
                <c:pt idx="1908">
                  <c:v>-1.9334967666899983</c:v>
                </c:pt>
                <c:pt idx="1909">
                  <c:v>-1.9211299628300003</c:v>
                </c:pt>
                <c:pt idx="1910">
                  <c:v>-1.8138623853100007</c:v>
                </c:pt>
                <c:pt idx="1911">
                  <c:v>-1.6194206808199993</c:v>
                </c:pt>
                <c:pt idx="1912">
                  <c:v>-1.4321455026899998</c:v>
                </c:pt>
                <c:pt idx="1913">
                  <c:v>-1.3082642767299999</c:v>
                </c:pt>
                <c:pt idx="1914">
                  <c:v>-1.2559448498600001</c:v>
                </c:pt>
                <c:pt idx="1915">
                  <c:v>-1.3196222141800007</c:v>
                </c:pt>
                <c:pt idx="1916">
                  <c:v>-1.4528429413999997</c:v>
                </c:pt>
                <c:pt idx="1917">
                  <c:v>-1.6288554741700001</c:v>
                </c:pt>
                <c:pt idx="1918">
                  <c:v>-1.7955156314699983</c:v>
                </c:pt>
                <c:pt idx="1919">
                  <c:v>-1.8790054250700008</c:v>
                </c:pt>
                <c:pt idx="1920">
                  <c:v>-1.8529893081700002</c:v>
                </c:pt>
                <c:pt idx="1921">
                  <c:v>-1.7322113354900015</c:v>
                </c:pt>
                <c:pt idx="1922">
                  <c:v>-1.5508619190799999</c:v>
                </c:pt>
                <c:pt idx="1923">
                  <c:v>-1.3730522114200006</c:v>
                </c:pt>
                <c:pt idx="1924">
                  <c:v>-1.2323284367900003</c:v>
                </c:pt>
                <c:pt idx="1925">
                  <c:v>-1.1900358548800003</c:v>
                </c:pt>
                <c:pt idx="1926">
                  <c:v>-1.2386324427499997</c:v>
                </c:pt>
                <c:pt idx="1927">
                  <c:v>-1.3677680902200002</c:v>
                </c:pt>
                <c:pt idx="1928">
                  <c:v>-1.5535528771600002</c:v>
                </c:pt>
                <c:pt idx="1929">
                  <c:v>-1.7171364289299993</c:v>
                </c:pt>
                <c:pt idx="1930">
                  <c:v>-1.7828559737900016</c:v>
                </c:pt>
                <c:pt idx="1931">
                  <c:v>-1.7347671394600002</c:v>
                </c:pt>
                <c:pt idx="1932">
                  <c:v>-1.5837602306699996</c:v>
                </c:pt>
                <c:pt idx="1933">
                  <c:v>-1.4014125452700004</c:v>
                </c:pt>
                <c:pt idx="1934">
                  <c:v>-1.2230497357600003</c:v>
                </c:pt>
                <c:pt idx="1935">
                  <c:v>-1.1075923619399997</c:v>
                </c:pt>
                <c:pt idx="1936">
                  <c:v>-1.0786053184000002</c:v>
                </c:pt>
                <c:pt idx="1937">
                  <c:v>-1.1488841920099992</c:v>
                </c:pt>
                <c:pt idx="1938">
                  <c:v>-1.2922428044200007</c:v>
                </c:pt>
                <c:pt idx="1939">
                  <c:v>-1.477475078300001</c:v>
                </c:pt>
                <c:pt idx="1940">
                  <c:v>-1.6410953475500001</c:v>
                </c:pt>
                <c:pt idx="1941">
                  <c:v>-1.7326425772099998</c:v>
                </c:pt>
                <c:pt idx="1942">
                  <c:v>-1.6972824070600008</c:v>
                </c:pt>
                <c:pt idx="1943">
                  <c:v>-1.5434820998100003</c:v>
                </c:pt>
                <c:pt idx="1944">
                  <c:v>-1.31095175975</c:v>
                </c:pt>
                <c:pt idx="1945">
                  <c:v>-1.1083371699100004</c:v>
                </c:pt>
                <c:pt idx="1946">
                  <c:v>-0.96545724019599888</c:v>
                </c:pt>
                <c:pt idx="1947">
                  <c:v>-0.93186402440399951</c:v>
                </c:pt>
                <c:pt idx="1948">
                  <c:v>-1.013274701869999</c:v>
                </c:pt>
                <c:pt idx="1949">
                  <c:v>-1.1822956939400002</c:v>
                </c:pt>
                <c:pt idx="1950">
                  <c:v>-1.4044165793900003</c:v>
                </c:pt>
                <c:pt idx="1951">
                  <c:v>-1.58527835253</c:v>
                </c:pt>
                <c:pt idx="1952">
                  <c:v>-1.6745882706600002</c:v>
                </c:pt>
                <c:pt idx="1953">
                  <c:v>-1.6263707827700002</c:v>
                </c:pt>
                <c:pt idx="1954">
                  <c:v>-1.4618112971699995</c:v>
                </c:pt>
                <c:pt idx="1955">
                  <c:v>-1.2580986916899999</c:v>
                </c:pt>
                <c:pt idx="1956">
                  <c:v>-1.0481048264300012</c:v>
                </c:pt>
                <c:pt idx="1957">
                  <c:v>-0.92510589526200049</c:v>
                </c:pt>
                <c:pt idx="1958">
                  <c:v>-0.88595082057500085</c:v>
                </c:pt>
                <c:pt idx="1959">
                  <c:v>-0.94396049973100093</c:v>
                </c:pt>
                <c:pt idx="1960">
                  <c:v>-1.0992290977100003</c:v>
                </c:pt>
                <c:pt idx="1961">
                  <c:v>-1.3001601203999993</c:v>
                </c:pt>
                <c:pt idx="1962">
                  <c:v>-1.5002998205500004</c:v>
                </c:pt>
                <c:pt idx="1963">
                  <c:v>-1.62003641037</c:v>
                </c:pt>
                <c:pt idx="1964">
                  <c:v>-1.5893715320999995</c:v>
                </c:pt>
                <c:pt idx="1965">
                  <c:v>-1.4183535993500009</c:v>
                </c:pt>
                <c:pt idx="1966">
                  <c:v>-1.1738546005599995</c:v>
                </c:pt>
                <c:pt idx="1967">
                  <c:v>-0.94859931477600035</c:v>
                </c:pt>
                <c:pt idx="1968">
                  <c:v>-0.80973158082799879</c:v>
                </c:pt>
                <c:pt idx="1969">
                  <c:v>-0.78187041260799872</c:v>
                </c:pt>
                <c:pt idx="1970">
                  <c:v>-0.8683921411569997</c:v>
                </c:pt>
                <c:pt idx="1971">
                  <c:v>-1.0228349722499999</c:v>
                </c:pt>
                <c:pt idx="1972">
                  <c:v>-1.2085085749</c:v>
                </c:pt>
                <c:pt idx="1973">
                  <c:v>-1.3735683120499997</c:v>
                </c:pt>
                <c:pt idx="1974">
                  <c:v>-1.4646480469599998</c:v>
                </c:pt>
                <c:pt idx="1975">
                  <c:v>-1.4549169648300007</c:v>
                </c:pt>
                <c:pt idx="1976">
                  <c:v>-1.3563176363900005</c:v>
                </c:pt>
                <c:pt idx="1977">
                  <c:v>-1.1973001406600003</c:v>
                </c:pt>
                <c:pt idx="1978">
                  <c:v>-1.0214908760900003</c:v>
                </c:pt>
                <c:pt idx="1979">
                  <c:v>-0.88199024451900021</c:v>
                </c:pt>
                <c:pt idx="1980">
                  <c:v>-0.7979494232540002</c:v>
                </c:pt>
                <c:pt idx="1981">
                  <c:v>-0.82771806969399964</c:v>
                </c:pt>
                <c:pt idx="1982">
                  <c:v>-0.93677838604000119</c:v>
                </c:pt>
                <c:pt idx="1983">
                  <c:v>-1.0924211530599997</c:v>
                </c:pt>
                <c:pt idx="1984">
                  <c:v>-1.2631300753800008</c:v>
                </c:pt>
                <c:pt idx="1985">
                  <c:v>-1.3469022427200004</c:v>
                </c:pt>
                <c:pt idx="1986">
                  <c:v>-1.3274685269899997</c:v>
                </c:pt>
                <c:pt idx="1987">
                  <c:v>-1.1951797508600011</c:v>
                </c:pt>
                <c:pt idx="1988">
                  <c:v>-1.02414601357</c:v>
                </c:pt>
                <c:pt idx="1989">
                  <c:v>-0.87383566693299997</c:v>
                </c:pt>
                <c:pt idx="1990">
                  <c:v>-0.78416905888900035</c:v>
                </c:pt>
                <c:pt idx="1991">
                  <c:v>-0.80163403010399914</c:v>
                </c:pt>
                <c:pt idx="1992">
                  <c:v>-0.87179147985699967</c:v>
                </c:pt>
                <c:pt idx="1993">
                  <c:v>-1.0025199165299985</c:v>
                </c:pt>
                <c:pt idx="1994">
                  <c:v>-1.1236830921900001</c:v>
                </c:pt>
                <c:pt idx="1995">
                  <c:v>-1.2301947054300004</c:v>
                </c:pt>
                <c:pt idx="1996">
                  <c:v>-1.2679531708399998</c:v>
                </c:pt>
                <c:pt idx="1997">
                  <c:v>-1.2383873000999999</c:v>
                </c:pt>
                <c:pt idx="1998">
                  <c:v>-1.1280495305999998</c:v>
                </c:pt>
                <c:pt idx="1999">
                  <c:v>-0.96712142749300045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8E1-4FC7-A6E7-AE7F8DEE231B}"/>
            </c:ext>
          </c:extLst>
        </c:ser>
        <c:ser>
          <c:idx val="0"/>
          <c:order val="1"/>
          <c:tx>
            <c:strRef>
              <c:f>Лист1!$C$45</c:f>
              <c:strCache>
                <c:ptCount val="1"/>
                <c:pt idx="0">
                  <c:v>Uуп1=-40 В</c:v>
                </c:pt>
              </c:strCache>
            </c:strRef>
          </c:tx>
          <c:spPr>
            <a:ln w="158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Лист1!$C$46:$C$2045</c:f>
              <c:numCache>
                <c:formatCode>0.000</c:formatCode>
                <c:ptCount val="2000"/>
                <c:pt idx="0">
                  <c:v>-28.789298025900003</c:v>
                </c:pt>
                <c:pt idx="1">
                  <c:v>-31.311216321100002</c:v>
                </c:pt>
                <c:pt idx="2">
                  <c:v>-31.0451794379</c:v>
                </c:pt>
                <c:pt idx="3">
                  <c:v>-30.9204275783</c:v>
                </c:pt>
                <c:pt idx="4">
                  <c:v>-30.755009641800001</c:v>
                </c:pt>
                <c:pt idx="5">
                  <c:v>-29.645997434000002</c:v>
                </c:pt>
                <c:pt idx="6">
                  <c:v>-30.175352009499999</c:v>
                </c:pt>
                <c:pt idx="7">
                  <c:v>-29.0606766358</c:v>
                </c:pt>
                <c:pt idx="8">
                  <c:v>-29.048888199300002</c:v>
                </c:pt>
                <c:pt idx="9">
                  <c:v>-29.033120283700001</c:v>
                </c:pt>
                <c:pt idx="10">
                  <c:v>-29.1442214932</c:v>
                </c:pt>
                <c:pt idx="11">
                  <c:v>-29.170443429999999</c:v>
                </c:pt>
                <c:pt idx="12">
                  <c:v>-29.309227525499999</c:v>
                </c:pt>
                <c:pt idx="13">
                  <c:v>-29.6889620908</c:v>
                </c:pt>
                <c:pt idx="14">
                  <c:v>-29.661295082999999</c:v>
                </c:pt>
                <c:pt idx="15">
                  <c:v>-29.683879624900001</c:v>
                </c:pt>
                <c:pt idx="16">
                  <c:v>-29.901236920199999</c:v>
                </c:pt>
                <c:pt idx="17">
                  <c:v>-29.5004930548</c:v>
                </c:pt>
                <c:pt idx="18">
                  <c:v>-29.236057894699996</c:v>
                </c:pt>
                <c:pt idx="19">
                  <c:v>-28.8734162511</c:v>
                </c:pt>
                <c:pt idx="20">
                  <c:v>-28.781387090599999</c:v>
                </c:pt>
                <c:pt idx="21">
                  <c:v>-28.675580370500001</c:v>
                </c:pt>
                <c:pt idx="22">
                  <c:v>-28.584141152600001</c:v>
                </c:pt>
                <c:pt idx="23">
                  <c:v>-28.904729334599999</c:v>
                </c:pt>
                <c:pt idx="24">
                  <c:v>-28.8578325177</c:v>
                </c:pt>
                <c:pt idx="25">
                  <c:v>-29.101745179400002</c:v>
                </c:pt>
                <c:pt idx="26">
                  <c:v>-29.3824528777</c:v>
                </c:pt>
                <c:pt idx="27">
                  <c:v>-29.339326783699995</c:v>
                </c:pt>
                <c:pt idx="28">
                  <c:v>-28.976886071100001</c:v>
                </c:pt>
                <c:pt idx="29">
                  <c:v>-28.406767393700001</c:v>
                </c:pt>
                <c:pt idx="30">
                  <c:v>-28.1075118061</c:v>
                </c:pt>
                <c:pt idx="31">
                  <c:v>-27.869818843400004</c:v>
                </c:pt>
                <c:pt idx="32">
                  <c:v>-27.8580759353</c:v>
                </c:pt>
                <c:pt idx="33">
                  <c:v>-27.973675767100001</c:v>
                </c:pt>
                <c:pt idx="34">
                  <c:v>-28.137871217600001</c:v>
                </c:pt>
                <c:pt idx="35">
                  <c:v>-28.390373654099999</c:v>
                </c:pt>
                <c:pt idx="36">
                  <c:v>-28.374123076400004</c:v>
                </c:pt>
                <c:pt idx="37">
                  <c:v>-28.403741774699999</c:v>
                </c:pt>
                <c:pt idx="38">
                  <c:v>-28.232913030199999</c:v>
                </c:pt>
                <c:pt idx="39">
                  <c:v>-27.936031404400001</c:v>
                </c:pt>
                <c:pt idx="40">
                  <c:v>-27.593511183299995</c:v>
                </c:pt>
                <c:pt idx="41">
                  <c:v>-27.360213896600001</c:v>
                </c:pt>
                <c:pt idx="42">
                  <c:v>-27.201174757899999</c:v>
                </c:pt>
                <c:pt idx="43">
                  <c:v>-27.2119490957</c:v>
                </c:pt>
                <c:pt idx="44">
                  <c:v>-27.212531113000004</c:v>
                </c:pt>
                <c:pt idx="45">
                  <c:v>-27.2175505483</c:v>
                </c:pt>
                <c:pt idx="46">
                  <c:v>-27.3911133776</c:v>
                </c:pt>
                <c:pt idx="47">
                  <c:v>-27.524657094399998</c:v>
                </c:pt>
                <c:pt idx="48">
                  <c:v>-27.658159639800001</c:v>
                </c:pt>
                <c:pt idx="49">
                  <c:v>-27.671556302100001</c:v>
                </c:pt>
                <c:pt idx="50">
                  <c:v>-27.590528101300002</c:v>
                </c:pt>
                <c:pt idx="51">
                  <c:v>-27.3891632642</c:v>
                </c:pt>
                <c:pt idx="52">
                  <c:v>-27.133358366799996</c:v>
                </c:pt>
                <c:pt idx="53">
                  <c:v>-26.8675209801</c:v>
                </c:pt>
                <c:pt idx="54">
                  <c:v>-26.630951820600004</c:v>
                </c:pt>
                <c:pt idx="55">
                  <c:v>-26.518532516400001</c:v>
                </c:pt>
                <c:pt idx="56">
                  <c:v>-26.505625556199995</c:v>
                </c:pt>
                <c:pt idx="57">
                  <c:v>-26.502359454099999</c:v>
                </c:pt>
                <c:pt idx="58">
                  <c:v>-26.605905166700001</c:v>
                </c:pt>
                <c:pt idx="59">
                  <c:v>-26.7259061006</c:v>
                </c:pt>
                <c:pt idx="60">
                  <c:v>-26.793200344299997</c:v>
                </c:pt>
                <c:pt idx="61">
                  <c:v>-26.681380717900002</c:v>
                </c:pt>
                <c:pt idx="62">
                  <c:v>-26.4582389427</c:v>
                </c:pt>
                <c:pt idx="63">
                  <c:v>-26.253461168699999</c:v>
                </c:pt>
                <c:pt idx="64">
                  <c:v>-26.044504696499999</c:v>
                </c:pt>
                <c:pt idx="65">
                  <c:v>-25.854586413700002</c:v>
                </c:pt>
                <c:pt idx="66">
                  <c:v>-25.754900959499999</c:v>
                </c:pt>
                <c:pt idx="67">
                  <c:v>-25.7276665445</c:v>
                </c:pt>
                <c:pt idx="68">
                  <c:v>-25.962836824899998</c:v>
                </c:pt>
                <c:pt idx="69">
                  <c:v>-26.167643573900001</c:v>
                </c:pt>
                <c:pt idx="70">
                  <c:v>-26.194879024599999</c:v>
                </c:pt>
                <c:pt idx="71">
                  <c:v>-26.2380519019</c:v>
                </c:pt>
                <c:pt idx="72">
                  <c:v>-26.217581751899999</c:v>
                </c:pt>
                <c:pt idx="73">
                  <c:v>-26.134586056099998</c:v>
                </c:pt>
                <c:pt idx="74">
                  <c:v>-25.907644526399999</c:v>
                </c:pt>
                <c:pt idx="75">
                  <c:v>-25.733530132799999</c:v>
                </c:pt>
                <c:pt idx="76">
                  <c:v>-25.535805809999999</c:v>
                </c:pt>
                <c:pt idx="77">
                  <c:v>-25.334838840300002</c:v>
                </c:pt>
                <c:pt idx="78">
                  <c:v>-25.250523447300001</c:v>
                </c:pt>
                <c:pt idx="79">
                  <c:v>-25.315686565099998</c:v>
                </c:pt>
                <c:pt idx="80">
                  <c:v>-25.411882235499998</c:v>
                </c:pt>
                <c:pt idx="81">
                  <c:v>-25.5126222805</c:v>
                </c:pt>
                <c:pt idx="82">
                  <c:v>-25.584350093700003</c:v>
                </c:pt>
                <c:pt idx="83">
                  <c:v>-25.530291544800001</c:v>
                </c:pt>
                <c:pt idx="84">
                  <c:v>-25.459951950400001</c:v>
                </c:pt>
                <c:pt idx="85">
                  <c:v>-25.348786858899999</c:v>
                </c:pt>
                <c:pt idx="86">
                  <c:v>-25.167528854699999</c:v>
                </c:pt>
                <c:pt idx="87">
                  <c:v>-25.046569106</c:v>
                </c:pt>
                <c:pt idx="88">
                  <c:v>-24.942168659899998</c:v>
                </c:pt>
                <c:pt idx="89">
                  <c:v>-24.8658255721</c:v>
                </c:pt>
                <c:pt idx="90">
                  <c:v>-24.846579173499997</c:v>
                </c:pt>
                <c:pt idx="91">
                  <c:v>-24.874696449799998</c:v>
                </c:pt>
                <c:pt idx="92">
                  <c:v>-24.983857061799995</c:v>
                </c:pt>
                <c:pt idx="93">
                  <c:v>-25.050471245799997</c:v>
                </c:pt>
                <c:pt idx="94">
                  <c:v>-25.033102810999999</c:v>
                </c:pt>
                <c:pt idx="95">
                  <c:v>-24.986206723399999</c:v>
                </c:pt>
                <c:pt idx="96">
                  <c:v>-24.896398148599999</c:v>
                </c:pt>
                <c:pt idx="97">
                  <c:v>-24.7896616355</c:v>
                </c:pt>
                <c:pt idx="98">
                  <c:v>-24.625893744300001</c:v>
                </c:pt>
                <c:pt idx="99">
                  <c:v>-24.513095202900001</c:v>
                </c:pt>
                <c:pt idx="100">
                  <c:v>-24.442522659400005</c:v>
                </c:pt>
                <c:pt idx="101">
                  <c:v>-24.421678008400001</c:v>
                </c:pt>
                <c:pt idx="102">
                  <c:v>-24.403654221400004</c:v>
                </c:pt>
                <c:pt idx="103">
                  <c:v>-24.447870689599998</c:v>
                </c:pt>
                <c:pt idx="104">
                  <c:v>-24.4702226665</c:v>
                </c:pt>
                <c:pt idx="105">
                  <c:v>-24.499109495199999</c:v>
                </c:pt>
                <c:pt idx="106">
                  <c:v>-24.475252881199999</c:v>
                </c:pt>
                <c:pt idx="107">
                  <c:v>-24.420883423999999</c:v>
                </c:pt>
                <c:pt idx="108">
                  <c:v>-24.280162373</c:v>
                </c:pt>
                <c:pt idx="109">
                  <c:v>-24.134966703900002</c:v>
                </c:pt>
                <c:pt idx="110">
                  <c:v>-24.0291450932</c:v>
                </c:pt>
                <c:pt idx="111">
                  <c:v>-23.980856999699999</c:v>
                </c:pt>
                <c:pt idx="112">
                  <c:v>-23.9427567129</c:v>
                </c:pt>
                <c:pt idx="113">
                  <c:v>-23.8723669277</c:v>
                </c:pt>
                <c:pt idx="114">
                  <c:v>-23.805673032000001</c:v>
                </c:pt>
                <c:pt idx="115">
                  <c:v>-23.868434994400008</c:v>
                </c:pt>
                <c:pt idx="116">
                  <c:v>-23.877359913100001</c:v>
                </c:pt>
                <c:pt idx="117">
                  <c:v>-23.8907671266</c:v>
                </c:pt>
                <c:pt idx="118">
                  <c:v>-23.839394968400001</c:v>
                </c:pt>
                <c:pt idx="119">
                  <c:v>-23.767936489699999</c:v>
                </c:pt>
                <c:pt idx="120">
                  <c:v>-23.6614928642</c:v>
                </c:pt>
                <c:pt idx="121">
                  <c:v>-23.576551824300005</c:v>
                </c:pt>
                <c:pt idx="122">
                  <c:v>-23.475622834999999</c:v>
                </c:pt>
                <c:pt idx="123">
                  <c:v>-23.461178108600002</c:v>
                </c:pt>
                <c:pt idx="124">
                  <c:v>-23.446075485800002</c:v>
                </c:pt>
                <c:pt idx="125">
                  <c:v>-23.409370522100001</c:v>
                </c:pt>
                <c:pt idx="126">
                  <c:v>-23.398254910399999</c:v>
                </c:pt>
                <c:pt idx="127">
                  <c:v>-23.385682148699999</c:v>
                </c:pt>
                <c:pt idx="128">
                  <c:v>-23.3699359445</c:v>
                </c:pt>
                <c:pt idx="129">
                  <c:v>-23.323333939899999</c:v>
                </c:pt>
                <c:pt idx="130">
                  <c:v>-23.242885983599997</c:v>
                </c:pt>
                <c:pt idx="131">
                  <c:v>-23.177762383400001</c:v>
                </c:pt>
                <c:pt idx="132">
                  <c:v>-23.112243432300001</c:v>
                </c:pt>
                <c:pt idx="133">
                  <c:v>-23.053348783899999</c:v>
                </c:pt>
                <c:pt idx="134">
                  <c:v>-23.014368053799998</c:v>
                </c:pt>
                <c:pt idx="135">
                  <c:v>-22.989577414300001</c:v>
                </c:pt>
                <c:pt idx="136">
                  <c:v>-22.9799837049</c:v>
                </c:pt>
                <c:pt idx="137">
                  <c:v>-22.954820531500001</c:v>
                </c:pt>
                <c:pt idx="138">
                  <c:v>-22.96590488</c:v>
                </c:pt>
                <c:pt idx="139">
                  <c:v>-22.985333586900005</c:v>
                </c:pt>
                <c:pt idx="140">
                  <c:v>-22.948991762799999</c:v>
                </c:pt>
                <c:pt idx="141">
                  <c:v>-22.913336116899998</c:v>
                </c:pt>
                <c:pt idx="142">
                  <c:v>-22.886770354100001</c:v>
                </c:pt>
                <c:pt idx="143">
                  <c:v>-22.851009468500003</c:v>
                </c:pt>
                <c:pt idx="144">
                  <c:v>-22.820236144199999</c:v>
                </c:pt>
                <c:pt idx="145">
                  <c:v>-22.781169873300001</c:v>
                </c:pt>
                <c:pt idx="146">
                  <c:v>-22.688865060299999</c:v>
                </c:pt>
                <c:pt idx="147">
                  <c:v>-22.659720806500001</c:v>
                </c:pt>
                <c:pt idx="148">
                  <c:v>-22.599529382099995</c:v>
                </c:pt>
                <c:pt idx="149">
                  <c:v>-22.587041563700005</c:v>
                </c:pt>
                <c:pt idx="150">
                  <c:v>-22.592684422400001</c:v>
                </c:pt>
                <c:pt idx="151">
                  <c:v>-22.648628377599998</c:v>
                </c:pt>
                <c:pt idx="152">
                  <c:v>-22.737026674100001</c:v>
                </c:pt>
                <c:pt idx="153">
                  <c:v>-22.810414649199998</c:v>
                </c:pt>
                <c:pt idx="154">
                  <c:v>-22.790086603100001</c:v>
                </c:pt>
                <c:pt idx="155">
                  <c:v>-22.73540663</c:v>
                </c:pt>
                <c:pt idx="156">
                  <c:v>-22.676813276099999</c:v>
                </c:pt>
                <c:pt idx="157">
                  <c:v>-22.638268407700004</c:v>
                </c:pt>
                <c:pt idx="158">
                  <c:v>-22.581121689700005</c:v>
                </c:pt>
                <c:pt idx="159">
                  <c:v>-22.5589084892</c:v>
                </c:pt>
                <c:pt idx="160">
                  <c:v>-22.541906105100004</c:v>
                </c:pt>
                <c:pt idx="161">
                  <c:v>-22.490594955900001</c:v>
                </c:pt>
                <c:pt idx="162">
                  <c:v>-22.4571036651</c:v>
                </c:pt>
                <c:pt idx="163">
                  <c:v>-22.428136756000001</c:v>
                </c:pt>
                <c:pt idx="164">
                  <c:v>-22.416284020900001</c:v>
                </c:pt>
                <c:pt idx="165">
                  <c:v>-22.415452331800001</c:v>
                </c:pt>
                <c:pt idx="166">
                  <c:v>-22.399799802299999</c:v>
                </c:pt>
                <c:pt idx="167">
                  <c:v>-22.412919851800002</c:v>
                </c:pt>
                <c:pt idx="168">
                  <c:v>-22.383984042499996</c:v>
                </c:pt>
                <c:pt idx="169">
                  <c:v>-22.365723238199998</c:v>
                </c:pt>
                <c:pt idx="170">
                  <c:v>-22.355857112500001</c:v>
                </c:pt>
                <c:pt idx="171">
                  <c:v>-22.325790261200002</c:v>
                </c:pt>
                <c:pt idx="172">
                  <c:v>-22.279055562100002</c:v>
                </c:pt>
                <c:pt idx="173">
                  <c:v>-22.224790172100001</c:v>
                </c:pt>
                <c:pt idx="174">
                  <c:v>-22.184673878600002</c:v>
                </c:pt>
                <c:pt idx="175">
                  <c:v>-22.171893452900001</c:v>
                </c:pt>
                <c:pt idx="176">
                  <c:v>-22.152757898299996</c:v>
                </c:pt>
                <c:pt idx="177">
                  <c:v>-22.147761475100005</c:v>
                </c:pt>
                <c:pt idx="178">
                  <c:v>-22.159960136499997</c:v>
                </c:pt>
                <c:pt idx="179">
                  <c:v>-22.1501018889</c:v>
                </c:pt>
                <c:pt idx="180">
                  <c:v>-22.136428278400004</c:v>
                </c:pt>
                <c:pt idx="181">
                  <c:v>-22.115010744100001</c:v>
                </c:pt>
                <c:pt idx="182">
                  <c:v>-22.088921215100001</c:v>
                </c:pt>
                <c:pt idx="183">
                  <c:v>-22.047304352400001</c:v>
                </c:pt>
                <c:pt idx="184">
                  <c:v>-22.009359676500001</c:v>
                </c:pt>
                <c:pt idx="185">
                  <c:v>-21.972081452699999</c:v>
                </c:pt>
                <c:pt idx="186">
                  <c:v>-21.975970228600001</c:v>
                </c:pt>
                <c:pt idx="187">
                  <c:v>-21.962496174999998</c:v>
                </c:pt>
                <c:pt idx="188">
                  <c:v>-21.9690287142</c:v>
                </c:pt>
                <c:pt idx="189">
                  <c:v>-21.9641498949</c:v>
                </c:pt>
                <c:pt idx="190">
                  <c:v>-21.9615461938</c:v>
                </c:pt>
                <c:pt idx="191">
                  <c:v>-21.961052337200002</c:v>
                </c:pt>
                <c:pt idx="192">
                  <c:v>-21.924842888499999</c:v>
                </c:pt>
                <c:pt idx="193">
                  <c:v>-21.8738013241</c:v>
                </c:pt>
                <c:pt idx="194">
                  <c:v>-21.820065116999999</c:v>
                </c:pt>
                <c:pt idx="195">
                  <c:v>-21.769383339099999</c:v>
                </c:pt>
                <c:pt idx="196">
                  <c:v>-21.728748941999999</c:v>
                </c:pt>
                <c:pt idx="197">
                  <c:v>-21.674879188399998</c:v>
                </c:pt>
                <c:pt idx="198">
                  <c:v>-21.637809128500002</c:v>
                </c:pt>
                <c:pt idx="199">
                  <c:v>-21.655065996899999</c:v>
                </c:pt>
                <c:pt idx="200">
                  <c:v>-21.615679049400001</c:v>
                </c:pt>
                <c:pt idx="201">
                  <c:v>-21.629879648600003</c:v>
                </c:pt>
                <c:pt idx="202">
                  <c:v>-21.623102215599999</c:v>
                </c:pt>
                <c:pt idx="203">
                  <c:v>-21.5776364743</c:v>
                </c:pt>
                <c:pt idx="204">
                  <c:v>-21.508256983700001</c:v>
                </c:pt>
                <c:pt idx="205">
                  <c:v>-21.474039856000001</c:v>
                </c:pt>
                <c:pt idx="206">
                  <c:v>-21.441509318400001</c:v>
                </c:pt>
                <c:pt idx="207">
                  <c:v>-21.414798495100001</c:v>
                </c:pt>
                <c:pt idx="208">
                  <c:v>-21.387112101</c:v>
                </c:pt>
                <c:pt idx="209">
                  <c:v>-21.343599046500003</c:v>
                </c:pt>
                <c:pt idx="210">
                  <c:v>-21.297650137400002</c:v>
                </c:pt>
                <c:pt idx="211">
                  <c:v>-21.277764359399999</c:v>
                </c:pt>
                <c:pt idx="212">
                  <c:v>-21.268526825999999</c:v>
                </c:pt>
                <c:pt idx="213">
                  <c:v>-21.253188357599999</c:v>
                </c:pt>
                <c:pt idx="214">
                  <c:v>-21.193434304999997</c:v>
                </c:pt>
                <c:pt idx="215">
                  <c:v>-21.1213979935</c:v>
                </c:pt>
                <c:pt idx="216">
                  <c:v>-21.060352910399999</c:v>
                </c:pt>
                <c:pt idx="217">
                  <c:v>-20.980300717399999</c:v>
                </c:pt>
                <c:pt idx="218">
                  <c:v>-20.923636969699999</c:v>
                </c:pt>
                <c:pt idx="219">
                  <c:v>-20.863592819300003</c:v>
                </c:pt>
                <c:pt idx="220">
                  <c:v>-20.829365365600001</c:v>
                </c:pt>
                <c:pt idx="221">
                  <c:v>-20.846351212599998</c:v>
                </c:pt>
                <c:pt idx="222">
                  <c:v>-20.955810070299997</c:v>
                </c:pt>
                <c:pt idx="223">
                  <c:v>-21.0589450103</c:v>
                </c:pt>
                <c:pt idx="224">
                  <c:v>-21.085831686500001</c:v>
                </c:pt>
                <c:pt idx="225">
                  <c:v>-21.056722071500001</c:v>
                </c:pt>
                <c:pt idx="226">
                  <c:v>-20.988127387399999</c:v>
                </c:pt>
                <c:pt idx="227">
                  <c:v>-20.926413719100001</c:v>
                </c:pt>
                <c:pt idx="228">
                  <c:v>-20.847248131099999</c:v>
                </c:pt>
                <c:pt idx="229">
                  <c:v>-20.7923495408</c:v>
                </c:pt>
                <c:pt idx="230">
                  <c:v>-20.737742079499995</c:v>
                </c:pt>
                <c:pt idx="231">
                  <c:v>-20.678502408300005</c:v>
                </c:pt>
                <c:pt idx="232">
                  <c:v>-20.647476726499999</c:v>
                </c:pt>
                <c:pt idx="233">
                  <c:v>-20.619354383599998</c:v>
                </c:pt>
                <c:pt idx="234">
                  <c:v>-20.587437808600001</c:v>
                </c:pt>
                <c:pt idx="235">
                  <c:v>-20.551506217000004</c:v>
                </c:pt>
                <c:pt idx="236">
                  <c:v>-20.524432689099999</c:v>
                </c:pt>
                <c:pt idx="237">
                  <c:v>-20.456506990899999</c:v>
                </c:pt>
                <c:pt idx="238">
                  <c:v>-20.431573935100001</c:v>
                </c:pt>
                <c:pt idx="239">
                  <c:v>-20.404378149100001</c:v>
                </c:pt>
                <c:pt idx="240">
                  <c:v>-20.369162335799999</c:v>
                </c:pt>
                <c:pt idx="241">
                  <c:v>-20.356402676999998</c:v>
                </c:pt>
                <c:pt idx="242">
                  <c:v>-20.319852341099999</c:v>
                </c:pt>
                <c:pt idx="243">
                  <c:v>-20.290151804000001</c:v>
                </c:pt>
                <c:pt idx="244">
                  <c:v>-20.260171396299999</c:v>
                </c:pt>
                <c:pt idx="245">
                  <c:v>-20.177790126000001</c:v>
                </c:pt>
                <c:pt idx="246">
                  <c:v>-20.159677731499997</c:v>
                </c:pt>
                <c:pt idx="247">
                  <c:v>-20.130153630900001</c:v>
                </c:pt>
                <c:pt idx="248">
                  <c:v>-20.067876980800001</c:v>
                </c:pt>
                <c:pt idx="249">
                  <c:v>-20.022747326699999</c:v>
                </c:pt>
                <c:pt idx="250">
                  <c:v>-19.999392115300001</c:v>
                </c:pt>
                <c:pt idx="251">
                  <c:v>-19.9771962871</c:v>
                </c:pt>
                <c:pt idx="252">
                  <c:v>-19.9791236298</c:v>
                </c:pt>
                <c:pt idx="253">
                  <c:v>-19.9666161247</c:v>
                </c:pt>
                <c:pt idx="254">
                  <c:v>-19.971383509799999</c:v>
                </c:pt>
                <c:pt idx="255">
                  <c:v>-19.965617502400001</c:v>
                </c:pt>
                <c:pt idx="256">
                  <c:v>-19.9092741917</c:v>
                </c:pt>
                <c:pt idx="257">
                  <c:v>-19.844484084299999</c:v>
                </c:pt>
                <c:pt idx="258">
                  <c:v>-19.789383557099999</c:v>
                </c:pt>
                <c:pt idx="259">
                  <c:v>-19.714491668899999</c:v>
                </c:pt>
                <c:pt idx="260">
                  <c:v>-19.694372015500001</c:v>
                </c:pt>
                <c:pt idx="261">
                  <c:v>-19.651049564399997</c:v>
                </c:pt>
                <c:pt idx="262">
                  <c:v>-19.657022582700002</c:v>
                </c:pt>
                <c:pt idx="263">
                  <c:v>-19.669031076</c:v>
                </c:pt>
                <c:pt idx="264">
                  <c:v>-19.667062714699998</c:v>
                </c:pt>
                <c:pt idx="265">
                  <c:v>-19.7019132892</c:v>
                </c:pt>
                <c:pt idx="266">
                  <c:v>-19.673794368599999</c:v>
                </c:pt>
                <c:pt idx="267">
                  <c:v>-19.6372895517</c:v>
                </c:pt>
                <c:pt idx="268">
                  <c:v>-19.5648435021</c:v>
                </c:pt>
                <c:pt idx="269">
                  <c:v>-19.478233250500001</c:v>
                </c:pt>
                <c:pt idx="270">
                  <c:v>-19.396034922599998</c:v>
                </c:pt>
                <c:pt idx="271">
                  <c:v>-19.313437888199999</c:v>
                </c:pt>
                <c:pt idx="272">
                  <c:v>-19.252390152099998</c:v>
                </c:pt>
                <c:pt idx="273">
                  <c:v>-19.244289651599999</c:v>
                </c:pt>
                <c:pt idx="274">
                  <c:v>-19.263701301800001</c:v>
                </c:pt>
                <c:pt idx="275">
                  <c:v>-19.2912516805</c:v>
                </c:pt>
                <c:pt idx="276">
                  <c:v>-19.316125517100001</c:v>
                </c:pt>
                <c:pt idx="277">
                  <c:v>-19.336504943000001</c:v>
                </c:pt>
                <c:pt idx="278">
                  <c:v>-19.303126860500001</c:v>
                </c:pt>
                <c:pt idx="279">
                  <c:v>-19.245352501799999</c:v>
                </c:pt>
                <c:pt idx="280">
                  <c:v>-19.127577299399999</c:v>
                </c:pt>
                <c:pt idx="281">
                  <c:v>-19.004983581600001</c:v>
                </c:pt>
                <c:pt idx="282">
                  <c:v>-18.901436829800002</c:v>
                </c:pt>
                <c:pt idx="283">
                  <c:v>-18.822724688499999</c:v>
                </c:pt>
                <c:pt idx="284">
                  <c:v>-18.779096673400002</c:v>
                </c:pt>
                <c:pt idx="285">
                  <c:v>-18.798887488999998</c:v>
                </c:pt>
                <c:pt idx="286">
                  <c:v>-18.8328540123</c:v>
                </c:pt>
                <c:pt idx="287">
                  <c:v>-18.870518818299999</c:v>
                </c:pt>
                <c:pt idx="288">
                  <c:v>-18.916864101000002</c:v>
                </c:pt>
                <c:pt idx="289">
                  <c:v>-18.9055961983</c:v>
                </c:pt>
                <c:pt idx="290">
                  <c:v>-18.8873543208</c:v>
                </c:pt>
                <c:pt idx="291">
                  <c:v>-18.796712720199999</c:v>
                </c:pt>
                <c:pt idx="292">
                  <c:v>-18.676762612400001</c:v>
                </c:pt>
                <c:pt idx="293">
                  <c:v>-18.542562690800001</c:v>
                </c:pt>
                <c:pt idx="294">
                  <c:v>-18.4344171497</c:v>
                </c:pt>
                <c:pt idx="295">
                  <c:v>-18.3569678894</c:v>
                </c:pt>
                <c:pt idx="296">
                  <c:v>-18.322094643</c:v>
                </c:pt>
                <c:pt idx="297">
                  <c:v>-18.344918118799999</c:v>
                </c:pt>
                <c:pt idx="298">
                  <c:v>-18.416875536599999</c:v>
                </c:pt>
                <c:pt idx="299">
                  <c:v>-18.510004390600002</c:v>
                </c:pt>
                <c:pt idx="300">
                  <c:v>-18.592557559099998</c:v>
                </c:pt>
                <c:pt idx="301">
                  <c:v>-18.595394914100002</c:v>
                </c:pt>
                <c:pt idx="302">
                  <c:v>-18.518473628100001</c:v>
                </c:pt>
                <c:pt idx="303">
                  <c:v>-18.4015391961</c:v>
                </c:pt>
                <c:pt idx="304">
                  <c:v>-18.274319240499999</c:v>
                </c:pt>
                <c:pt idx="305">
                  <c:v>-18.1649406678</c:v>
                </c:pt>
                <c:pt idx="306">
                  <c:v>-18.094324960800002</c:v>
                </c:pt>
                <c:pt idx="307">
                  <c:v>-18.0517507307</c:v>
                </c:pt>
                <c:pt idx="308">
                  <c:v>-18.0501978755</c:v>
                </c:pt>
                <c:pt idx="309">
                  <c:v>-18.083811888700001</c:v>
                </c:pt>
                <c:pt idx="310">
                  <c:v>-18.1363336127</c:v>
                </c:pt>
                <c:pt idx="311">
                  <c:v>-18.157117528200001</c:v>
                </c:pt>
                <c:pt idx="312">
                  <c:v>-18.148000876800001</c:v>
                </c:pt>
                <c:pt idx="313">
                  <c:v>-18.112296493999999</c:v>
                </c:pt>
                <c:pt idx="314">
                  <c:v>-17.985759041600001</c:v>
                </c:pt>
                <c:pt idx="315">
                  <c:v>-17.8810170207</c:v>
                </c:pt>
                <c:pt idx="316">
                  <c:v>-17.759775463299999</c:v>
                </c:pt>
                <c:pt idx="317">
                  <c:v>-17.6733952817</c:v>
                </c:pt>
                <c:pt idx="318">
                  <c:v>-17.640474986699999</c:v>
                </c:pt>
                <c:pt idx="319">
                  <c:v>-17.636163374399999</c:v>
                </c:pt>
                <c:pt idx="320">
                  <c:v>-17.660012265100001</c:v>
                </c:pt>
                <c:pt idx="321">
                  <c:v>-17.703416358799998</c:v>
                </c:pt>
                <c:pt idx="322">
                  <c:v>-17.725803568</c:v>
                </c:pt>
                <c:pt idx="323">
                  <c:v>-17.713853003299999</c:v>
                </c:pt>
                <c:pt idx="324">
                  <c:v>-17.6773984539</c:v>
                </c:pt>
                <c:pt idx="325">
                  <c:v>-17.593355576</c:v>
                </c:pt>
                <c:pt idx="326">
                  <c:v>-17.497341373299999</c:v>
                </c:pt>
                <c:pt idx="327">
                  <c:v>-17.389961046900002</c:v>
                </c:pt>
                <c:pt idx="328">
                  <c:v>-17.293787859199998</c:v>
                </c:pt>
                <c:pt idx="329">
                  <c:v>-17.220991400599999</c:v>
                </c:pt>
                <c:pt idx="330">
                  <c:v>-17.211935404199998</c:v>
                </c:pt>
                <c:pt idx="331">
                  <c:v>-17.220553110499999</c:v>
                </c:pt>
                <c:pt idx="332">
                  <c:v>-17.2465847649</c:v>
                </c:pt>
                <c:pt idx="333">
                  <c:v>-17.284310183100001</c:v>
                </c:pt>
                <c:pt idx="334">
                  <c:v>-17.297840427499999</c:v>
                </c:pt>
                <c:pt idx="335">
                  <c:v>-17.265841114600001</c:v>
                </c:pt>
                <c:pt idx="336">
                  <c:v>-17.202606999499999</c:v>
                </c:pt>
                <c:pt idx="337">
                  <c:v>-17.1188042872</c:v>
                </c:pt>
                <c:pt idx="338">
                  <c:v>-17.029177220299999</c:v>
                </c:pt>
                <c:pt idx="339">
                  <c:v>-16.939736867499999</c:v>
                </c:pt>
                <c:pt idx="340">
                  <c:v>-16.901289183500001</c:v>
                </c:pt>
                <c:pt idx="341">
                  <c:v>-16.859038945800002</c:v>
                </c:pt>
                <c:pt idx="342">
                  <c:v>-16.871825691000002</c:v>
                </c:pt>
                <c:pt idx="343">
                  <c:v>-16.909427310900004</c:v>
                </c:pt>
                <c:pt idx="344">
                  <c:v>-16.9328507084</c:v>
                </c:pt>
                <c:pt idx="345">
                  <c:v>-16.9494540329</c:v>
                </c:pt>
                <c:pt idx="346">
                  <c:v>-16.929721992499999</c:v>
                </c:pt>
                <c:pt idx="347">
                  <c:v>-16.8761361179</c:v>
                </c:pt>
                <c:pt idx="348">
                  <c:v>-16.802147198</c:v>
                </c:pt>
                <c:pt idx="349">
                  <c:v>-16.724974140099999</c:v>
                </c:pt>
                <c:pt idx="350">
                  <c:v>-16.662205513300002</c:v>
                </c:pt>
                <c:pt idx="351">
                  <c:v>-16.610977777199999</c:v>
                </c:pt>
                <c:pt idx="352">
                  <c:v>-16.5806102084</c:v>
                </c:pt>
                <c:pt idx="353">
                  <c:v>-16.5861750067</c:v>
                </c:pt>
                <c:pt idx="354">
                  <c:v>-16.637126830100001</c:v>
                </c:pt>
                <c:pt idx="355">
                  <c:v>-16.668309070500001</c:v>
                </c:pt>
                <c:pt idx="356">
                  <c:v>-16.674765283500001</c:v>
                </c:pt>
                <c:pt idx="357">
                  <c:v>-16.675341678799999</c:v>
                </c:pt>
                <c:pt idx="358">
                  <c:v>-16.639873841699998</c:v>
                </c:pt>
                <c:pt idx="359">
                  <c:v>-16.603328849699999</c:v>
                </c:pt>
                <c:pt idx="360">
                  <c:v>-16.515597181900002</c:v>
                </c:pt>
                <c:pt idx="361">
                  <c:v>-16.458561089</c:v>
                </c:pt>
                <c:pt idx="362">
                  <c:v>-16.425793421400002</c:v>
                </c:pt>
                <c:pt idx="363">
                  <c:v>-16.411866857500002</c:v>
                </c:pt>
                <c:pt idx="364">
                  <c:v>-16.416535070399998</c:v>
                </c:pt>
                <c:pt idx="365">
                  <c:v>-16.4388357158</c:v>
                </c:pt>
                <c:pt idx="366">
                  <c:v>-16.459525791299999</c:v>
                </c:pt>
                <c:pt idx="367">
                  <c:v>-16.471606497100002</c:v>
                </c:pt>
                <c:pt idx="368">
                  <c:v>-16.449230869200001</c:v>
                </c:pt>
                <c:pt idx="369">
                  <c:v>-16.418114813300001</c:v>
                </c:pt>
                <c:pt idx="370">
                  <c:v>-16.3586649326</c:v>
                </c:pt>
                <c:pt idx="371">
                  <c:v>-16.2843767695</c:v>
                </c:pt>
                <c:pt idx="372">
                  <c:v>-16.207013758799999</c:v>
                </c:pt>
                <c:pt idx="373">
                  <c:v>-16.177761359500003</c:v>
                </c:pt>
                <c:pt idx="374">
                  <c:v>-16.1333595298</c:v>
                </c:pt>
                <c:pt idx="375">
                  <c:v>-16.125945427400001</c:v>
                </c:pt>
                <c:pt idx="376">
                  <c:v>-16.126729861800001</c:v>
                </c:pt>
                <c:pt idx="377">
                  <c:v>-16.136165610700001</c:v>
                </c:pt>
                <c:pt idx="378">
                  <c:v>-16.140738454499999</c:v>
                </c:pt>
                <c:pt idx="379">
                  <c:v>-16.129201076899999</c:v>
                </c:pt>
                <c:pt idx="380">
                  <c:v>-16.093121097699999</c:v>
                </c:pt>
                <c:pt idx="381">
                  <c:v>-16.060855817299998</c:v>
                </c:pt>
                <c:pt idx="382">
                  <c:v>-15.9948484781</c:v>
                </c:pt>
                <c:pt idx="383">
                  <c:v>-15.966549920399997</c:v>
                </c:pt>
                <c:pt idx="384">
                  <c:v>-15.9513409024</c:v>
                </c:pt>
                <c:pt idx="385">
                  <c:v>-15.9266168312</c:v>
                </c:pt>
                <c:pt idx="386">
                  <c:v>-15.914909054000002</c:v>
                </c:pt>
                <c:pt idx="387">
                  <c:v>-15.894133325999999</c:v>
                </c:pt>
                <c:pt idx="388">
                  <c:v>-15.9009296662</c:v>
                </c:pt>
                <c:pt idx="389">
                  <c:v>-15.902410893500001</c:v>
                </c:pt>
                <c:pt idx="390">
                  <c:v>-15.909702944899999</c:v>
                </c:pt>
                <c:pt idx="391">
                  <c:v>-15.8611318073</c:v>
                </c:pt>
                <c:pt idx="392">
                  <c:v>-15.846870929799998</c:v>
                </c:pt>
                <c:pt idx="393">
                  <c:v>-15.802072038600002</c:v>
                </c:pt>
                <c:pt idx="394">
                  <c:v>-15.7344509166</c:v>
                </c:pt>
                <c:pt idx="395">
                  <c:v>-15.703255242699999</c:v>
                </c:pt>
                <c:pt idx="396">
                  <c:v>-15.6605299644</c:v>
                </c:pt>
                <c:pt idx="397">
                  <c:v>-15.6331604035</c:v>
                </c:pt>
                <c:pt idx="398">
                  <c:v>-15.6032268711</c:v>
                </c:pt>
                <c:pt idx="399">
                  <c:v>-15.603406353600001</c:v>
                </c:pt>
                <c:pt idx="400">
                  <c:v>-15.592648872800002</c:v>
                </c:pt>
                <c:pt idx="401">
                  <c:v>-15.5904957853</c:v>
                </c:pt>
                <c:pt idx="402">
                  <c:v>-15.568373602099999</c:v>
                </c:pt>
                <c:pt idx="403">
                  <c:v>-15.555171849100001</c:v>
                </c:pt>
                <c:pt idx="404">
                  <c:v>-15.5102578025</c:v>
                </c:pt>
                <c:pt idx="405">
                  <c:v>-15.489658539600001</c:v>
                </c:pt>
                <c:pt idx="406">
                  <c:v>-15.464983355699999</c:v>
                </c:pt>
                <c:pt idx="407">
                  <c:v>-15.442409768899999</c:v>
                </c:pt>
                <c:pt idx="408">
                  <c:v>-15.441443984399999</c:v>
                </c:pt>
                <c:pt idx="409">
                  <c:v>-15.438069648000001</c:v>
                </c:pt>
                <c:pt idx="410">
                  <c:v>-15.421430579400003</c:v>
                </c:pt>
                <c:pt idx="411">
                  <c:v>-15.400082121500002</c:v>
                </c:pt>
                <c:pt idx="412">
                  <c:v>-15.383488130199998</c:v>
                </c:pt>
                <c:pt idx="413">
                  <c:v>-15.363844625699999</c:v>
                </c:pt>
                <c:pt idx="414">
                  <c:v>-15.345726428200003</c:v>
                </c:pt>
                <c:pt idx="415">
                  <c:v>-15.342399394999999</c:v>
                </c:pt>
                <c:pt idx="416">
                  <c:v>-15.324309313600001</c:v>
                </c:pt>
                <c:pt idx="417">
                  <c:v>-15.328863588500003</c:v>
                </c:pt>
                <c:pt idx="418">
                  <c:v>-15.331192309800002</c:v>
                </c:pt>
                <c:pt idx="419">
                  <c:v>-15.324164593400001</c:v>
                </c:pt>
                <c:pt idx="420">
                  <c:v>-15.289544719000002</c:v>
                </c:pt>
                <c:pt idx="421">
                  <c:v>-15.253121631300001</c:v>
                </c:pt>
                <c:pt idx="422">
                  <c:v>-15.2212877673</c:v>
                </c:pt>
                <c:pt idx="423">
                  <c:v>-15.179924550300001</c:v>
                </c:pt>
                <c:pt idx="424">
                  <c:v>-15.141377093999999</c:v>
                </c:pt>
                <c:pt idx="425">
                  <c:v>-15.127189062699999</c:v>
                </c:pt>
                <c:pt idx="426">
                  <c:v>-15.115132364400001</c:v>
                </c:pt>
                <c:pt idx="427">
                  <c:v>-15.126791961800002</c:v>
                </c:pt>
                <c:pt idx="428">
                  <c:v>-15.154491603299999</c:v>
                </c:pt>
                <c:pt idx="429">
                  <c:v>-15.1668279098</c:v>
                </c:pt>
                <c:pt idx="430">
                  <c:v>-15.186950582000003</c:v>
                </c:pt>
                <c:pt idx="431">
                  <c:v>-15.1754933522</c:v>
                </c:pt>
                <c:pt idx="432">
                  <c:v>-15.157146475999998</c:v>
                </c:pt>
                <c:pt idx="433">
                  <c:v>-15.109824147199999</c:v>
                </c:pt>
                <c:pt idx="434">
                  <c:v>-15.047907576399997</c:v>
                </c:pt>
                <c:pt idx="435">
                  <c:v>-15.000497987499999</c:v>
                </c:pt>
                <c:pt idx="436">
                  <c:v>-14.970268024399999</c:v>
                </c:pt>
                <c:pt idx="437">
                  <c:v>-14.963225981499999</c:v>
                </c:pt>
                <c:pt idx="438">
                  <c:v>-14.977106472399999</c:v>
                </c:pt>
                <c:pt idx="439">
                  <c:v>-15.009880450800001</c:v>
                </c:pt>
                <c:pt idx="440">
                  <c:v>-15.053143038800002</c:v>
                </c:pt>
                <c:pt idx="441">
                  <c:v>-15.0830255034</c:v>
                </c:pt>
                <c:pt idx="442">
                  <c:v>-15.1013102796</c:v>
                </c:pt>
                <c:pt idx="443">
                  <c:v>-15.0814243622</c:v>
                </c:pt>
                <c:pt idx="444">
                  <c:v>-15.033878436600002</c:v>
                </c:pt>
                <c:pt idx="445">
                  <c:v>-14.9555167557</c:v>
                </c:pt>
                <c:pt idx="446">
                  <c:v>-14.8886273751</c:v>
                </c:pt>
                <c:pt idx="447">
                  <c:v>-14.838743214400001</c:v>
                </c:pt>
                <c:pt idx="448">
                  <c:v>-14.803880763400002</c:v>
                </c:pt>
                <c:pt idx="449">
                  <c:v>-14.822849079100003</c:v>
                </c:pt>
                <c:pt idx="450">
                  <c:v>-14.856832155699999</c:v>
                </c:pt>
                <c:pt idx="451">
                  <c:v>-14.924424621800004</c:v>
                </c:pt>
                <c:pt idx="452">
                  <c:v>-14.9884513226</c:v>
                </c:pt>
                <c:pt idx="453">
                  <c:v>-15.0280234757</c:v>
                </c:pt>
                <c:pt idx="454">
                  <c:v>-15.0469207326</c:v>
                </c:pt>
                <c:pt idx="455">
                  <c:v>-15.019510611099999</c:v>
                </c:pt>
                <c:pt idx="456">
                  <c:v>-14.961683293</c:v>
                </c:pt>
                <c:pt idx="457">
                  <c:v>-14.898994268499997</c:v>
                </c:pt>
                <c:pt idx="458">
                  <c:v>-14.829919577399998</c:v>
                </c:pt>
                <c:pt idx="459">
                  <c:v>-14.800474251699999</c:v>
                </c:pt>
                <c:pt idx="460">
                  <c:v>-14.7889859253</c:v>
                </c:pt>
                <c:pt idx="461">
                  <c:v>-14.803193717699997</c:v>
                </c:pt>
                <c:pt idx="462">
                  <c:v>-14.854239081500001</c:v>
                </c:pt>
                <c:pt idx="463">
                  <c:v>-14.916066487599998</c:v>
                </c:pt>
                <c:pt idx="464">
                  <c:v>-14.976538445199999</c:v>
                </c:pt>
                <c:pt idx="465">
                  <c:v>-15.006918950199999</c:v>
                </c:pt>
                <c:pt idx="466">
                  <c:v>-15.008932402399999</c:v>
                </c:pt>
                <c:pt idx="467">
                  <c:v>-14.969574963299998</c:v>
                </c:pt>
                <c:pt idx="468">
                  <c:v>-14.9148705922</c:v>
                </c:pt>
                <c:pt idx="469">
                  <c:v>-14.8555206183</c:v>
                </c:pt>
                <c:pt idx="470">
                  <c:v>-14.803598367399999</c:v>
                </c:pt>
                <c:pt idx="471">
                  <c:v>-14.7695879282</c:v>
                </c:pt>
                <c:pt idx="472">
                  <c:v>-14.776261703999999</c:v>
                </c:pt>
                <c:pt idx="473">
                  <c:v>-14.792126327399998</c:v>
                </c:pt>
                <c:pt idx="474">
                  <c:v>-14.826753975299997</c:v>
                </c:pt>
                <c:pt idx="475">
                  <c:v>-14.871644781699999</c:v>
                </c:pt>
                <c:pt idx="476">
                  <c:v>-14.891600548</c:v>
                </c:pt>
                <c:pt idx="477">
                  <c:v>-14.889612973599998</c:v>
                </c:pt>
                <c:pt idx="478">
                  <c:v>-14.864714044300003</c:v>
                </c:pt>
                <c:pt idx="479">
                  <c:v>-14.8189975425</c:v>
                </c:pt>
                <c:pt idx="480">
                  <c:v>-14.778238737200001</c:v>
                </c:pt>
                <c:pt idx="481">
                  <c:v>-14.759167045799996</c:v>
                </c:pt>
                <c:pt idx="482">
                  <c:v>-14.7641402197</c:v>
                </c:pt>
                <c:pt idx="483">
                  <c:v>-14.804427539400001</c:v>
                </c:pt>
                <c:pt idx="484">
                  <c:v>-14.8545530302</c:v>
                </c:pt>
                <c:pt idx="485">
                  <c:v>-14.912930704600001</c:v>
                </c:pt>
                <c:pt idx="486">
                  <c:v>-14.968515614799999</c:v>
                </c:pt>
                <c:pt idx="487">
                  <c:v>-15.018423261499997</c:v>
                </c:pt>
                <c:pt idx="488">
                  <c:v>-15.044569882899999</c:v>
                </c:pt>
                <c:pt idx="489">
                  <c:v>-15.045194736099997</c:v>
                </c:pt>
                <c:pt idx="490">
                  <c:v>-15.018613370000001</c:v>
                </c:pt>
                <c:pt idx="491">
                  <c:v>-15.006311821600001</c:v>
                </c:pt>
                <c:pt idx="492">
                  <c:v>-14.963531482300001</c:v>
                </c:pt>
                <c:pt idx="493">
                  <c:v>-14.930064503200001</c:v>
                </c:pt>
                <c:pt idx="494">
                  <c:v>-14.9088202529</c:v>
                </c:pt>
                <c:pt idx="495">
                  <c:v>-14.909305508499999</c:v>
                </c:pt>
                <c:pt idx="496">
                  <c:v>-14.9145895924</c:v>
                </c:pt>
                <c:pt idx="497">
                  <c:v>-14.9273817292</c:v>
                </c:pt>
                <c:pt idx="498">
                  <c:v>-14.938282747500001</c:v>
                </c:pt>
                <c:pt idx="499">
                  <c:v>-14.9433084482</c:v>
                </c:pt>
                <c:pt idx="500">
                  <c:v>-14.9400043807</c:v>
                </c:pt>
                <c:pt idx="501">
                  <c:v>-14.941462728699999</c:v>
                </c:pt>
                <c:pt idx="502">
                  <c:v>-14.921965507399999</c:v>
                </c:pt>
                <c:pt idx="503">
                  <c:v>-14.897096231700001</c:v>
                </c:pt>
                <c:pt idx="504">
                  <c:v>-14.884030004200001</c:v>
                </c:pt>
                <c:pt idx="505">
                  <c:v>-14.859960916600002</c:v>
                </c:pt>
                <c:pt idx="506">
                  <c:v>-14.8625222283</c:v>
                </c:pt>
                <c:pt idx="507">
                  <c:v>-14.855273068000001</c:v>
                </c:pt>
                <c:pt idx="508">
                  <c:v>-14.8544671543</c:v>
                </c:pt>
                <c:pt idx="509">
                  <c:v>-14.851623173499998</c:v>
                </c:pt>
                <c:pt idx="510">
                  <c:v>-14.8566738976</c:v>
                </c:pt>
                <c:pt idx="511">
                  <c:v>-14.857319791800002</c:v>
                </c:pt>
                <c:pt idx="512">
                  <c:v>-14.872977909999999</c:v>
                </c:pt>
                <c:pt idx="513">
                  <c:v>-14.891980134400001</c:v>
                </c:pt>
                <c:pt idx="514">
                  <c:v>-14.914721186300001</c:v>
                </c:pt>
                <c:pt idx="515">
                  <c:v>-14.9449791971</c:v>
                </c:pt>
                <c:pt idx="516">
                  <c:v>-14.978624038</c:v>
                </c:pt>
                <c:pt idx="517">
                  <c:v>-15.003511731699998</c:v>
                </c:pt>
                <c:pt idx="518">
                  <c:v>-14.999624146000002</c:v>
                </c:pt>
                <c:pt idx="519">
                  <c:v>-14.9956849828</c:v>
                </c:pt>
                <c:pt idx="520">
                  <c:v>-14.988513537299999</c:v>
                </c:pt>
                <c:pt idx="521">
                  <c:v>-14.961525181300001</c:v>
                </c:pt>
                <c:pt idx="522">
                  <c:v>-14.954488151100001</c:v>
                </c:pt>
                <c:pt idx="523">
                  <c:v>-14.954781771500002</c:v>
                </c:pt>
                <c:pt idx="524">
                  <c:v>-14.968378407800003</c:v>
                </c:pt>
                <c:pt idx="525">
                  <c:v>-14.987840673199999</c:v>
                </c:pt>
                <c:pt idx="526">
                  <c:v>-15.035470899900002</c:v>
                </c:pt>
                <c:pt idx="527">
                  <c:v>-15.0635958408</c:v>
                </c:pt>
                <c:pt idx="528">
                  <c:v>-15.079717971499999</c:v>
                </c:pt>
                <c:pt idx="529">
                  <c:v>-15.0723401815</c:v>
                </c:pt>
                <c:pt idx="530">
                  <c:v>-15.0420181245</c:v>
                </c:pt>
                <c:pt idx="531">
                  <c:v>-14.9750271885</c:v>
                </c:pt>
                <c:pt idx="532">
                  <c:v>-14.906410767700001</c:v>
                </c:pt>
                <c:pt idx="533">
                  <c:v>-14.845088004899999</c:v>
                </c:pt>
                <c:pt idx="534">
                  <c:v>-14.8038581994</c:v>
                </c:pt>
                <c:pt idx="535">
                  <c:v>-14.7830121145</c:v>
                </c:pt>
                <c:pt idx="536">
                  <c:v>-14.8073918542</c:v>
                </c:pt>
                <c:pt idx="537">
                  <c:v>-14.861020245400001</c:v>
                </c:pt>
                <c:pt idx="538">
                  <c:v>-14.917454830799999</c:v>
                </c:pt>
                <c:pt idx="539">
                  <c:v>-14.9937311494</c:v>
                </c:pt>
                <c:pt idx="540">
                  <c:v>-15.067338099500001</c:v>
                </c:pt>
                <c:pt idx="541">
                  <c:v>-15.1176018082</c:v>
                </c:pt>
                <c:pt idx="542">
                  <c:v>-15.1437494571</c:v>
                </c:pt>
                <c:pt idx="543">
                  <c:v>-15.151173120999999</c:v>
                </c:pt>
                <c:pt idx="544">
                  <c:v>-15.152764705599999</c:v>
                </c:pt>
                <c:pt idx="545">
                  <c:v>-15.1599520374</c:v>
                </c:pt>
                <c:pt idx="546">
                  <c:v>-15.196553369500002</c:v>
                </c:pt>
                <c:pt idx="547">
                  <c:v>-15.241466662499999</c:v>
                </c:pt>
                <c:pt idx="548">
                  <c:v>-15.323665383</c:v>
                </c:pt>
                <c:pt idx="549">
                  <c:v>-15.4204899186</c:v>
                </c:pt>
                <c:pt idx="550">
                  <c:v>-15.4838734409</c:v>
                </c:pt>
                <c:pt idx="551">
                  <c:v>-15.5356624847</c:v>
                </c:pt>
                <c:pt idx="552">
                  <c:v>-15.544054034299998</c:v>
                </c:pt>
                <c:pt idx="553">
                  <c:v>-15.517882267499999</c:v>
                </c:pt>
                <c:pt idx="554">
                  <c:v>-15.4634369256</c:v>
                </c:pt>
                <c:pt idx="555">
                  <c:v>-15.3887361538</c:v>
                </c:pt>
                <c:pt idx="556">
                  <c:v>-15.3303411859</c:v>
                </c:pt>
                <c:pt idx="557">
                  <c:v>-15.2788189345</c:v>
                </c:pt>
                <c:pt idx="558">
                  <c:v>-15.285919781</c:v>
                </c:pt>
                <c:pt idx="559">
                  <c:v>-15.337652888899999</c:v>
                </c:pt>
                <c:pt idx="560">
                  <c:v>-15.418061372699999</c:v>
                </c:pt>
                <c:pt idx="561">
                  <c:v>-15.509763339999999</c:v>
                </c:pt>
                <c:pt idx="562">
                  <c:v>-15.5677062046</c:v>
                </c:pt>
                <c:pt idx="563">
                  <c:v>-15.5905519339</c:v>
                </c:pt>
                <c:pt idx="564">
                  <c:v>-15.5800961799</c:v>
                </c:pt>
                <c:pt idx="565">
                  <c:v>-15.517515997800002</c:v>
                </c:pt>
                <c:pt idx="566">
                  <c:v>-15.443671097799999</c:v>
                </c:pt>
                <c:pt idx="567">
                  <c:v>-15.366010745300001</c:v>
                </c:pt>
                <c:pt idx="568">
                  <c:v>-15.318943135900003</c:v>
                </c:pt>
                <c:pt idx="569">
                  <c:v>-15.30294394</c:v>
                </c:pt>
                <c:pt idx="570">
                  <c:v>-15.326326010100001</c:v>
                </c:pt>
                <c:pt idx="571">
                  <c:v>-15.377571860899998</c:v>
                </c:pt>
                <c:pt idx="572">
                  <c:v>-15.454428422399999</c:v>
                </c:pt>
                <c:pt idx="573">
                  <c:v>-15.508968810400001</c:v>
                </c:pt>
                <c:pt idx="574">
                  <c:v>-15.5368819589</c:v>
                </c:pt>
                <c:pt idx="575">
                  <c:v>-15.543724478800002</c:v>
                </c:pt>
                <c:pt idx="576">
                  <c:v>-15.508950908899999</c:v>
                </c:pt>
                <c:pt idx="577">
                  <c:v>-15.452520589900001</c:v>
                </c:pt>
                <c:pt idx="578">
                  <c:v>-15.399788127700001</c:v>
                </c:pt>
                <c:pt idx="579">
                  <c:v>-15.366311575899999</c:v>
                </c:pt>
                <c:pt idx="580">
                  <c:v>-15.390183879600002</c:v>
                </c:pt>
                <c:pt idx="581">
                  <c:v>-15.440450245699999</c:v>
                </c:pt>
                <c:pt idx="582">
                  <c:v>-15.509369714600002</c:v>
                </c:pt>
                <c:pt idx="583">
                  <c:v>-15.577517245799999</c:v>
                </c:pt>
                <c:pt idx="584">
                  <c:v>-15.657772353800002</c:v>
                </c:pt>
                <c:pt idx="585">
                  <c:v>-15.693313111</c:v>
                </c:pt>
                <c:pt idx="586">
                  <c:v>-15.691987385899999</c:v>
                </c:pt>
                <c:pt idx="587">
                  <c:v>-15.656581275500001</c:v>
                </c:pt>
                <c:pt idx="588">
                  <c:v>-15.590913149699999</c:v>
                </c:pt>
                <c:pt idx="589">
                  <c:v>-15.518984310700002</c:v>
                </c:pt>
                <c:pt idx="590">
                  <c:v>-15.461061964200001</c:v>
                </c:pt>
                <c:pt idx="591">
                  <c:v>-15.426175283899999</c:v>
                </c:pt>
                <c:pt idx="592">
                  <c:v>-15.421219536100001</c:v>
                </c:pt>
                <c:pt idx="593">
                  <c:v>-15.462510711</c:v>
                </c:pt>
                <c:pt idx="594">
                  <c:v>-15.5190338499</c:v>
                </c:pt>
                <c:pt idx="595">
                  <c:v>-15.591380925399999</c:v>
                </c:pt>
                <c:pt idx="596">
                  <c:v>-15.612970128700001</c:v>
                </c:pt>
                <c:pt idx="597">
                  <c:v>-15.614859408199999</c:v>
                </c:pt>
                <c:pt idx="598">
                  <c:v>-15.564567738299999</c:v>
                </c:pt>
                <c:pt idx="599">
                  <c:v>-15.495085205900001</c:v>
                </c:pt>
                <c:pt idx="600">
                  <c:v>-15.410956624800001</c:v>
                </c:pt>
                <c:pt idx="601">
                  <c:v>-15.346001144100001</c:v>
                </c:pt>
                <c:pt idx="602">
                  <c:v>-15.321712217399998</c:v>
                </c:pt>
                <c:pt idx="603">
                  <c:v>-15.307717918200002</c:v>
                </c:pt>
                <c:pt idx="604">
                  <c:v>-15.3400442325</c:v>
                </c:pt>
                <c:pt idx="605">
                  <c:v>-15.4047080774</c:v>
                </c:pt>
                <c:pt idx="606">
                  <c:v>-15.4758694183</c:v>
                </c:pt>
                <c:pt idx="607">
                  <c:v>-15.5376903504</c:v>
                </c:pt>
                <c:pt idx="608">
                  <c:v>-15.578994726200001</c:v>
                </c:pt>
                <c:pt idx="609">
                  <c:v>-15.5760684148</c:v>
                </c:pt>
                <c:pt idx="610">
                  <c:v>-15.543572179</c:v>
                </c:pt>
                <c:pt idx="611">
                  <c:v>-15.484404484400001</c:v>
                </c:pt>
                <c:pt idx="612">
                  <c:v>-15.448776305499997</c:v>
                </c:pt>
                <c:pt idx="613">
                  <c:v>-15.423228988600002</c:v>
                </c:pt>
                <c:pt idx="614">
                  <c:v>-15.4297820233</c:v>
                </c:pt>
                <c:pt idx="615">
                  <c:v>-15.479601240099999</c:v>
                </c:pt>
                <c:pt idx="616">
                  <c:v>-15.546598840999998</c:v>
                </c:pt>
                <c:pt idx="617">
                  <c:v>-15.619812530900001</c:v>
                </c:pt>
                <c:pt idx="618">
                  <c:v>-15.6826713317</c:v>
                </c:pt>
                <c:pt idx="619">
                  <c:v>-15.718491209999998</c:v>
                </c:pt>
                <c:pt idx="620">
                  <c:v>-15.691891908999999</c:v>
                </c:pt>
                <c:pt idx="621">
                  <c:v>-15.674446158399999</c:v>
                </c:pt>
                <c:pt idx="622">
                  <c:v>-15.6045530099</c:v>
                </c:pt>
                <c:pt idx="623">
                  <c:v>-15.529577524</c:v>
                </c:pt>
                <c:pt idx="624">
                  <c:v>-15.468042443399998</c:v>
                </c:pt>
                <c:pt idx="625">
                  <c:v>-15.4388494187</c:v>
                </c:pt>
                <c:pt idx="626">
                  <c:v>-15.437154189299999</c:v>
                </c:pt>
                <c:pt idx="627">
                  <c:v>-15.4799619777</c:v>
                </c:pt>
                <c:pt idx="628">
                  <c:v>-15.524252112599999</c:v>
                </c:pt>
                <c:pt idx="629">
                  <c:v>-15.572801137099999</c:v>
                </c:pt>
                <c:pt idx="630">
                  <c:v>-15.601750325499999</c:v>
                </c:pt>
                <c:pt idx="631">
                  <c:v>-15.6318984385</c:v>
                </c:pt>
                <c:pt idx="632">
                  <c:v>-15.6056138753</c:v>
                </c:pt>
                <c:pt idx="633">
                  <c:v>-15.564765532599999</c:v>
                </c:pt>
                <c:pt idx="634">
                  <c:v>-15.515783878300001</c:v>
                </c:pt>
                <c:pt idx="635">
                  <c:v>-15.4616897803</c:v>
                </c:pt>
                <c:pt idx="636">
                  <c:v>-15.422930836700001</c:v>
                </c:pt>
                <c:pt idx="637">
                  <c:v>-15.394286818000001</c:v>
                </c:pt>
                <c:pt idx="638">
                  <c:v>-15.4107459664</c:v>
                </c:pt>
                <c:pt idx="639">
                  <c:v>-15.445522624200001</c:v>
                </c:pt>
                <c:pt idx="640">
                  <c:v>-15.496212956400001</c:v>
                </c:pt>
                <c:pt idx="641">
                  <c:v>-15.5284434396</c:v>
                </c:pt>
                <c:pt idx="642">
                  <c:v>-15.540801686200002</c:v>
                </c:pt>
                <c:pt idx="643">
                  <c:v>-15.540079951699999</c:v>
                </c:pt>
                <c:pt idx="644">
                  <c:v>-15.5106675406</c:v>
                </c:pt>
                <c:pt idx="645">
                  <c:v>-15.448746119599999</c:v>
                </c:pt>
                <c:pt idx="646">
                  <c:v>-15.3874199889</c:v>
                </c:pt>
                <c:pt idx="647">
                  <c:v>-15.3426052737</c:v>
                </c:pt>
                <c:pt idx="648">
                  <c:v>-15.283801496600001</c:v>
                </c:pt>
                <c:pt idx="649">
                  <c:v>-15.248893798899999</c:v>
                </c:pt>
                <c:pt idx="650">
                  <c:v>-15.223533316299998</c:v>
                </c:pt>
                <c:pt idx="651">
                  <c:v>-15.232866848899999</c:v>
                </c:pt>
                <c:pt idx="652">
                  <c:v>-15.255601309599999</c:v>
                </c:pt>
                <c:pt idx="653">
                  <c:v>-15.266125666900001</c:v>
                </c:pt>
                <c:pt idx="654">
                  <c:v>-15.2794466905</c:v>
                </c:pt>
                <c:pt idx="655">
                  <c:v>-15.299508875900001</c:v>
                </c:pt>
                <c:pt idx="656">
                  <c:v>-15.2612414018</c:v>
                </c:pt>
                <c:pt idx="657">
                  <c:v>-15.2247854474</c:v>
                </c:pt>
                <c:pt idx="658">
                  <c:v>-15.188531897100003</c:v>
                </c:pt>
                <c:pt idx="659">
                  <c:v>-15.138334187699998</c:v>
                </c:pt>
                <c:pt idx="660">
                  <c:v>-15.065267262100001</c:v>
                </c:pt>
                <c:pt idx="661">
                  <c:v>-15.022007861399999</c:v>
                </c:pt>
                <c:pt idx="662">
                  <c:v>-14.9609285048</c:v>
                </c:pt>
                <c:pt idx="663">
                  <c:v>-14.920815379</c:v>
                </c:pt>
                <c:pt idx="664">
                  <c:v>-14.912618040400002</c:v>
                </c:pt>
                <c:pt idx="665">
                  <c:v>-14.9203734377</c:v>
                </c:pt>
                <c:pt idx="666">
                  <c:v>-14.940407021500002</c:v>
                </c:pt>
                <c:pt idx="667">
                  <c:v>-14.956570925599999</c:v>
                </c:pt>
                <c:pt idx="668">
                  <c:v>-14.941904822200001</c:v>
                </c:pt>
                <c:pt idx="669">
                  <c:v>-14.9143179126</c:v>
                </c:pt>
                <c:pt idx="670">
                  <c:v>-14.873975669</c:v>
                </c:pt>
                <c:pt idx="671">
                  <c:v>-14.811545136399998</c:v>
                </c:pt>
                <c:pt idx="672">
                  <c:v>-14.7381196109</c:v>
                </c:pt>
                <c:pt idx="673">
                  <c:v>-14.6649265858</c:v>
                </c:pt>
                <c:pt idx="674">
                  <c:v>-14.5965720679</c:v>
                </c:pt>
                <c:pt idx="675">
                  <c:v>-14.548834192199999</c:v>
                </c:pt>
                <c:pt idx="676">
                  <c:v>-14.5221055857</c:v>
                </c:pt>
                <c:pt idx="677">
                  <c:v>-14.5161827933</c:v>
                </c:pt>
                <c:pt idx="678">
                  <c:v>-14.523059933500001</c:v>
                </c:pt>
                <c:pt idx="679">
                  <c:v>-14.523051543799998</c:v>
                </c:pt>
                <c:pt idx="680">
                  <c:v>-14.518185296000002</c:v>
                </c:pt>
                <c:pt idx="681">
                  <c:v>-14.503001532300001</c:v>
                </c:pt>
                <c:pt idx="682">
                  <c:v>-14.4354826198</c:v>
                </c:pt>
                <c:pt idx="683">
                  <c:v>-14.363563136699998</c:v>
                </c:pt>
                <c:pt idx="684">
                  <c:v>-14.282259410699998</c:v>
                </c:pt>
                <c:pt idx="685">
                  <c:v>-14.182237968599999</c:v>
                </c:pt>
                <c:pt idx="686">
                  <c:v>-14.1187892638</c:v>
                </c:pt>
                <c:pt idx="687">
                  <c:v>-14.0781798097</c:v>
                </c:pt>
                <c:pt idx="688">
                  <c:v>-14.0515457365</c:v>
                </c:pt>
                <c:pt idx="689">
                  <c:v>-14.0480253084</c:v>
                </c:pt>
                <c:pt idx="690">
                  <c:v>-14.061860240800002</c:v>
                </c:pt>
                <c:pt idx="691">
                  <c:v>-14.072727200600001</c:v>
                </c:pt>
                <c:pt idx="692">
                  <c:v>-14.061568979400001</c:v>
                </c:pt>
                <c:pt idx="693">
                  <c:v>-14.029959012200003</c:v>
                </c:pt>
                <c:pt idx="694">
                  <c:v>-13.960450035000001</c:v>
                </c:pt>
                <c:pt idx="695">
                  <c:v>-13.875349119399999</c:v>
                </c:pt>
                <c:pt idx="696">
                  <c:v>-13.774455181</c:v>
                </c:pt>
                <c:pt idx="697">
                  <c:v>-13.692426372</c:v>
                </c:pt>
                <c:pt idx="698">
                  <c:v>-13.614007158700002</c:v>
                </c:pt>
                <c:pt idx="699">
                  <c:v>-13.591101352100001</c:v>
                </c:pt>
                <c:pt idx="700">
                  <c:v>-13.591742015499999</c:v>
                </c:pt>
                <c:pt idx="701">
                  <c:v>-13.606521662700001</c:v>
                </c:pt>
                <c:pt idx="702">
                  <c:v>-13.609844371199999</c:v>
                </c:pt>
                <c:pt idx="703">
                  <c:v>-13.605758312400001</c:v>
                </c:pt>
                <c:pt idx="704">
                  <c:v>-13.5531069732</c:v>
                </c:pt>
                <c:pt idx="705">
                  <c:v>-13.4870778402</c:v>
                </c:pt>
                <c:pt idx="706">
                  <c:v>-13.4110182085</c:v>
                </c:pt>
                <c:pt idx="707">
                  <c:v>-13.3124385937</c:v>
                </c:pt>
                <c:pt idx="708">
                  <c:v>-13.2258514922</c:v>
                </c:pt>
                <c:pt idx="709">
                  <c:v>-13.164616125399998</c:v>
                </c:pt>
                <c:pt idx="710">
                  <c:v>-13.1279611007</c:v>
                </c:pt>
                <c:pt idx="711">
                  <c:v>-13.106228618099999</c:v>
                </c:pt>
                <c:pt idx="712">
                  <c:v>-13.1111039662</c:v>
                </c:pt>
                <c:pt idx="713">
                  <c:v>-13.121026209300002</c:v>
                </c:pt>
                <c:pt idx="714">
                  <c:v>-13.0932107834</c:v>
                </c:pt>
                <c:pt idx="715">
                  <c:v>-13.0495508771</c:v>
                </c:pt>
                <c:pt idx="716">
                  <c:v>-12.981984222099999</c:v>
                </c:pt>
                <c:pt idx="717">
                  <c:v>-12.866274341100002</c:v>
                </c:pt>
                <c:pt idx="718">
                  <c:v>-12.767482446800001</c:v>
                </c:pt>
                <c:pt idx="719">
                  <c:v>-12.6753459858</c:v>
                </c:pt>
                <c:pt idx="720">
                  <c:v>-12.616127883699999</c:v>
                </c:pt>
                <c:pt idx="721">
                  <c:v>-12.576593929499998</c:v>
                </c:pt>
                <c:pt idx="722">
                  <c:v>-12.5390360118</c:v>
                </c:pt>
                <c:pt idx="723">
                  <c:v>-12.5394082135</c:v>
                </c:pt>
                <c:pt idx="724">
                  <c:v>-12.540488843999999</c:v>
                </c:pt>
                <c:pt idx="725">
                  <c:v>-12.5185342941</c:v>
                </c:pt>
                <c:pt idx="726">
                  <c:v>-12.471994335400002</c:v>
                </c:pt>
                <c:pt idx="727">
                  <c:v>-12.392488069100001</c:v>
                </c:pt>
                <c:pt idx="728">
                  <c:v>-12.3149677193</c:v>
                </c:pt>
                <c:pt idx="729">
                  <c:v>-12.203140355799999</c:v>
                </c:pt>
                <c:pt idx="730">
                  <c:v>-12.1304609314</c:v>
                </c:pt>
                <c:pt idx="731">
                  <c:v>-12.061630109999999</c:v>
                </c:pt>
                <c:pt idx="732">
                  <c:v>-12.029444661799999</c:v>
                </c:pt>
                <c:pt idx="733">
                  <c:v>-12.030821744299999</c:v>
                </c:pt>
                <c:pt idx="734">
                  <c:v>-12.0426163966</c:v>
                </c:pt>
                <c:pt idx="735">
                  <c:v>-12.0397856218</c:v>
                </c:pt>
                <c:pt idx="736">
                  <c:v>-12.038596551099999</c:v>
                </c:pt>
                <c:pt idx="737">
                  <c:v>-11.9892435787</c:v>
                </c:pt>
                <c:pt idx="738">
                  <c:v>-11.902077714700001</c:v>
                </c:pt>
                <c:pt idx="739">
                  <c:v>-11.790519724599999</c:v>
                </c:pt>
                <c:pt idx="740">
                  <c:v>-11.663513326300002</c:v>
                </c:pt>
                <c:pt idx="741">
                  <c:v>-11.553232300800001</c:v>
                </c:pt>
                <c:pt idx="742">
                  <c:v>-11.459179525500002</c:v>
                </c:pt>
                <c:pt idx="743">
                  <c:v>-11.4267610921</c:v>
                </c:pt>
                <c:pt idx="744">
                  <c:v>-11.411296123099998</c:v>
                </c:pt>
                <c:pt idx="745">
                  <c:v>-11.4222869307</c:v>
                </c:pt>
                <c:pt idx="746">
                  <c:v>-11.433803880299999</c:v>
                </c:pt>
                <c:pt idx="747">
                  <c:v>-11.426498975299999</c:v>
                </c:pt>
                <c:pt idx="748">
                  <c:v>-11.3897047112</c:v>
                </c:pt>
                <c:pt idx="749">
                  <c:v>-11.3167811866</c:v>
                </c:pt>
                <c:pt idx="750">
                  <c:v>-11.1975137863</c:v>
                </c:pt>
                <c:pt idx="751">
                  <c:v>-11.0858623998</c:v>
                </c:pt>
                <c:pt idx="752">
                  <c:v>-10.9645515339</c:v>
                </c:pt>
                <c:pt idx="753">
                  <c:v>-10.8836675493</c:v>
                </c:pt>
                <c:pt idx="754">
                  <c:v>-10.8287258713</c:v>
                </c:pt>
                <c:pt idx="755">
                  <c:v>-10.8157804071</c:v>
                </c:pt>
                <c:pt idx="756">
                  <c:v>-10.8403261204</c:v>
                </c:pt>
                <c:pt idx="757">
                  <c:v>-10.8499814123</c:v>
                </c:pt>
                <c:pt idx="758">
                  <c:v>-10.858978964200002</c:v>
                </c:pt>
                <c:pt idx="759">
                  <c:v>-10.8169359346</c:v>
                </c:pt>
                <c:pt idx="760">
                  <c:v>-10.7519139215</c:v>
                </c:pt>
                <c:pt idx="761">
                  <c:v>-10.643835298400003</c:v>
                </c:pt>
                <c:pt idx="762">
                  <c:v>-10.519656063700001</c:v>
                </c:pt>
                <c:pt idx="763">
                  <c:v>-10.3910763685</c:v>
                </c:pt>
                <c:pt idx="764">
                  <c:v>-10.279955654799998</c:v>
                </c:pt>
                <c:pt idx="765">
                  <c:v>-10.210432804</c:v>
                </c:pt>
                <c:pt idx="766">
                  <c:v>-10.171418677600002</c:v>
                </c:pt>
                <c:pt idx="767">
                  <c:v>-10.177486135100001</c:v>
                </c:pt>
                <c:pt idx="768">
                  <c:v>-10.1992154906</c:v>
                </c:pt>
                <c:pt idx="769">
                  <c:v>-10.221111084500002</c:v>
                </c:pt>
                <c:pt idx="770">
                  <c:v>-10.209493935600001</c:v>
                </c:pt>
                <c:pt idx="771">
                  <c:v>-10.173098595800001</c:v>
                </c:pt>
                <c:pt idx="772">
                  <c:v>-10.1041676791</c:v>
                </c:pt>
                <c:pt idx="773">
                  <c:v>-9.990306669549998</c:v>
                </c:pt>
                <c:pt idx="774">
                  <c:v>-9.8775887566700007</c:v>
                </c:pt>
                <c:pt idx="775">
                  <c:v>-9.7903616954900006</c:v>
                </c:pt>
                <c:pt idx="776">
                  <c:v>-9.7269266970100006</c:v>
                </c:pt>
                <c:pt idx="777">
                  <c:v>-9.6852638123199988</c:v>
                </c:pt>
                <c:pt idx="778">
                  <c:v>-9.671437962689998</c:v>
                </c:pt>
                <c:pt idx="779">
                  <c:v>-9.6735736563599986</c:v>
                </c:pt>
                <c:pt idx="780">
                  <c:v>-9.6855251912699991</c:v>
                </c:pt>
                <c:pt idx="781">
                  <c:v>-9.6899867641400004</c:v>
                </c:pt>
                <c:pt idx="782">
                  <c:v>-9.6398379314200007</c:v>
                </c:pt>
                <c:pt idx="783">
                  <c:v>-9.5732061971599993</c:v>
                </c:pt>
                <c:pt idx="784">
                  <c:v>-9.4839501282099974</c:v>
                </c:pt>
                <c:pt idx="785">
                  <c:v>-9.3697103319800021</c:v>
                </c:pt>
                <c:pt idx="786">
                  <c:v>-9.281290096530002</c:v>
                </c:pt>
                <c:pt idx="787">
                  <c:v>-9.2037379685699996</c:v>
                </c:pt>
                <c:pt idx="788">
                  <c:v>-9.1468426737600019</c:v>
                </c:pt>
                <c:pt idx="789">
                  <c:v>-9.1186106390500008</c:v>
                </c:pt>
                <c:pt idx="790">
                  <c:v>-9.1266032355300002</c:v>
                </c:pt>
                <c:pt idx="791">
                  <c:v>-9.1166049645699996</c:v>
                </c:pt>
                <c:pt idx="792">
                  <c:v>-9.1032643212799993</c:v>
                </c:pt>
                <c:pt idx="793">
                  <c:v>-9.0671633719700004</c:v>
                </c:pt>
                <c:pt idx="794">
                  <c:v>-9.0156975141799975</c:v>
                </c:pt>
                <c:pt idx="795">
                  <c:v>-8.9430563757200012</c:v>
                </c:pt>
                <c:pt idx="796">
                  <c:v>-8.858494283509998</c:v>
                </c:pt>
                <c:pt idx="797">
                  <c:v>-8.7682072734599998</c:v>
                </c:pt>
                <c:pt idx="798">
                  <c:v>-8.6880551216199979</c:v>
                </c:pt>
                <c:pt idx="799">
                  <c:v>-8.636108210259998</c:v>
                </c:pt>
                <c:pt idx="800">
                  <c:v>-8.5876907695100009</c:v>
                </c:pt>
                <c:pt idx="801">
                  <c:v>-8.5660684224500017</c:v>
                </c:pt>
                <c:pt idx="802">
                  <c:v>-8.5491116874100008</c:v>
                </c:pt>
                <c:pt idx="803">
                  <c:v>-8.5429520055999983</c:v>
                </c:pt>
                <c:pt idx="804">
                  <c:v>-8.5191459893299992</c:v>
                </c:pt>
                <c:pt idx="805">
                  <c:v>-8.4787069825600021</c:v>
                </c:pt>
                <c:pt idx="806">
                  <c:v>-8.4262987071400008</c:v>
                </c:pt>
                <c:pt idx="807">
                  <c:v>-8.3616145534200008</c:v>
                </c:pt>
                <c:pt idx="808">
                  <c:v>-8.2950775366799991</c:v>
                </c:pt>
                <c:pt idx="809">
                  <c:v>-8.2273476677800002</c:v>
                </c:pt>
                <c:pt idx="810">
                  <c:v>-8.1735790244499995</c:v>
                </c:pt>
                <c:pt idx="811">
                  <c:v>-8.1245286828800012</c:v>
                </c:pt>
                <c:pt idx="812">
                  <c:v>-8.1037357276099993</c:v>
                </c:pt>
                <c:pt idx="813">
                  <c:v>-8.0755237314600006</c:v>
                </c:pt>
                <c:pt idx="814">
                  <c:v>-8.051233538</c:v>
                </c:pt>
                <c:pt idx="815">
                  <c:v>-8.0332163981699996</c:v>
                </c:pt>
                <c:pt idx="816">
                  <c:v>-7.9855658907199984</c:v>
                </c:pt>
                <c:pt idx="817">
                  <c:v>-7.9316950592799991</c:v>
                </c:pt>
                <c:pt idx="818">
                  <c:v>-7.8804853773799994</c:v>
                </c:pt>
                <c:pt idx="819">
                  <c:v>-7.8323365339400013</c:v>
                </c:pt>
                <c:pt idx="820">
                  <c:v>-7.7748166499500009</c:v>
                </c:pt>
                <c:pt idx="821">
                  <c:v>-7.7332962891899992</c:v>
                </c:pt>
                <c:pt idx="822">
                  <c:v>-7.6886545537100002</c:v>
                </c:pt>
                <c:pt idx="823">
                  <c:v>-7.6477724704499996</c:v>
                </c:pt>
                <c:pt idx="824">
                  <c:v>-7.6049848324799996</c:v>
                </c:pt>
                <c:pt idx="825">
                  <c:v>-7.5633184030499976</c:v>
                </c:pt>
                <c:pt idx="826">
                  <c:v>-7.5091408730799998</c:v>
                </c:pt>
                <c:pt idx="827">
                  <c:v>-7.46980787651</c:v>
                </c:pt>
                <c:pt idx="828">
                  <c:v>-7.420642699410001</c:v>
                </c:pt>
                <c:pt idx="829">
                  <c:v>-7.3797222529899997</c:v>
                </c:pt>
                <c:pt idx="830">
                  <c:v>-7.3596030671400001</c:v>
                </c:pt>
                <c:pt idx="831">
                  <c:v>-7.3329025430600003</c:v>
                </c:pt>
                <c:pt idx="832">
                  <c:v>-7.3350275185399996</c:v>
                </c:pt>
                <c:pt idx="833">
                  <c:v>-7.330847842179999</c:v>
                </c:pt>
                <c:pt idx="834">
                  <c:v>-7.3077040197200018</c:v>
                </c:pt>
                <c:pt idx="835">
                  <c:v>-7.2840851502799993</c:v>
                </c:pt>
                <c:pt idx="836">
                  <c:v>-7.2357564275400001</c:v>
                </c:pt>
                <c:pt idx="837">
                  <c:v>-7.1692549673899997</c:v>
                </c:pt>
                <c:pt idx="838">
                  <c:v>-7.1026386545199998</c:v>
                </c:pt>
                <c:pt idx="839">
                  <c:v>-7.0403301873500013</c:v>
                </c:pt>
                <c:pt idx="840">
                  <c:v>-6.983485621709999</c:v>
                </c:pt>
                <c:pt idx="841">
                  <c:v>-6.93562431437</c:v>
                </c:pt>
                <c:pt idx="842">
                  <c:v>-6.9104912750200009</c:v>
                </c:pt>
                <c:pt idx="843">
                  <c:v>-6.8881070054999993</c:v>
                </c:pt>
                <c:pt idx="844">
                  <c:v>-6.8715874068000007</c:v>
                </c:pt>
                <c:pt idx="845">
                  <c:v>-6.8514255487300009</c:v>
                </c:pt>
                <c:pt idx="846">
                  <c:v>-6.83386147556</c:v>
                </c:pt>
                <c:pt idx="847">
                  <c:v>-6.8009182878700001</c:v>
                </c:pt>
                <c:pt idx="848">
                  <c:v>-6.7495494232500004</c:v>
                </c:pt>
                <c:pt idx="849">
                  <c:v>-6.7007038559599996</c:v>
                </c:pt>
                <c:pt idx="850">
                  <c:v>-6.6300573516799997</c:v>
                </c:pt>
                <c:pt idx="851">
                  <c:v>-6.5801645714100001</c:v>
                </c:pt>
                <c:pt idx="852">
                  <c:v>-6.5412093657500003</c:v>
                </c:pt>
                <c:pt idx="853">
                  <c:v>-6.5222901707999998</c:v>
                </c:pt>
                <c:pt idx="854">
                  <c:v>-6.5148524381000001</c:v>
                </c:pt>
                <c:pt idx="855">
                  <c:v>-6.5048363929300006</c:v>
                </c:pt>
                <c:pt idx="856">
                  <c:v>-6.4967204359200004</c:v>
                </c:pt>
                <c:pt idx="857">
                  <c:v>-6.4724646400200001</c:v>
                </c:pt>
                <c:pt idx="858">
                  <c:v>-6.4369008672900012</c:v>
                </c:pt>
                <c:pt idx="859">
                  <c:v>-6.3969451236000001</c:v>
                </c:pt>
                <c:pt idx="860">
                  <c:v>-6.3410458904500002</c:v>
                </c:pt>
                <c:pt idx="861">
                  <c:v>-6.2932805806900003</c:v>
                </c:pt>
                <c:pt idx="862">
                  <c:v>-6.2432867360300017</c:v>
                </c:pt>
                <c:pt idx="863">
                  <c:v>-6.2130074192399984</c:v>
                </c:pt>
                <c:pt idx="864">
                  <c:v>-6.1820763478200007</c:v>
                </c:pt>
                <c:pt idx="865">
                  <c:v>-6.1657681062199998</c:v>
                </c:pt>
                <c:pt idx="866">
                  <c:v>-6.1628737986899997</c:v>
                </c:pt>
                <c:pt idx="867">
                  <c:v>-6.1562970819800009</c:v>
                </c:pt>
                <c:pt idx="868">
                  <c:v>-6.1388184329999991</c:v>
                </c:pt>
                <c:pt idx="869">
                  <c:v>-6.1072208797999998</c:v>
                </c:pt>
                <c:pt idx="870">
                  <c:v>-6.0621343325399994</c:v>
                </c:pt>
                <c:pt idx="871">
                  <c:v>-6.0149878224400002</c:v>
                </c:pt>
                <c:pt idx="872">
                  <c:v>-5.952308008580002</c:v>
                </c:pt>
                <c:pt idx="873">
                  <c:v>-5.9188414853300007</c:v>
                </c:pt>
                <c:pt idx="874">
                  <c:v>-5.901938448020001</c:v>
                </c:pt>
                <c:pt idx="875">
                  <c:v>-5.8875254577799989</c:v>
                </c:pt>
                <c:pt idx="876">
                  <c:v>-5.8836541027299996</c:v>
                </c:pt>
                <c:pt idx="877">
                  <c:v>-5.8809145496999999</c:v>
                </c:pt>
                <c:pt idx="878">
                  <c:v>-5.8513393743399984</c:v>
                </c:pt>
                <c:pt idx="879">
                  <c:v>-5.8258834989499997</c:v>
                </c:pt>
                <c:pt idx="880">
                  <c:v>-5.7763570417399999</c:v>
                </c:pt>
                <c:pt idx="881">
                  <c:v>-5.7288182327600001</c:v>
                </c:pt>
                <c:pt idx="882">
                  <c:v>-5.6795291645699999</c:v>
                </c:pt>
                <c:pt idx="883">
                  <c:v>-5.6449818998499977</c:v>
                </c:pt>
                <c:pt idx="884">
                  <c:v>-5.6107319016399995</c:v>
                </c:pt>
                <c:pt idx="885">
                  <c:v>-5.5942488897599993</c:v>
                </c:pt>
                <c:pt idx="886">
                  <c:v>-5.5916456560499999</c:v>
                </c:pt>
                <c:pt idx="887">
                  <c:v>-5.5998469665900004</c:v>
                </c:pt>
                <c:pt idx="888">
                  <c:v>-5.6084713078400004</c:v>
                </c:pt>
                <c:pt idx="889">
                  <c:v>-5.597652623030001</c:v>
                </c:pt>
                <c:pt idx="890">
                  <c:v>-5.5694036066600008</c:v>
                </c:pt>
                <c:pt idx="891">
                  <c:v>-5.5250370787100014</c:v>
                </c:pt>
                <c:pt idx="892">
                  <c:v>-5.4633160598899995</c:v>
                </c:pt>
                <c:pt idx="893">
                  <c:v>-5.4098683380499999</c:v>
                </c:pt>
                <c:pt idx="894">
                  <c:v>-5.3645000711200002</c:v>
                </c:pt>
                <c:pt idx="895">
                  <c:v>-5.3464745056499989</c:v>
                </c:pt>
                <c:pt idx="896">
                  <c:v>-5.3526733497000016</c:v>
                </c:pt>
                <c:pt idx="897">
                  <c:v>-5.3723997074000005</c:v>
                </c:pt>
                <c:pt idx="898">
                  <c:v>-5.3826294692899985</c:v>
                </c:pt>
                <c:pt idx="899">
                  <c:v>-5.3852327251300007</c:v>
                </c:pt>
                <c:pt idx="900">
                  <c:v>-5.3680005535800026</c:v>
                </c:pt>
                <c:pt idx="901">
                  <c:v>-5.3376141555200007</c:v>
                </c:pt>
                <c:pt idx="902">
                  <c:v>-5.2884904727600022</c:v>
                </c:pt>
                <c:pt idx="903">
                  <c:v>-5.2293405322200002</c:v>
                </c:pt>
                <c:pt idx="904">
                  <c:v>-5.169580374329998</c:v>
                </c:pt>
                <c:pt idx="905">
                  <c:v>-5.1161691117199997</c:v>
                </c:pt>
                <c:pt idx="906">
                  <c:v>-5.0935391243500003</c:v>
                </c:pt>
                <c:pt idx="907">
                  <c:v>-5.084170705970001</c:v>
                </c:pt>
                <c:pt idx="908">
                  <c:v>-5.1013463221999995</c:v>
                </c:pt>
                <c:pt idx="909">
                  <c:v>-5.1350573988000008</c:v>
                </c:pt>
                <c:pt idx="910">
                  <c:v>-5.15915127323</c:v>
                </c:pt>
                <c:pt idx="911">
                  <c:v>-5.16810082808</c:v>
                </c:pt>
                <c:pt idx="912">
                  <c:v>-5.1460564507999997</c:v>
                </c:pt>
                <c:pt idx="913">
                  <c:v>-5.0972098925799978</c:v>
                </c:pt>
                <c:pt idx="914">
                  <c:v>-5.0278926551899996</c:v>
                </c:pt>
                <c:pt idx="915">
                  <c:v>-4.96495258694</c:v>
                </c:pt>
                <c:pt idx="916">
                  <c:v>-4.9152527511999997</c:v>
                </c:pt>
                <c:pt idx="917">
                  <c:v>-4.8861127244799993</c:v>
                </c:pt>
                <c:pt idx="918">
                  <c:v>-4.8803657459599989</c:v>
                </c:pt>
                <c:pt idx="919">
                  <c:v>-4.8954693059000016</c:v>
                </c:pt>
                <c:pt idx="920">
                  <c:v>-4.9221174983800005</c:v>
                </c:pt>
                <c:pt idx="921">
                  <c:v>-4.940687918580001</c:v>
                </c:pt>
                <c:pt idx="922">
                  <c:v>-4.9501506214699988</c:v>
                </c:pt>
                <c:pt idx="923">
                  <c:v>-4.9297964931399996</c:v>
                </c:pt>
                <c:pt idx="924">
                  <c:v>-4.8953016705799994</c:v>
                </c:pt>
                <c:pt idx="925">
                  <c:v>-4.8361321012599987</c:v>
                </c:pt>
                <c:pt idx="926">
                  <c:v>-4.7675125986000024</c:v>
                </c:pt>
                <c:pt idx="927">
                  <c:v>-4.7070714457899996</c:v>
                </c:pt>
                <c:pt idx="928">
                  <c:v>-4.6765565773900022</c:v>
                </c:pt>
                <c:pt idx="929">
                  <c:v>-4.6663161520799994</c:v>
                </c:pt>
                <c:pt idx="930">
                  <c:v>-4.6803274971900013</c:v>
                </c:pt>
                <c:pt idx="931">
                  <c:v>-4.7058858053600003</c:v>
                </c:pt>
                <c:pt idx="932">
                  <c:v>-4.7198866578499992</c:v>
                </c:pt>
                <c:pt idx="933">
                  <c:v>-4.7181979157500011</c:v>
                </c:pt>
                <c:pt idx="934">
                  <c:v>-4.6956083877399992</c:v>
                </c:pt>
                <c:pt idx="935">
                  <c:v>-4.6458882054399995</c:v>
                </c:pt>
                <c:pt idx="936">
                  <c:v>-4.5912924785400024</c:v>
                </c:pt>
                <c:pt idx="937">
                  <c:v>-4.5361929829300021</c:v>
                </c:pt>
                <c:pt idx="938">
                  <c:v>-4.5006029056799992</c:v>
                </c:pt>
                <c:pt idx="939">
                  <c:v>-4.4735209495999992</c:v>
                </c:pt>
                <c:pt idx="940">
                  <c:v>-4.4639053023199988</c:v>
                </c:pt>
                <c:pt idx="941">
                  <c:v>-4.46338575546</c:v>
                </c:pt>
                <c:pt idx="942">
                  <c:v>-4.4754308678900001</c:v>
                </c:pt>
                <c:pt idx="943">
                  <c:v>-4.4833534750000004</c:v>
                </c:pt>
                <c:pt idx="944">
                  <c:v>-4.4778572969199999</c:v>
                </c:pt>
                <c:pt idx="945">
                  <c:v>-4.4673317554</c:v>
                </c:pt>
                <c:pt idx="946">
                  <c:v>-4.4352203003700001</c:v>
                </c:pt>
                <c:pt idx="947">
                  <c:v>-4.3916447866699997</c:v>
                </c:pt>
                <c:pt idx="948">
                  <c:v>-4.3448629022700009</c:v>
                </c:pt>
                <c:pt idx="949">
                  <c:v>-4.3023914070900009</c:v>
                </c:pt>
                <c:pt idx="950">
                  <c:v>-4.2695256567200008</c:v>
                </c:pt>
                <c:pt idx="951">
                  <c:v>-4.2616373525299993</c:v>
                </c:pt>
                <c:pt idx="952">
                  <c:v>-4.2672456432399999</c:v>
                </c:pt>
                <c:pt idx="953">
                  <c:v>-4.2811703420200002</c:v>
                </c:pt>
                <c:pt idx="954">
                  <c:v>-4.2883100456499994</c:v>
                </c:pt>
                <c:pt idx="955">
                  <c:v>-4.2824020977700012</c:v>
                </c:pt>
                <c:pt idx="956">
                  <c:v>-4.2531243572699999</c:v>
                </c:pt>
                <c:pt idx="957">
                  <c:v>-4.2117955866300001</c:v>
                </c:pt>
                <c:pt idx="958">
                  <c:v>-4.16784706351</c:v>
                </c:pt>
                <c:pt idx="959">
                  <c:v>-4.1247774799500005</c:v>
                </c:pt>
                <c:pt idx="960">
                  <c:v>-4.0959672977499997</c:v>
                </c:pt>
                <c:pt idx="961">
                  <c:v>-4.0796846246999996</c:v>
                </c:pt>
                <c:pt idx="962">
                  <c:v>-4.0755913074800008</c:v>
                </c:pt>
                <c:pt idx="963">
                  <c:v>-4.0901798788099999</c:v>
                </c:pt>
                <c:pt idx="964">
                  <c:v>-4.1019558625599997</c:v>
                </c:pt>
                <c:pt idx="965">
                  <c:v>-4.1190825864799994</c:v>
                </c:pt>
                <c:pt idx="966">
                  <c:v>-4.111642025180001</c:v>
                </c:pt>
                <c:pt idx="967">
                  <c:v>-4.0837862961700004</c:v>
                </c:pt>
                <c:pt idx="968">
                  <c:v>-4.0397559362700006</c:v>
                </c:pt>
                <c:pt idx="969">
                  <c:v>-3.9742288395899998</c:v>
                </c:pt>
                <c:pt idx="970">
                  <c:v>-3.9136895799999998</c:v>
                </c:pt>
                <c:pt idx="971">
                  <c:v>-3.8733199689700011</c:v>
                </c:pt>
                <c:pt idx="972">
                  <c:v>-3.8564224753999996</c:v>
                </c:pt>
                <c:pt idx="973">
                  <c:v>-3.8740343296900006</c:v>
                </c:pt>
                <c:pt idx="974">
                  <c:v>-3.9107638036599996</c:v>
                </c:pt>
                <c:pt idx="975">
                  <c:v>-3.9411282422299991</c:v>
                </c:pt>
                <c:pt idx="976">
                  <c:v>-3.9714961451500006</c:v>
                </c:pt>
                <c:pt idx="977">
                  <c:v>-3.9717045196799998</c:v>
                </c:pt>
                <c:pt idx="978">
                  <c:v>-3.9476046687399995</c:v>
                </c:pt>
                <c:pt idx="979">
                  <c:v>-3.8973668454499997</c:v>
                </c:pt>
                <c:pt idx="980">
                  <c:v>-3.8453226180899995</c:v>
                </c:pt>
                <c:pt idx="981">
                  <c:v>-3.7940773765200002</c:v>
                </c:pt>
                <c:pt idx="982">
                  <c:v>-3.7470562708299999</c:v>
                </c:pt>
                <c:pt idx="983">
                  <c:v>-3.7352546096299992</c:v>
                </c:pt>
                <c:pt idx="984">
                  <c:v>-3.7423006046000005</c:v>
                </c:pt>
                <c:pt idx="985">
                  <c:v>-3.7784044493400004</c:v>
                </c:pt>
                <c:pt idx="986">
                  <c:v>-3.8288251616399998</c:v>
                </c:pt>
                <c:pt idx="987">
                  <c:v>-3.8771520361300005</c:v>
                </c:pt>
                <c:pt idx="988">
                  <c:v>-3.9092982579200015</c:v>
                </c:pt>
                <c:pt idx="989">
                  <c:v>-3.9015722007900004</c:v>
                </c:pt>
                <c:pt idx="990">
                  <c:v>-3.8688013857999994</c:v>
                </c:pt>
                <c:pt idx="991">
                  <c:v>-3.8062103964</c:v>
                </c:pt>
                <c:pt idx="992">
                  <c:v>-3.7441581204400003</c:v>
                </c:pt>
                <c:pt idx="993">
                  <c:v>-3.6859023811399991</c:v>
                </c:pt>
                <c:pt idx="994">
                  <c:v>-3.6560254232000018</c:v>
                </c:pt>
                <c:pt idx="995">
                  <c:v>-3.6500721495100006</c:v>
                </c:pt>
                <c:pt idx="996">
                  <c:v>-3.6750586117699995</c:v>
                </c:pt>
                <c:pt idx="997">
                  <c:v>-3.7299126972699996</c:v>
                </c:pt>
                <c:pt idx="998">
                  <c:v>-3.7984096342599996</c:v>
                </c:pt>
                <c:pt idx="999">
                  <c:v>-3.8635030507400003</c:v>
                </c:pt>
                <c:pt idx="1000">
                  <c:v>-3.9021314794499986</c:v>
                </c:pt>
                <c:pt idx="1001">
                  <c:v>-3.9004455116699992</c:v>
                </c:pt>
                <c:pt idx="1002">
                  <c:v>-3.8519441723199996</c:v>
                </c:pt>
                <c:pt idx="1003">
                  <c:v>-3.7925282880300011</c:v>
                </c:pt>
                <c:pt idx="1004">
                  <c:v>-3.7220426022900006</c:v>
                </c:pt>
                <c:pt idx="1005">
                  <c:v>-3.6794466391700014</c:v>
                </c:pt>
                <c:pt idx="1006">
                  <c:v>-3.6744910545599998</c:v>
                </c:pt>
                <c:pt idx="1007">
                  <c:v>-3.7122324312199999</c:v>
                </c:pt>
                <c:pt idx="1008">
                  <c:v>-3.7806768374999993</c:v>
                </c:pt>
                <c:pt idx="1009">
                  <c:v>-3.8722959342599994</c:v>
                </c:pt>
                <c:pt idx="1010">
                  <c:v>-3.9467803244400002</c:v>
                </c:pt>
                <c:pt idx="1011">
                  <c:v>-3.9950591667899999</c:v>
                </c:pt>
                <c:pt idx="1012">
                  <c:v>-4.0062506542599996</c:v>
                </c:pt>
                <c:pt idx="1013">
                  <c:v>-3.9813982781799999</c:v>
                </c:pt>
                <c:pt idx="1014">
                  <c:v>-3.9409927519299992</c:v>
                </c:pt>
                <c:pt idx="1015">
                  <c:v>-3.8895607858699992</c:v>
                </c:pt>
                <c:pt idx="1016">
                  <c:v>-3.8346473235800005</c:v>
                </c:pt>
                <c:pt idx="1017">
                  <c:v>-3.8065163173800003</c:v>
                </c:pt>
                <c:pt idx="1018">
                  <c:v>-3.81033077246</c:v>
                </c:pt>
                <c:pt idx="1019">
                  <c:v>-3.8545767933599997</c:v>
                </c:pt>
                <c:pt idx="1020">
                  <c:v>-3.9162514643700002</c:v>
                </c:pt>
                <c:pt idx="1021">
                  <c:v>-3.98899608877</c:v>
                </c:pt>
                <c:pt idx="1022">
                  <c:v>-4.0541039600999991</c:v>
                </c:pt>
                <c:pt idx="1023">
                  <c:v>-4.0869377567700003</c:v>
                </c:pt>
                <c:pt idx="1024">
                  <c:v>-4.0910679125099998</c:v>
                </c:pt>
                <c:pt idx="1025">
                  <c:v>-4.0626458704299999</c:v>
                </c:pt>
                <c:pt idx="1026">
                  <c:v>-4.0079024840199988</c:v>
                </c:pt>
                <c:pt idx="1027">
                  <c:v>-3.9582078227600004</c:v>
                </c:pt>
                <c:pt idx="1028">
                  <c:v>-3.9206254172600001</c:v>
                </c:pt>
                <c:pt idx="1029">
                  <c:v>-3.9030315602600001</c:v>
                </c:pt>
                <c:pt idx="1030">
                  <c:v>-3.9162633129699991</c:v>
                </c:pt>
                <c:pt idx="1031">
                  <c:v>-3.9458994403800003</c:v>
                </c:pt>
                <c:pt idx="1032">
                  <c:v>-3.9998164099299998</c:v>
                </c:pt>
                <c:pt idx="1033">
                  <c:v>-4.0606480530400004</c:v>
                </c:pt>
                <c:pt idx="1034">
                  <c:v>-4.1121706327800007</c:v>
                </c:pt>
                <c:pt idx="1035">
                  <c:v>-4.1570005854500005</c:v>
                </c:pt>
                <c:pt idx="1036">
                  <c:v>-4.1761652637600006</c:v>
                </c:pt>
                <c:pt idx="1037">
                  <c:v>-4.1736478913799999</c:v>
                </c:pt>
                <c:pt idx="1038">
                  <c:v>-4.1461258488099997</c:v>
                </c:pt>
                <c:pt idx="1039">
                  <c:v>-4.1175079060399993</c:v>
                </c:pt>
                <c:pt idx="1040">
                  <c:v>-4.0918404651499998</c:v>
                </c:pt>
                <c:pt idx="1041">
                  <c:v>-4.0811788060199996</c:v>
                </c:pt>
                <c:pt idx="1042">
                  <c:v>-4.0868011536299997</c:v>
                </c:pt>
                <c:pt idx="1043">
                  <c:v>-4.1086654804800009</c:v>
                </c:pt>
                <c:pt idx="1044">
                  <c:v>-4.132773682939999</c:v>
                </c:pt>
                <c:pt idx="1045">
                  <c:v>-4.1605137819699998</c:v>
                </c:pt>
                <c:pt idx="1046">
                  <c:v>-4.1723410030900006</c:v>
                </c:pt>
                <c:pt idx="1047">
                  <c:v>-4.1865075331299986</c:v>
                </c:pt>
                <c:pt idx="1048">
                  <c:v>-4.1897283519800013</c:v>
                </c:pt>
                <c:pt idx="1049">
                  <c:v>-4.1929595503900003</c:v>
                </c:pt>
                <c:pt idx="1050">
                  <c:v>-4.1861739698799987</c:v>
                </c:pt>
                <c:pt idx="1051">
                  <c:v>-4.176048495299999</c:v>
                </c:pt>
                <c:pt idx="1052">
                  <c:v>-4.1464454724099991</c:v>
                </c:pt>
                <c:pt idx="1053">
                  <c:v>-4.1107005574300004</c:v>
                </c:pt>
                <c:pt idx="1054">
                  <c:v>-4.073908349159999</c:v>
                </c:pt>
                <c:pt idx="1055">
                  <c:v>-4.0371805404599996</c:v>
                </c:pt>
                <c:pt idx="1056">
                  <c:v>-4.0121701133300007</c:v>
                </c:pt>
                <c:pt idx="1057">
                  <c:v>-4.0031210581499996</c:v>
                </c:pt>
                <c:pt idx="1058">
                  <c:v>-4.0060245011800006</c:v>
                </c:pt>
                <c:pt idx="1059">
                  <c:v>-4.0237857342700014</c:v>
                </c:pt>
                <c:pt idx="1060">
                  <c:v>-4.0420701549300011</c:v>
                </c:pt>
                <c:pt idx="1061">
                  <c:v>-4.0484656205099991</c:v>
                </c:pt>
                <c:pt idx="1062">
                  <c:v>-4.0441553497899978</c:v>
                </c:pt>
                <c:pt idx="1063">
                  <c:v>-4.0255115532100012</c:v>
                </c:pt>
                <c:pt idx="1064">
                  <c:v>-3.9822858414299995</c:v>
                </c:pt>
                <c:pt idx="1065">
                  <c:v>-3.9247492974499991</c:v>
                </c:pt>
                <c:pt idx="1066">
                  <c:v>-3.8580148295199996</c:v>
                </c:pt>
                <c:pt idx="1067">
                  <c:v>-3.7934180044299999</c:v>
                </c:pt>
                <c:pt idx="1068">
                  <c:v>-3.7549630985600002</c:v>
                </c:pt>
                <c:pt idx="1069">
                  <c:v>-3.73945738383</c:v>
                </c:pt>
                <c:pt idx="1070">
                  <c:v>-3.7575336070400005</c:v>
                </c:pt>
                <c:pt idx="1071">
                  <c:v>-3.7909302923899988</c:v>
                </c:pt>
                <c:pt idx="1072">
                  <c:v>-3.8286409715000009</c:v>
                </c:pt>
                <c:pt idx="1073">
                  <c:v>-3.8535206496799996</c:v>
                </c:pt>
                <c:pt idx="1074">
                  <c:v>-3.8415315461399988</c:v>
                </c:pt>
                <c:pt idx="1075">
                  <c:v>-3.8037501625599996</c:v>
                </c:pt>
                <c:pt idx="1076">
                  <c:v>-3.7390102627199995</c:v>
                </c:pt>
                <c:pt idx="1077">
                  <c:v>-3.6670786707299996</c:v>
                </c:pt>
                <c:pt idx="1078">
                  <c:v>-3.5994255422800006</c:v>
                </c:pt>
                <c:pt idx="1079">
                  <c:v>-3.5491342756800011</c:v>
                </c:pt>
                <c:pt idx="1080">
                  <c:v>-3.5276884545299998</c:v>
                </c:pt>
                <c:pt idx="1081">
                  <c:v>-3.5294749786900006</c:v>
                </c:pt>
                <c:pt idx="1082">
                  <c:v>-3.5547488949700004</c:v>
                </c:pt>
                <c:pt idx="1083">
                  <c:v>-3.5961225633599998</c:v>
                </c:pt>
                <c:pt idx="1084">
                  <c:v>-3.6448405252799985</c:v>
                </c:pt>
                <c:pt idx="1085">
                  <c:v>-3.6765162877600011</c:v>
                </c:pt>
                <c:pt idx="1086">
                  <c:v>-3.6746287010500005</c:v>
                </c:pt>
                <c:pt idx="1087">
                  <c:v>-3.6363462204900001</c:v>
                </c:pt>
                <c:pt idx="1088">
                  <c:v>-3.5645550296399997</c:v>
                </c:pt>
                <c:pt idx="1089">
                  <c:v>-3.4880581885900002</c:v>
                </c:pt>
                <c:pt idx="1090">
                  <c:v>-3.4233371702300004</c:v>
                </c:pt>
                <c:pt idx="1091">
                  <c:v>-3.3902433291599992</c:v>
                </c:pt>
                <c:pt idx="1092">
                  <c:v>-3.3979324571400005</c:v>
                </c:pt>
                <c:pt idx="1093">
                  <c:v>-3.44546118423</c:v>
                </c:pt>
                <c:pt idx="1094">
                  <c:v>-3.5136494645099994</c:v>
                </c:pt>
                <c:pt idx="1095">
                  <c:v>-3.57546141546</c:v>
                </c:pt>
                <c:pt idx="1096">
                  <c:v>-3.6127341062199996</c:v>
                </c:pt>
                <c:pt idx="1097">
                  <c:v>-3.615833526999999</c:v>
                </c:pt>
                <c:pt idx="1098">
                  <c:v>-3.5803895077500005</c:v>
                </c:pt>
                <c:pt idx="1099">
                  <c:v>-3.5124527156599998</c:v>
                </c:pt>
                <c:pt idx="1100">
                  <c:v>-3.4349453239499992</c:v>
                </c:pt>
                <c:pt idx="1101">
                  <c:v>-3.3687992716400004</c:v>
                </c:pt>
                <c:pt idx="1102">
                  <c:v>-3.3322355981700005</c:v>
                </c:pt>
                <c:pt idx="1103">
                  <c:v>-3.3350885351600001</c:v>
                </c:pt>
                <c:pt idx="1104">
                  <c:v>-3.3681189269200003</c:v>
                </c:pt>
                <c:pt idx="1105">
                  <c:v>-3.4222038287600016</c:v>
                </c:pt>
                <c:pt idx="1106">
                  <c:v>-3.4708441472100002</c:v>
                </c:pt>
                <c:pt idx="1107">
                  <c:v>-3.4906231437199993</c:v>
                </c:pt>
                <c:pt idx="1108">
                  <c:v>-3.4643947007699998</c:v>
                </c:pt>
                <c:pt idx="1109">
                  <c:v>-3.3928939812500003</c:v>
                </c:pt>
                <c:pt idx="1110">
                  <c:v>-3.3056314141900005</c:v>
                </c:pt>
                <c:pt idx="1111">
                  <c:v>-3.2065668665399998</c:v>
                </c:pt>
                <c:pt idx="1112">
                  <c:v>-3.1285541985999989</c:v>
                </c:pt>
                <c:pt idx="1113">
                  <c:v>-3.0879561728499998</c:v>
                </c:pt>
                <c:pt idx="1114">
                  <c:v>-3.0923508339600012</c:v>
                </c:pt>
                <c:pt idx="1115">
                  <c:v>-3.1306503228199993</c:v>
                </c:pt>
                <c:pt idx="1116">
                  <c:v>-3.1758515799800002</c:v>
                </c:pt>
                <c:pt idx="1117">
                  <c:v>-3.2164800241600009</c:v>
                </c:pt>
                <c:pt idx="1118">
                  <c:v>-3.2223970099300003</c:v>
                </c:pt>
                <c:pt idx="1119">
                  <c:v>-3.1860511115000008</c:v>
                </c:pt>
                <c:pt idx="1120">
                  <c:v>-3.117918642989999</c:v>
                </c:pt>
                <c:pt idx="1121">
                  <c:v>-3.0223527186199997</c:v>
                </c:pt>
                <c:pt idx="1122">
                  <c:v>-2.9238037136200012</c:v>
                </c:pt>
                <c:pt idx="1123">
                  <c:v>-2.8446438681399999</c:v>
                </c:pt>
                <c:pt idx="1124">
                  <c:v>-2.8012469490000012</c:v>
                </c:pt>
                <c:pt idx="1125">
                  <c:v>-2.7936428916799994</c:v>
                </c:pt>
                <c:pt idx="1126">
                  <c:v>-2.8259340170399998</c:v>
                </c:pt>
                <c:pt idx="1127">
                  <c:v>-2.8740731151899999</c:v>
                </c:pt>
                <c:pt idx="1128">
                  <c:v>-2.9298085445000002</c:v>
                </c:pt>
                <c:pt idx="1129">
                  <c:v>-2.9534968145899994</c:v>
                </c:pt>
                <c:pt idx="1130">
                  <c:v>-2.9387334426499994</c:v>
                </c:pt>
                <c:pt idx="1131">
                  <c:v>-2.8720256869800003</c:v>
                </c:pt>
                <c:pt idx="1132">
                  <c:v>-2.7758285384699994</c:v>
                </c:pt>
                <c:pt idx="1133">
                  <c:v>-2.6634682859900005</c:v>
                </c:pt>
                <c:pt idx="1134">
                  <c:v>-2.580773848979999</c:v>
                </c:pt>
                <c:pt idx="1135">
                  <c:v>-2.5326872296000005</c:v>
                </c:pt>
                <c:pt idx="1136">
                  <c:v>-2.5422549184600012</c:v>
                </c:pt>
                <c:pt idx="1137">
                  <c:v>-2.5895370752299995</c:v>
                </c:pt>
                <c:pt idx="1138">
                  <c:v>-2.6527619591599998</c:v>
                </c:pt>
                <c:pt idx="1139">
                  <c:v>-2.72454861726</c:v>
                </c:pt>
                <c:pt idx="1140">
                  <c:v>-2.7566141718099999</c:v>
                </c:pt>
                <c:pt idx="1141">
                  <c:v>-2.7502027516100003</c:v>
                </c:pt>
                <c:pt idx="1142">
                  <c:v>-2.7058045336700003</c:v>
                </c:pt>
                <c:pt idx="1143">
                  <c:v>-2.6283710527299995</c:v>
                </c:pt>
                <c:pt idx="1144">
                  <c:v>-2.5388462150500009</c:v>
                </c:pt>
                <c:pt idx="1145">
                  <c:v>-2.4624370737799999</c:v>
                </c:pt>
                <c:pt idx="1146">
                  <c:v>-2.4140803934200008</c:v>
                </c:pt>
                <c:pt idx="1147">
                  <c:v>-2.4056854006000004</c:v>
                </c:pt>
                <c:pt idx="1148">
                  <c:v>-2.4416604425800004</c:v>
                </c:pt>
                <c:pt idx="1149">
                  <c:v>-2.5021787633499986</c:v>
                </c:pt>
                <c:pt idx="1150">
                  <c:v>-2.5888857223900006</c:v>
                </c:pt>
                <c:pt idx="1151">
                  <c:v>-2.6559416230900008</c:v>
                </c:pt>
                <c:pt idx="1152">
                  <c:v>-2.6879021721800007</c:v>
                </c:pt>
                <c:pt idx="1153">
                  <c:v>-2.6653038413000001</c:v>
                </c:pt>
                <c:pt idx="1154">
                  <c:v>-2.6154296511700004</c:v>
                </c:pt>
                <c:pt idx="1155">
                  <c:v>-2.5479230496799996</c:v>
                </c:pt>
                <c:pt idx="1156">
                  <c:v>-2.4882500343499996</c:v>
                </c:pt>
                <c:pt idx="1157">
                  <c:v>-2.4626887632999988</c:v>
                </c:pt>
                <c:pt idx="1158">
                  <c:v>-2.4778838992600005</c:v>
                </c:pt>
                <c:pt idx="1159">
                  <c:v>-2.5105992709399998</c:v>
                </c:pt>
                <c:pt idx="1160">
                  <c:v>-2.5741937956599994</c:v>
                </c:pt>
                <c:pt idx="1161">
                  <c:v>-2.6454432358100011</c:v>
                </c:pt>
                <c:pt idx="1162">
                  <c:v>-2.71218897392</c:v>
                </c:pt>
                <c:pt idx="1163">
                  <c:v>-2.7715445426100001</c:v>
                </c:pt>
                <c:pt idx="1164">
                  <c:v>-2.7989544794099999</c:v>
                </c:pt>
                <c:pt idx="1165">
                  <c:v>-2.7900763510999997</c:v>
                </c:pt>
                <c:pt idx="1166">
                  <c:v>-2.7577965795199995</c:v>
                </c:pt>
                <c:pt idx="1167">
                  <c:v>-2.7092490110999998</c:v>
                </c:pt>
                <c:pt idx="1168">
                  <c:v>-2.6706530956900005</c:v>
                </c:pt>
                <c:pt idx="1169">
                  <c:v>-2.6459060413400008</c:v>
                </c:pt>
                <c:pt idx="1170">
                  <c:v>-2.65282563864</c:v>
                </c:pt>
                <c:pt idx="1171">
                  <c:v>-2.6960793858100018</c:v>
                </c:pt>
                <c:pt idx="1172">
                  <c:v>-2.7574622288000001</c:v>
                </c:pt>
                <c:pt idx="1173">
                  <c:v>-2.8289829051799997</c:v>
                </c:pt>
                <c:pt idx="1174">
                  <c:v>-2.9002368546999997</c:v>
                </c:pt>
                <c:pt idx="1175">
                  <c:v>-2.9514484466700006</c:v>
                </c:pt>
                <c:pt idx="1176">
                  <c:v>-2.9682728450700004</c:v>
                </c:pt>
                <c:pt idx="1177">
                  <c:v>-2.9486680018300007</c:v>
                </c:pt>
                <c:pt idx="1178">
                  <c:v>-2.896193633949999</c:v>
                </c:pt>
                <c:pt idx="1179">
                  <c:v>-2.8479458943500005</c:v>
                </c:pt>
                <c:pt idx="1180">
                  <c:v>-2.7946075745200005</c:v>
                </c:pt>
                <c:pt idx="1181">
                  <c:v>-2.7856402986900002</c:v>
                </c:pt>
                <c:pt idx="1182">
                  <c:v>-2.8138842580399999</c:v>
                </c:pt>
                <c:pt idx="1183">
                  <c:v>-2.8767587487000008</c:v>
                </c:pt>
                <c:pt idx="1184">
                  <c:v>-2.96144940785</c:v>
                </c:pt>
                <c:pt idx="1185">
                  <c:v>-3.0328359756599998</c:v>
                </c:pt>
                <c:pt idx="1186">
                  <c:v>-3.0890168304699999</c:v>
                </c:pt>
                <c:pt idx="1187">
                  <c:v>-3.0985858132800006</c:v>
                </c:pt>
                <c:pt idx="1188">
                  <c:v>-3.0832711030699995</c:v>
                </c:pt>
                <c:pt idx="1189">
                  <c:v>-3.042882777970001</c:v>
                </c:pt>
                <c:pt idx="1190">
                  <c:v>-2.9924915719200005</c:v>
                </c:pt>
                <c:pt idx="1191">
                  <c:v>-2.9411803439199997</c:v>
                </c:pt>
                <c:pt idx="1192">
                  <c:v>-2.9026361524500004</c:v>
                </c:pt>
                <c:pt idx="1193">
                  <c:v>-2.8781941070699997</c:v>
                </c:pt>
                <c:pt idx="1194">
                  <c:v>-2.8943060905400007</c:v>
                </c:pt>
                <c:pt idx="1195">
                  <c:v>-2.9356617518799997</c:v>
                </c:pt>
                <c:pt idx="1196">
                  <c:v>-2.99481774223</c:v>
                </c:pt>
                <c:pt idx="1197">
                  <c:v>-3.04740179616</c:v>
                </c:pt>
                <c:pt idx="1198">
                  <c:v>-3.0857574980999996</c:v>
                </c:pt>
                <c:pt idx="1199">
                  <c:v>-3.0813970336200014</c:v>
                </c:pt>
                <c:pt idx="1200">
                  <c:v>-3.0352578983799994</c:v>
                </c:pt>
                <c:pt idx="1201">
                  <c:v>-2.9685858147399991</c:v>
                </c:pt>
                <c:pt idx="1202">
                  <c:v>-2.9066640774300003</c:v>
                </c:pt>
                <c:pt idx="1203">
                  <c:v>-2.858591413310001</c:v>
                </c:pt>
                <c:pt idx="1204">
                  <c:v>-2.8340926006100005</c:v>
                </c:pt>
                <c:pt idx="1205">
                  <c:v>-2.8409014532000003</c:v>
                </c:pt>
                <c:pt idx="1206">
                  <c:v>-2.8604724840700002</c:v>
                </c:pt>
                <c:pt idx="1207">
                  <c:v>-2.8946138871799985</c:v>
                </c:pt>
                <c:pt idx="1208">
                  <c:v>-2.9246191887299999</c:v>
                </c:pt>
                <c:pt idx="1209">
                  <c:v>-2.9414388788099997</c:v>
                </c:pt>
                <c:pt idx="1210">
                  <c:v>-2.9424716476399992</c:v>
                </c:pt>
                <c:pt idx="1211">
                  <c:v>-2.9297383305100007</c:v>
                </c:pt>
                <c:pt idx="1212">
                  <c:v>-2.893887974640001</c:v>
                </c:pt>
                <c:pt idx="1213">
                  <c:v>-2.8394591081299989</c:v>
                </c:pt>
                <c:pt idx="1214">
                  <c:v>-2.7927133021099997</c:v>
                </c:pt>
                <c:pt idx="1215">
                  <c:v>-2.7527614591099998</c:v>
                </c:pt>
                <c:pt idx="1216">
                  <c:v>-2.7488314404300009</c:v>
                </c:pt>
                <c:pt idx="1217">
                  <c:v>-2.7649136977600004</c:v>
                </c:pt>
                <c:pt idx="1218">
                  <c:v>-2.7944583369400005</c:v>
                </c:pt>
                <c:pt idx="1219">
                  <c:v>-2.8309875505500006</c:v>
                </c:pt>
                <c:pt idx="1220">
                  <c:v>-2.8364440924399998</c:v>
                </c:pt>
                <c:pt idx="1221">
                  <c:v>-2.8317752822000006</c:v>
                </c:pt>
                <c:pt idx="1222">
                  <c:v>-2.7951995871799995</c:v>
                </c:pt>
                <c:pt idx="1223">
                  <c:v>-2.7496221853999998</c:v>
                </c:pt>
                <c:pt idx="1224">
                  <c:v>-2.7134908887899996</c:v>
                </c:pt>
                <c:pt idx="1225">
                  <c:v>-2.6920892543899999</c:v>
                </c:pt>
                <c:pt idx="1226">
                  <c:v>-2.6913292375399993</c:v>
                </c:pt>
                <c:pt idx="1227">
                  <c:v>-2.7082479170400005</c:v>
                </c:pt>
                <c:pt idx="1228">
                  <c:v>-2.7261289093400003</c:v>
                </c:pt>
                <c:pt idx="1229">
                  <c:v>-2.7289481810399989</c:v>
                </c:pt>
                <c:pt idx="1230">
                  <c:v>-2.7252556363099996</c:v>
                </c:pt>
                <c:pt idx="1231">
                  <c:v>-2.7008346050799998</c:v>
                </c:pt>
                <c:pt idx="1232">
                  <c:v>-2.6607551787900001</c:v>
                </c:pt>
                <c:pt idx="1233">
                  <c:v>-2.6303290410399995</c:v>
                </c:pt>
                <c:pt idx="1234">
                  <c:v>-2.6016149837200011</c:v>
                </c:pt>
                <c:pt idx="1235">
                  <c:v>-2.590748056749999</c:v>
                </c:pt>
                <c:pt idx="1236">
                  <c:v>-2.5989980426899995</c:v>
                </c:pt>
                <c:pt idx="1237">
                  <c:v>-2.6182026977600019</c:v>
                </c:pt>
                <c:pt idx="1238">
                  <c:v>-2.6480947636199996</c:v>
                </c:pt>
                <c:pt idx="1239">
                  <c:v>-2.65950137421</c:v>
                </c:pt>
                <c:pt idx="1240">
                  <c:v>-2.6573505791099983</c:v>
                </c:pt>
                <c:pt idx="1241">
                  <c:v>-2.6329617518699999</c:v>
                </c:pt>
                <c:pt idx="1242">
                  <c:v>-2.586516787059999</c:v>
                </c:pt>
                <c:pt idx="1243">
                  <c:v>-2.5535097232100004</c:v>
                </c:pt>
                <c:pt idx="1244">
                  <c:v>-2.51857151416</c:v>
                </c:pt>
                <c:pt idx="1245">
                  <c:v>-2.5046805557399994</c:v>
                </c:pt>
                <c:pt idx="1246">
                  <c:v>-2.5163847202599996</c:v>
                </c:pt>
                <c:pt idx="1247">
                  <c:v>-2.5238291023500006</c:v>
                </c:pt>
                <c:pt idx="1248">
                  <c:v>-2.5344980875500003</c:v>
                </c:pt>
                <c:pt idx="1249">
                  <c:v>-2.5469161872499995</c:v>
                </c:pt>
                <c:pt idx="1250">
                  <c:v>-2.5534806886599997</c:v>
                </c:pt>
                <c:pt idx="1251">
                  <c:v>-2.5481756960799991</c:v>
                </c:pt>
                <c:pt idx="1252">
                  <c:v>-2.5356544516599993</c:v>
                </c:pt>
                <c:pt idx="1253">
                  <c:v>-2.5215634437699999</c:v>
                </c:pt>
                <c:pt idx="1254">
                  <c:v>-2.5020733108800011</c:v>
                </c:pt>
                <c:pt idx="1255">
                  <c:v>-2.4837034674699994</c:v>
                </c:pt>
                <c:pt idx="1256">
                  <c:v>-2.4645105960699993</c:v>
                </c:pt>
                <c:pt idx="1257">
                  <c:v>-2.454477343080002</c:v>
                </c:pt>
                <c:pt idx="1258">
                  <c:v>-2.4592965387899994</c:v>
                </c:pt>
                <c:pt idx="1259">
                  <c:v>-2.4638342225199996</c:v>
                </c:pt>
                <c:pt idx="1260">
                  <c:v>-2.4766358443199996</c:v>
                </c:pt>
                <c:pt idx="1261">
                  <c:v>-2.4786181175199995</c:v>
                </c:pt>
                <c:pt idx="1262">
                  <c:v>-2.4757151618700006</c:v>
                </c:pt>
                <c:pt idx="1263">
                  <c:v>-2.4436708410200003</c:v>
                </c:pt>
                <c:pt idx="1264">
                  <c:v>-2.4089400991600014</c:v>
                </c:pt>
                <c:pt idx="1265">
                  <c:v>-2.3692060010399993</c:v>
                </c:pt>
                <c:pt idx="1266">
                  <c:v>-2.34879321296</c:v>
                </c:pt>
                <c:pt idx="1267">
                  <c:v>-2.3570247093200005</c:v>
                </c:pt>
                <c:pt idx="1268">
                  <c:v>-2.3817747009399985</c:v>
                </c:pt>
                <c:pt idx="1269">
                  <c:v>-2.4213785638299994</c:v>
                </c:pt>
                <c:pt idx="1270">
                  <c:v>-2.4600832027299999</c:v>
                </c:pt>
                <c:pt idx="1271">
                  <c:v>-2.4723518047499997</c:v>
                </c:pt>
                <c:pt idx="1272">
                  <c:v>-2.4613395610999995</c:v>
                </c:pt>
                <c:pt idx="1273">
                  <c:v>-2.4222595424299991</c:v>
                </c:pt>
                <c:pt idx="1274">
                  <c:v>-2.3605262720900004</c:v>
                </c:pt>
                <c:pt idx="1275">
                  <c:v>-2.2961067693900001</c:v>
                </c:pt>
                <c:pt idx="1276">
                  <c:v>-2.2458035478900005</c:v>
                </c:pt>
                <c:pt idx="1277">
                  <c:v>-2.239314800959999</c:v>
                </c:pt>
                <c:pt idx="1278">
                  <c:v>-2.2632268785699998</c:v>
                </c:pt>
                <c:pt idx="1279">
                  <c:v>-2.3257896563600005</c:v>
                </c:pt>
                <c:pt idx="1280">
                  <c:v>-2.4002308672300003</c:v>
                </c:pt>
                <c:pt idx="1281">
                  <c:v>-2.4477143791899993</c:v>
                </c:pt>
                <c:pt idx="1282">
                  <c:v>-2.4631895739599998</c:v>
                </c:pt>
                <c:pt idx="1283">
                  <c:v>-2.4186523299000005</c:v>
                </c:pt>
                <c:pt idx="1284">
                  <c:v>-2.3322381758200001</c:v>
                </c:pt>
                <c:pt idx="1285">
                  <c:v>-2.2343399684400005</c:v>
                </c:pt>
                <c:pt idx="1286">
                  <c:v>-2.1403278096</c:v>
                </c:pt>
                <c:pt idx="1287">
                  <c:v>-2.0756703920100001</c:v>
                </c:pt>
                <c:pt idx="1288">
                  <c:v>-2.0786960972499999</c:v>
                </c:pt>
                <c:pt idx="1289">
                  <c:v>-2.1345171214300009</c:v>
                </c:pt>
                <c:pt idx="1290">
                  <c:v>-2.2201143711099993</c:v>
                </c:pt>
                <c:pt idx="1291">
                  <c:v>-2.3201837416500002</c:v>
                </c:pt>
                <c:pt idx="1292">
                  <c:v>-2.4008643226999999</c:v>
                </c:pt>
                <c:pt idx="1293">
                  <c:v>-2.4258097570499997</c:v>
                </c:pt>
                <c:pt idx="1294">
                  <c:v>-2.3981855727800006</c:v>
                </c:pt>
                <c:pt idx="1295">
                  <c:v>-2.3331925872100006</c:v>
                </c:pt>
                <c:pt idx="1296">
                  <c:v>-2.2370310513200002</c:v>
                </c:pt>
                <c:pt idx="1297">
                  <c:v>-2.13156570074</c:v>
                </c:pt>
                <c:pt idx="1298">
                  <c:v>-2.0526989797299997</c:v>
                </c:pt>
                <c:pt idx="1299">
                  <c:v>-2.0224202493300001</c:v>
                </c:pt>
                <c:pt idx="1300">
                  <c:v>-2.0449811783700014</c:v>
                </c:pt>
                <c:pt idx="1301">
                  <c:v>-2.1181572456599995</c:v>
                </c:pt>
                <c:pt idx="1302">
                  <c:v>-2.2135046991000005</c:v>
                </c:pt>
                <c:pt idx="1303">
                  <c:v>-2.3169908707399998</c:v>
                </c:pt>
                <c:pt idx="1304">
                  <c:v>-2.3849049593699991</c:v>
                </c:pt>
                <c:pt idx="1305">
                  <c:v>-2.4023142337900003</c:v>
                </c:pt>
                <c:pt idx="1306">
                  <c:v>-2.3463881093399994</c:v>
                </c:pt>
                <c:pt idx="1307">
                  <c:v>-2.2405523593000005</c:v>
                </c:pt>
                <c:pt idx="1308">
                  <c:v>-2.1095850766600006</c:v>
                </c:pt>
                <c:pt idx="1309">
                  <c:v>-1.99320279485</c:v>
                </c:pt>
                <c:pt idx="1310">
                  <c:v>-1.92172799103</c:v>
                </c:pt>
                <c:pt idx="1311">
                  <c:v>-1.9150509424499997</c:v>
                </c:pt>
                <c:pt idx="1312">
                  <c:v>-1.9806528054300001</c:v>
                </c:pt>
                <c:pt idx="1313">
                  <c:v>-2.09487902475</c:v>
                </c:pt>
                <c:pt idx="1314">
                  <c:v>-2.2161896280600013</c:v>
                </c:pt>
                <c:pt idx="1315">
                  <c:v>-2.3273523398699996</c:v>
                </c:pt>
                <c:pt idx="1316">
                  <c:v>-2.3650975075399994</c:v>
                </c:pt>
                <c:pt idx="1317">
                  <c:v>-2.3285617370200002</c:v>
                </c:pt>
                <c:pt idx="1318">
                  <c:v>-2.2294526110800001</c:v>
                </c:pt>
                <c:pt idx="1319">
                  <c:v>-2.0915504414800008</c:v>
                </c:pt>
                <c:pt idx="1320">
                  <c:v>-1.9481031074699995</c:v>
                </c:pt>
                <c:pt idx="1321">
                  <c:v>-1.8599890289300003</c:v>
                </c:pt>
                <c:pt idx="1322">
                  <c:v>-1.8302419062299999</c:v>
                </c:pt>
                <c:pt idx="1323">
                  <c:v>-1.8714224503400003</c:v>
                </c:pt>
                <c:pt idx="1324">
                  <c:v>-1.9605619375400007</c:v>
                </c:pt>
                <c:pt idx="1325">
                  <c:v>-2.0798133999599995</c:v>
                </c:pt>
                <c:pt idx="1326">
                  <c:v>-2.1896213959500006</c:v>
                </c:pt>
                <c:pt idx="1327">
                  <c:v>-2.2503137367499999</c:v>
                </c:pt>
                <c:pt idx="1328">
                  <c:v>-2.2587639549700009</c:v>
                </c:pt>
                <c:pt idx="1329">
                  <c:v>-2.2002113030699997</c:v>
                </c:pt>
                <c:pt idx="1330">
                  <c:v>-2.1098735037400003</c:v>
                </c:pt>
                <c:pt idx="1331">
                  <c:v>-2.0093118628799993</c:v>
                </c:pt>
                <c:pt idx="1332">
                  <c:v>-1.9177436819499996</c:v>
                </c:pt>
                <c:pt idx="1333">
                  <c:v>-1.871828599259999</c:v>
                </c:pt>
                <c:pt idx="1334">
                  <c:v>-1.8650115422400007</c:v>
                </c:pt>
                <c:pt idx="1335">
                  <c:v>-1.9027799290500005</c:v>
                </c:pt>
                <c:pt idx="1336">
                  <c:v>-1.9856799111700008</c:v>
                </c:pt>
                <c:pt idx="1337">
                  <c:v>-2.0795170140599986</c:v>
                </c:pt>
                <c:pt idx="1338">
                  <c:v>-2.1644728001300004</c:v>
                </c:pt>
                <c:pt idx="1339">
                  <c:v>-2.2199369093199994</c:v>
                </c:pt>
                <c:pt idx="1340">
                  <c:v>-2.2047513731099997</c:v>
                </c:pt>
                <c:pt idx="1341">
                  <c:v>-2.1259117167600006</c:v>
                </c:pt>
                <c:pt idx="1342">
                  <c:v>-2.01979083704</c:v>
                </c:pt>
                <c:pt idx="1343">
                  <c:v>-1.9168096099999996</c:v>
                </c:pt>
                <c:pt idx="1344">
                  <c:v>-1.8432950892299997</c:v>
                </c:pt>
                <c:pt idx="1345">
                  <c:v>-1.8145118346099995</c:v>
                </c:pt>
                <c:pt idx="1346">
                  <c:v>-1.8340550265299995</c:v>
                </c:pt>
                <c:pt idx="1347">
                  <c:v>-1.8857002627699999</c:v>
                </c:pt>
                <c:pt idx="1348">
                  <c:v>-1.95925372517</c:v>
                </c:pt>
                <c:pt idx="1349">
                  <c:v>-2.0385194002100002</c:v>
                </c:pt>
                <c:pt idx="1350">
                  <c:v>-2.0982726527999995</c:v>
                </c:pt>
                <c:pt idx="1351">
                  <c:v>-2.1258470260499998</c:v>
                </c:pt>
                <c:pt idx="1352">
                  <c:v>-2.0724667643999988</c:v>
                </c:pt>
                <c:pt idx="1353">
                  <c:v>-1.9991702292099987</c:v>
                </c:pt>
                <c:pt idx="1354">
                  <c:v>-1.9066182868899995</c:v>
                </c:pt>
                <c:pt idx="1355">
                  <c:v>-1.8297385169799998</c:v>
                </c:pt>
                <c:pt idx="1356">
                  <c:v>-1.7964148505799995</c:v>
                </c:pt>
                <c:pt idx="1357">
                  <c:v>-1.8214875527899996</c:v>
                </c:pt>
                <c:pt idx="1358">
                  <c:v>-1.8879934250399988</c:v>
                </c:pt>
                <c:pt idx="1359">
                  <c:v>-1.9790161757699984</c:v>
                </c:pt>
                <c:pt idx="1360">
                  <c:v>-2.0671530832200018</c:v>
                </c:pt>
                <c:pt idx="1361">
                  <c:v>-2.1041194478400005</c:v>
                </c:pt>
                <c:pt idx="1362">
                  <c:v>-2.0872274423699997</c:v>
                </c:pt>
                <c:pt idx="1363">
                  <c:v>-2.0325518653099999</c:v>
                </c:pt>
                <c:pt idx="1364">
                  <c:v>-1.9689687916299994</c:v>
                </c:pt>
                <c:pt idx="1365">
                  <c:v>-1.9018742861299998</c:v>
                </c:pt>
                <c:pt idx="1366">
                  <c:v>-1.8773607313200009</c:v>
                </c:pt>
                <c:pt idx="1367">
                  <c:v>-1.8773147936000019</c:v>
                </c:pt>
                <c:pt idx="1368">
                  <c:v>-1.9012720915100005</c:v>
                </c:pt>
                <c:pt idx="1369">
                  <c:v>-1.9512933461799999</c:v>
                </c:pt>
                <c:pt idx="1370">
                  <c:v>-2.0051090697500005</c:v>
                </c:pt>
                <c:pt idx="1371">
                  <c:v>-2.0590489698299996</c:v>
                </c:pt>
                <c:pt idx="1372">
                  <c:v>-2.0873124889799999</c:v>
                </c:pt>
                <c:pt idx="1373">
                  <c:v>-2.0925703694900002</c:v>
                </c:pt>
                <c:pt idx="1374">
                  <c:v>-2.0640226151099981</c:v>
                </c:pt>
                <c:pt idx="1375">
                  <c:v>-1.9990130293600004</c:v>
                </c:pt>
                <c:pt idx="1376">
                  <c:v>-1.9189601530600007</c:v>
                </c:pt>
                <c:pt idx="1377">
                  <c:v>-1.8514541910600002</c:v>
                </c:pt>
                <c:pt idx="1378">
                  <c:v>-1.8242060489900003</c:v>
                </c:pt>
                <c:pt idx="1379">
                  <c:v>-1.8506512977300003</c:v>
                </c:pt>
                <c:pt idx="1380">
                  <c:v>-1.9105727032199997</c:v>
                </c:pt>
                <c:pt idx="1381">
                  <c:v>-2.0056292362299994</c:v>
                </c:pt>
                <c:pt idx="1382">
                  <c:v>-2.0807736479799992</c:v>
                </c:pt>
                <c:pt idx="1383">
                  <c:v>-2.1181946960800007</c:v>
                </c:pt>
                <c:pt idx="1384">
                  <c:v>-2.1112079151800001</c:v>
                </c:pt>
                <c:pt idx="1385">
                  <c:v>-2.0533089208400006</c:v>
                </c:pt>
                <c:pt idx="1386">
                  <c:v>-1.9830042404999997</c:v>
                </c:pt>
                <c:pt idx="1387">
                  <c:v>-1.9069640772499996</c:v>
                </c:pt>
                <c:pt idx="1388">
                  <c:v>-1.8467485587899992</c:v>
                </c:pt>
                <c:pt idx="1389">
                  <c:v>-1.8234092067900001</c:v>
                </c:pt>
                <c:pt idx="1390">
                  <c:v>-1.8386461684699986</c:v>
                </c:pt>
                <c:pt idx="1391">
                  <c:v>-1.9020854504</c:v>
                </c:pt>
                <c:pt idx="1392">
                  <c:v>-1.9904669692600008</c:v>
                </c:pt>
                <c:pt idx="1393">
                  <c:v>-2.0890806553299996</c:v>
                </c:pt>
                <c:pt idx="1394">
                  <c:v>-2.1495385008399985</c:v>
                </c:pt>
                <c:pt idx="1395">
                  <c:v>-2.1669576413000016</c:v>
                </c:pt>
                <c:pt idx="1396">
                  <c:v>-2.11552879658</c:v>
                </c:pt>
                <c:pt idx="1397">
                  <c:v>-2.0226674247600003</c:v>
                </c:pt>
                <c:pt idx="1398">
                  <c:v>-1.9094484548900001</c:v>
                </c:pt>
                <c:pt idx="1399">
                  <c:v>-1.83209159687</c:v>
                </c:pt>
                <c:pt idx="1400">
                  <c:v>-1.8056402716200004</c:v>
                </c:pt>
                <c:pt idx="1401">
                  <c:v>-1.8400000235200005</c:v>
                </c:pt>
                <c:pt idx="1402">
                  <c:v>-1.9279771125899994</c:v>
                </c:pt>
                <c:pt idx="1403">
                  <c:v>-2.0309792903699995</c:v>
                </c:pt>
                <c:pt idx="1404">
                  <c:v>-2.1191747390700004</c:v>
                </c:pt>
                <c:pt idx="1405">
                  <c:v>-2.1635526183399993</c:v>
                </c:pt>
                <c:pt idx="1406">
                  <c:v>-2.1526203224999985</c:v>
                </c:pt>
                <c:pt idx="1407">
                  <c:v>-2.0933437664999999</c:v>
                </c:pt>
                <c:pt idx="1408">
                  <c:v>-2.0155009422099992</c:v>
                </c:pt>
                <c:pt idx="1409">
                  <c:v>-1.9304122256000014</c:v>
                </c:pt>
                <c:pt idx="1410">
                  <c:v>-1.8576835088299994</c:v>
                </c:pt>
                <c:pt idx="1411">
                  <c:v>-1.8178516113599985</c:v>
                </c:pt>
                <c:pt idx="1412">
                  <c:v>-1.8057747683200007</c:v>
                </c:pt>
                <c:pt idx="1413">
                  <c:v>-1.8419771557399998</c:v>
                </c:pt>
                <c:pt idx="1414">
                  <c:v>-1.9050897919099987</c:v>
                </c:pt>
                <c:pt idx="1415">
                  <c:v>-1.9764213198900002</c:v>
                </c:pt>
                <c:pt idx="1416">
                  <c:v>-2.0311288206500002</c:v>
                </c:pt>
                <c:pt idx="1417">
                  <c:v>-2.0479396490499999</c:v>
                </c:pt>
                <c:pt idx="1418">
                  <c:v>-2.0316348101599999</c:v>
                </c:pt>
                <c:pt idx="1419">
                  <c:v>-1.9720455648099988</c:v>
                </c:pt>
                <c:pt idx="1420">
                  <c:v>-1.9087050408899999</c:v>
                </c:pt>
                <c:pt idx="1421">
                  <c:v>-1.8529502220900005</c:v>
                </c:pt>
                <c:pt idx="1422">
                  <c:v>-1.8255936944000006</c:v>
                </c:pt>
                <c:pt idx="1423">
                  <c:v>-1.8296409589100011</c:v>
                </c:pt>
                <c:pt idx="1424">
                  <c:v>-1.8676323221799997</c:v>
                </c:pt>
                <c:pt idx="1425">
                  <c:v>-1.9235768740999997</c:v>
                </c:pt>
                <c:pt idx="1426">
                  <c:v>-1.9568019633800005</c:v>
                </c:pt>
                <c:pt idx="1427">
                  <c:v>-1.9803280427999994</c:v>
                </c:pt>
                <c:pt idx="1428">
                  <c:v>-1.9738908267700004</c:v>
                </c:pt>
                <c:pt idx="1429">
                  <c:v>-1.9479935709599996</c:v>
                </c:pt>
                <c:pt idx="1430">
                  <c:v>-1.9014790457999995</c:v>
                </c:pt>
                <c:pt idx="1431">
                  <c:v>-1.8551605798699997</c:v>
                </c:pt>
                <c:pt idx="1432">
                  <c:v>-1.8091977861500006</c:v>
                </c:pt>
                <c:pt idx="1433">
                  <c:v>-1.7887517213200006</c:v>
                </c:pt>
                <c:pt idx="1434">
                  <c:v>-1.78610185655</c:v>
                </c:pt>
                <c:pt idx="1435">
                  <c:v>-1.8120773478900007</c:v>
                </c:pt>
                <c:pt idx="1436">
                  <c:v>-1.8398927338499989</c:v>
                </c:pt>
                <c:pt idx="1437">
                  <c:v>-1.8587236547199999</c:v>
                </c:pt>
                <c:pt idx="1438">
                  <c:v>-1.8567967573000013</c:v>
                </c:pt>
                <c:pt idx="1439">
                  <c:v>-1.8265627979500019</c:v>
                </c:pt>
                <c:pt idx="1440">
                  <c:v>-1.7723620081400002</c:v>
                </c:pt>
                <c:pt idx="1441">
                  <c:v>-1.7151984619299998</c:v>
                </c:pt>
                <c:pt idx="1442">
                  <c:v>-1.6720198302699985</c:v>
                </c:pt>
                <c:pt idx="1443">
                  <c:v>-1.6592457490699999</c:v>
                </c:pt>
                <c:pt idx="1444">
                  <c:v>-1.6836657035800005</c:v>
                </c:pt>
                <c:pt idx="1445">
                  <c:v>-1.7327521329600002</c:v>
                </c:pt>
                <c:pt idx="1446">
                  <c:v>-1.7937762209200001</c:v>
                </c:pt>
                <c:pt idx="1447">
                  <c:v>-1.8320677990399994</c:v>
                </c:pt>
                <c:pt idx="1448">
                  <c:v>-1.8505997210999994</c:v>
                </c:pt>
                <c:pt idx="1449">
                  <c:v>-1.8214574806600008</c:v>
                </c:pt>
                <c:pt idx="1450">
                  <c:v>-1.7745483260999984</c:v>
                </c:pt>
                <c:pt idx="1451">
                  <c:v>-1.7174822009800004</c:v>
                </c:pt>
                <c:pt idx="1452">
                  <c:v>-1.6674613429199989</c:v>
                </c:pt>
                <c:pt idx="1453">
                  <c:v>-1.64815787678</c:v>
                </c:pt>
                <c:pt idx="1454">
                  <c:v>-1.6602951828600006</c:v>
                </c:pt>
                <c:pt idx="1455">
                  <c:v>-1.7042764164200006</c:v>
                </c:pt>
                <c:pt idx="1456">
                  <c:v>-1.7695694441899996</c:v>
                </c:pt>
                <c:pt idx="1457">
                  <c:v>-1.8293434687300008</c:v>
                </c:pt>
                <c:pt idx="1458">
                  <c:v>-1.8691153581799993</c:v>
                </c:pt>
                <c:pt idx="1459">
                  <c:v>-1.8553204551900004</c:v>
                </c:pt>
                <c:pt idx="1460">
                  <c:v>-1.8077299095000001</c:v>
                </c:pt>
                <c:pt idx="1461">
                  <c:v>-1.7318835668800006</c:v>
                </c:pt>
                <c:pt idx="1462">
                  <c:v>-1.6484933082</c:v>
                </c:pt>
                <c:pt idx="1463">
                  <c:v>-1.5925247826200004</c:v>
                </c:pt>
                <c:pt idx="1464">
                  <c:v>-1.5733973974400017</c:v>
                </c:pt>
                <c:pt idx="1465">
                  <c:v>-1.5924427796999998</c:v>
                </c:pt>
                <c:pt idx="1466">
                  <c:v>-1.6491006113200002</c:v>
                </c:pt>
                <c:pt idx="1467">
                  <c:v>-1.7165098526000002</c:v>
                </c:pt>
                <c:pt idx="1468">
                  <c:v>-1.7714880268799982</c:v>
                </c:pt>
                <c:pt idx="1469">
                  <c:v>-1.8155034326699993</c:v>
                </c:pt>
                <c:pt idx="1470">
                  <c:v>-1.8324499157499989</c:v>
                </c:pt>
                <c:pt idx="1471">
                  <c:v>-1.8013255668200001</c:v>
                </c:pt>
                <c:pt idx="1472">
                  <c:v>-1.7420507951099999</c:v>
                </c:pt>
                <c:pt idx="1473">
                  <c:v>-1.6609840795700002</c:v>
                </c:pt>
                <c:pt idx="1474">
                  <c:v>-1.5874928840599998</c:v>
                </c:pt>
                <c:pt idx="1475">
                  <c:v>-1.5476573411000003</c:v>
                </c:pt>
                <c:pt idx="1476">
                  <c:v>-1.53830707413</c:v>
                </c:pt>
                <c:pt idx="1477">
                  <c:v>-1.5721618078699997</c:v>
                </c:pt>
                <c:pt idx="1478">
                  <c:v>-1.6454994204200002</c:v>
                </c:pt>
                <c:pt idx="1479">
                  <c:v>-1.7227834722899995</c:v>
                </c:pt>
                <c:pt idx="1480">
                  <c:v>-1.7751932323499997</c:v>
                </c:pt>
                <c:pt idx="1481">
                  <c:v>-1.8040024671000006</c:v>
                </c:pt>
                <c:pt idx="1482">
                  <c:v>-1.7811046221399995</c:v>
                </c:pt>
                <c:pt idx="1483">
                  <c:v>-1.71579247208</c:v>
                </c:pt>
                <c:pt idx="1484">
                  <c:v>-1.6440563005499997</c:v>
                </c:pt>
                <c:pt idx="1485">
                  <c:v>-1.56768631789</c:v>
                </c:pt>
                <c:pt idx="1486">
                  <c:v>-1.51603130751</c:v>
                </c:pt>
                <c:pt idx="1487">
                  <c:v>-1.510563480239999</c:v>
                </c:pt>
                <c:pt idx="1488">
                  <c:v>-1.5305144337600001</c:v>
                </c:pt>
                <c:pt idx="1489">
                  <c:v>-1.5810208298200012</c:v>
                </c:pt>
                <c:pt idx="1490">
                  <c:v>-1.6474981579000003</c:v>
                </c:pt>
                <c:pt idx="1491">
                  <c:v>-1.7098018985799994</c:v>
                </c:pt>
                <c:pt idx="1492">
                  <c:v>-1.7396181533199995</c:v>
                </c:pt>
                <c:pt idx="1493">
                  <c:v>-1.72289024879</c:v>
                </c:pt>
                <c:pt idx="1494">
                  <c:v>-1.6653785442599989</c:v>
                </c:pt>
                <c:pt idx="1495">
                  <c:v>-1.5868737311800005</c:v>
                </c:pt>
                <c:pt idx="1496">
                  <c:v>-1.5144884348700005</c:v>
                </c:pt>
                <c:pt idx="1497">
                  <c:v>-1.4852775281799993</c:v>
                </c:pt>
                <c:pt idx="1498">
                  <c:v>-1.4943915786599995</c:v>
                </c:pt>
                <c:pt idx="1499">
                  <c:v>-1.5455288076700002</c:v>
                </c:pt>
                <c:pt idx="1500">
                  <c:v>-1.60682753071</c:v>
                </c:pt>
                <c:pt idx="1501">
                  <c:v>-1.6670445166999999</c:v>
                </c:pt>
                <c:pt idx="1502">
                  <c:v>-1.6966442774200003</c:v>
                </c:pt>
                <c:pt idx="1503">
                  <c:v>-1.67901490462</c:v>
                </c:pt>
                <c:pt idx="1504">
                  <c:v>-1.6303028504799997</c:v>
                </c:pt>
                <c:pt idx="1505">
                  <c:v>-1.5672600971299993</c:v>
                </c:pt>
                <c:pt idx="1506">
                  <c:v>-1.5109008019899992</c:v>
                </c:pt>
                <c:pt idx="1507">
                  <c:v>-1.46911533301</c:v>
                </c:pt>
                <c:pt idx="1508">
                  <c:v>-1.4620523634399996</c:v>
                </c:pt>
                <c:pt idx="1509">
                  <c:v>-1.47743938159</c:v>
                </c:pt>
                <c:pt idx="1510">
                  <c:v>-1.5221779019399997</c:v>
                </c:pt>
                <c:pt idx="1511">
                  <c:v>-1.5808346532300002</c:v>
                </c:pt>
                <c:pt idx="1512">
                  <c:v>-1.6286212846200003</c:v>
                </c:pt>
                <c:pt idx="1513">
                  <c:v>-1.6588303658299997</c:v>
                </c:pt>
                <c:pt idx="1514">
                  <c:v>-1.6645589925799991</c:v>
                </c:pt>
                <c:pt idx="1515">
                  <c:v>-1.6220148219199992</c:v>
                </c:pt>
                <c:pt idx="1516">
                  <c:v>-1.57176905398</c:v>
                </c:pt>
                <c:pt idx="1517">
                  <c:v>-1.5032736589500004</c:v>
                </c:pt>
                <c:pt idx="1518">
                  <c:v>-1.4544471899399998</c:v>
                </c:pt>
                <c:pt idx="1519">
                  <c:v>-1.4395056002599986</c:v>
                </c:pt>
                <c:pt idx="1520">
                  <c:v>-1.4636343523799997</c:v>
                </c:pt>
                <c:pt idx="1521">
                  <c:v>-1.5177855442600006</c:v>
                </c:pt>
                <c:pt idx="1522">
                  <c:v>-1.5940661581699982</c:v>
                </c:pt>
                <c:pt idx="1523">
                  <c:v>-1.6623876339800003</c:v>
                </c:pt>
                <c:pt idx="1524">
                  <c:v>-1.7063225039700005</c:v>
                </c:pt>
                <c:pt idx="1525">
                  <c:v>-1.7125434116400007</c:v>
                </c:pt>
                <c:pt idx="1526">
                  <c:v>-1.6702030862899999</c:v>
                </c:pt>
                <c:pt idx="1527">
                  <c:v>-1.6013513157900001</c:v>
                </c:pt>
                <c:pt idx="1528">
                  <c:v>-1.5181572377099997</c:v>
                </c:pt>
                <c:pt idx="1529">
                  <c:v>-1.4501833226199998</c:v>
                </c:pt>
                <c:pt idx="1530">
                  <c:v>-1.4071804058900002</c:v>
                </c:pt>
                <c:pt idx="1531">
                  <c:v>-1.4120133467099991</c:v>
                </c:pt>
                <c:pt idx="1532">
                  <c:v>-1.4662397092000001</c:v>
                </c:pt>
                <c:pt idx="1533">
                  <c:v>-1.5487593497900001</c:v>
                </c:pt>
                <c:pt idx="1534">
                  <c:v>-1.64509587037</c:v>
                </c:pt>
                <c:pt idx="1535">
                  <c:v>-1.7139661054499988</c:v>
                </c:pt>
                <c:pt idx="1536">
                  <c:v>-1.7303640627400001</c:v>
                </c:pt>
                <c:pt idx="1537">
                  <c:v>-1.6758939490799998</c:v>
                </c:pt>
                <c:pt idx="1538">
                  <c:v>-1.5779220929499993</c:v>
                </c:pt>
                <c:pt idx="1539">
                  <c:v>-1.4682763578599984</c:v>
                </c:pt>
                <c:pt idx="1540">
                  <c:v>-1.3834826287200011</c:v>
                </c:pt>
                <c:pt idx="1541">
                  <c:v>-1.3462275806199999</c:v>
                </c:pt>
                <c:pt idx="1542">
                  <c:v>-1.3700922268999998</c:v>
                </c:pt>
                <c:pt idx="1543">
                  <c:v>-1.45457889683</c:v>
                </c:pt>
                <c:pt idx="1544">
                  <c:v>-1.5694893768400004</c:v>
                </c:pt>
                <c:pt idx="1545">
                  <c:v>-1.6874278335700006</c:v>
                </c:pt>
                <c:pt idx="1546">
                  <c:v>-1.7739275237300003</c:v>
                </c:pt>
                <c:pt idx="1547">
                  <c:v>-1.7933415621599993</c:v>
                </c:pt>
                <c:pt idx="1548">
                  <c:v>-1.7493887841700004</c:v>
                </c:pt>
                <c:pt idx="1549">
                  <c:v>-1.6521380553799994</c:v>
                </c:pt>
                <c:pt idx="1550">
                  <c:v>-1.5263955738700008</c:v>
                </c:pt>
                <c:pt idx="1551">
                  <c:v>-1.4130368001999996</c:v>
                </c:pt>
                <c:pt idx="1552">
                  <c:v>-1.3382089718900005</c:v>
                </c:pt>
                <c:pt idx="1553">
                  <c:v>-1.313139102960001</c:v>
                </c:pt>
                <c:pt idx="1554">
                  <c:v>-1.3595517831900001</c:v>
                </c:pt>
                <c:pt idx="1555">
                  <c:v>-1.4657340937800001</c:v>
                </c:pt>
                <c:pt idx="1556">
                  <c:v>-1.6093996858099999</c:v>
                </c:pt>
                <c:pt idx="1557">
                  <c:v>-1.7532824090000005</c:v>
                </c:pt>
                <c:pt idx="1558">
                  <c:v>-1.8509291922000006</c:v>
                </c:pt>
                <c:pt idx="1559">
                  <c:v>-1.8708264130300003</c:v>
                </c:pt>
                <c:pt idx="1560">
                  <c:v>-1.8004547633400008</c:v>
                </c:pt>
                <c:pt idx="1561">
                  <c:v>-1.6658241619100012</c:v>
                </c:pt>
                <c:pt idx="1562">
                  <c:v>-1.5222621909099998</c:v>
                </c:pt>
                <c:pt idx="1563">
                  <c:v>-1.4089004622400003</c:v>
                </c:pt>
                <c:pt idx="1564">
                  <c:v>-1.3675914792499999</c:v>
                </c:pt>
                <c:pt idx="1565">
                  <c:v>-1.3850923472899996</c:v>
                </c:pt>
                <c:pt idx="1566">
                  <c:v>-1.4818330666299993</c:v>
                </c:pt>
                <c:pt idx="1567">
                  <c:v>-1.6191326882800003</c:v>
                </c:pt>
                <c:pt idx="1568">
                  <c:v>-1.7683639251700001</c:v>
                </c:pt>
                <c:pt idx="1569">
                  <c:v>-1.8831410148199983</c:v>
                </c:pt>
                <c:pt idx="1570">
                  <c:v>-1.9282524853500005</c:v>
                </c:pt>
                <c:pt idx="1571">
                  <c:v>-1.8887220583300011</c:v>
                </c:pt>
                <c:pt idx="1572">
                  <c:v>-1.7783481343599998</c:v>
                </c:pt>
                <c:pt idx="1573">
                  <c:v>-1.6212237293199996</c:v>
                </c:pt>
                <c:pt idx="1574">
                  <c:v>-1.4857529079600007</c:v>
                </c:pt>
                <c:pt idx="1575">
                  <c:v>-1.4092748490600002</c:v>
                </c:pt>
                <c:pt idx="1576">
                  <c:v>-1.4082683766899993</c:v>
                </c:pt>
                <c:pt idx="1577">
                  <c:v>-1.4939682533900001</c:v>
                </c:pt>
                <c:pt idx="1578">
                  <c:v>-1.6229889807799998</c:v>
                </c:pt>
                <c:pt idx="1579">
                  <c:v>-1.7659310117600002</c:v>
                </c:pt>
                <c:pt idx="1580">
                  <c:v>-1.8686346336400002</c:v>
                </c:pt>
                <c:pt idx="1581">
                  <c:v>-1.8979427496099996</c:v>
                </c:pt>
                <c:pt idx="1582">
                  <c:v>-1.8444017976000004</c:v>
                </c:pt>
                <c:pt idx="1583">
                  <c:v>-1.7396538576400002</c:v>
                </c:pt>
                <c:pt idx="1584">
                  <c:v>-1.6240371490899996</c:v>
                </c:pt>
                <c:pt idx="1585">
                  <c:v>-1.5302601684299999</c:v>
                </c:pt>
                <c:pt idx="1586">
                  <c:v>-1.4922732717600002</c:v>
                </c:pt>
                <c:pt idx="1587">
                  <c:v>-1.5000910784499999</c:v>
                </c:pt>
                <c:pt idx="1588">
                  <c:v>-1.5552752107500001</c:v>
                </c:pt>
                <c:pt idx="1589">
                  <c:v>-1.6459032388199994</c:v>
                </c:pt>
                <c:pt idx="1590">
                  <c:v>-1.7488025730000003</c:v>
                </c:pt>
                <c:pt idx="1591">
                  <c:v>-1.8206301262699998</c:v>
                </c:pt>
                <c:pt idx="1592">
                  <c:v>-1.8431226415899999</c:v>
                </c:pt>
                <c:pt idx="1593">
                  <c:v>-1.7961253518200002</c:v>
                </c:pt>
                <c:pt idx="1594">
                  <c:v>-1.68921205747</c:v>
                </c:pt>
                <c:pt idx="1595">
                  <c:v>-1.5604869012099998</c:v>
                </c:pt>
                <c:pt idx="1596">
                  <c:v>-1.4507197798599993</c:v>
                </c:pt>
                <c:pt idx="1597">
                  <c:v>-1.4032479624299998</c:v>
                </c:pt>
                <c:pt idx="1598">
                  <c:v>-1.4218397696300011</c:v>
                </c:pt>
                <c:pt idx="1599">
                  <c:v>-1.5024801288000003</c:v>
                </c:pt>
                <c:pt idx="1600">
                  <c:v>-1.6031872627200003</c:v>
                </c:pt>
                <c:pt idx="1601">
                  <c:v>-1.7035669631400014</c:v>
                </c:pt>
                <c:pt idx="1602">
                  <c:v>-1.7647771904099998</c:v>
                </c:pt>
                <c:pt idx="1603">
                  <c:v>-1.7721351988400014</c:v>
                </c:pt>
                <c:pt idx="1604">
                  <c:v>-1.7239904734700007</c:v>
                </c:pt>
                <c:pt idx="1605">
                  <c:v>-1.6344779867599999</c:v>
                </c:pt>
                <c:pt idx="1606">
                  <c:v>-1.5363574194500007</c:v>
                </c:pt>
                <c:pt idx="1607">
                  <c:v>-1.4481469453000004</c:v>
                </c:pt>
                <c:pt idx="1608">
                  <c:v>-1.4071802908000011</c:v>
                </c:pt>
                <c:pt idx="1609">
                  <c:v>-1.4270890861099987</c:v>
                </c:pt>
                <c:pt idx="1610">
                  <c:v>-1.51086999272</c:v>
                </c:pt>
                <c:pt idx="1611">
                  <c:v>-1.6337609743399994</c:v>
                </c:pt>
                <c:pt idx="1612">
                  <c:v>-1.7636136860800002</c:v>
                </c:pt>
                <c:pt idx="1613">
                  <c:v>-1.8425910639299996</c:v>
                </c:pt>
                <c:pt idx="1614">
                  <c:v>-1.8495808226999997</c:v>
                </c:pt>
                <c:pt idx="1615">
                  <c:v>-1.7768402183500003</c:v>
                </c:pt>
                <c:pt idx="1616">
                  <c:v>-1.6579640412400005</c:v>
                </c:pt>
                <c:pt idx="1617">
                  <c:v>-1.5440549216699997</c:v>
                </c:pt>
                <c:pt idx="1618">
                  <c:v>-1.4711601625399999</c:v>
                </c:pt>
                <c:pt idx="1619">
                  <c:v>-1.4664227046399994</c:v>
                </c:pt>
                <c:pt idx="1620">
                  <c:v>-1.5180651607999998</c:v>
                </c:pt>
                <c:pt idx="1621">
                  <c:v>-1.6098990104999995</c:v>
                </c:pt>
                <c:pt idx="1622">
                  <c:v>-1.7123925385700001</c:v>
                </c:pt>
                <c:pt idx="1623">
                  <c:v>-1.8046177352200004</c:v>
                </c:pt>
                <c:pt idx="1624">
                  <c:v>-1.8549879685500004</c:v>
                </c:pt>
                <c:pt idx="1625">
                  <c:v>-1.8558993005699986</c:v>
                </c:pt>
                <c:pt idx="1626">
                  <c:v>-1.8004490503799997</c:v>
                </c:pt>
                <c:pt idx="1627">
                  <c:v>-1.7116863080000002</c:v>
                </c:pt>
                <c:pt idx="1628">
                  <c:v>-1.6049851000299984</c:v>
                </c:pt>
                <c:pt idx="1629">
                  <c:v>-1.5187946916399999</c:v>
                </c:pt>
                <c:pt idx="1630">
                  <c:v>-1.4859114107800004</c:v>
                </c:pt>
                <c:pt idx="1631">
                  <c:v>-1.5147757948800002</c:v>
                </c:pt>
                <c:pt idx="1632">
                  <c:v>-1.6042534304099998</c:v>
                </c:pt>
                <c:pt idx="1633">
                  <c:v>-1.7127663247800005</c:v>
                </c:pt>
                <c:pt idx="1634">
                  <c:v>-1.8067671921100006</c:v>
                </c:pt>
                <c:pt idx="1635">
                  <c:v>-1.8549501832499993</c:v>
                </c:pt>
                <c:pt idx="1636">
                  <c:v>-1.8481343345300016</c:v>
                </c:pt>
                <c:pt idx="1637">
                  <c:v>-1.7892870708700002</c:v>
                </c:pt>
                <c:pt idx="1638">
                  <c:v>-1.7094623030400009</c:v>
                </c:pt>
                <c:pt idx="1639">
                  <c:v>-1.6403737817199993</c:v>
                </c:pt>
                <c:pt idx="1640">
                  <c:v>-1.6014278302999996</c:v>
                </c:pt>
                <c:pt idx="1641">
                  <c:v>-1.5891818980499994</c:v>
                </c:pt>
                <c:pt idx="1642">
                  <c:v>-1.6117210341800001</c:v>
                </c:pt>
                <c:pt idx="1643">
                  <c:v>-1.6636180337000002</c:v>
                </c:pt>
                <c:pt idx="1644">
                  <c:v>-1.7412811067899998</c:v>
                </c:pt>
                <c:pt idx="1645">
                  <c:v>-1.8270413322300003</c:v>
                </c:pt>
                <c:pt idx="1646">
                  <c:v>-1.8865469733800002</c:v>
                </c:pt>
                <c:pt idx="1647">
                  <c:v>-1.9061690925300003</c:v>
                </c:pt>
                <c:pt idx="1648">
                  <c:v>-1.8657191986999999</c:v>
                </c:pt>
                <c:pt idx="1649">
                  <c:v>-1.7771686381199996</c:v>
                </c:pt>
                <c:pt idx="1650">
                  <c:v>-1.6895493082499982</c:v>
                </c:pt>
                <c:pt idx="1651">
                  <c:v>-1.6253973482599999</c:v>
                </c:pt>
                <c:pt idx="1652">
                  <c:v>-1.6041788592600004</c:v>
                </c:pt>
                <c:pt idx="1653">
                  <c:v>-1.6476343687399999</c:v>
                </c:pt>
                <c:pt idx="1654">
                  <c:v>-1.7187627648500001</c:v>
                </c:pt>
                <c:pt idx="1655">
                  <c:v>-1.7918652547300007</c:v>
                </c:pt>
                <c:pt idx="1656">
                  <c:v>-1.8485280849599997</c:v>
                </c:pt>
                <c:pt idx="1657">
                  <c:v>-1.8729401460899999</c:v>
                </c:pt>
                <c:pt idx="1658">
                  <c:v>-1.8654997980400003</c:v>
                </c:pt>
                <c:pt idx="1659">
                  <c:v>-1.8381071798199997</c:v>
                </c:pt>
                <c:pt idx="1660">
                  <c:v>-1.7995004355999997</c:v>
                </c:pt>
                <c:pt idx="1661">
                  <c:v>-1.7707683813999995</c:v>
                </c:pt>
                <c:pt idx="1662">
                  <c:v>-1.7612878597300003</c:v>
                </c:pt>
                <c:pt idx="1663">
                  <c:v>-1.7674289881399998</c:v>
                </c:pt>
                <c:pt idx="1664">
                  <c:v>-1.7889044404400001</c:v>
                </c:pt>
                <c:pt idx="1665">
                  <c:v>-1.8288530272199996</c:v>
                </c:pt>
                <c:pt idx="1666">
                  <c:v>-1.8753011518099982</c:v>
                </c:pt>
                <c:pt idx="1667">
                  <c:v>-1.90330171005</c:v>
                </c:pt>
                <c:pt idx="1668">
                  <c:v>-1.9068408995200001</c:v>
                </c:pt>
                <c:pt idx="1669">
                  <c:v>-1.8816336765299992</c:v>
                </c:pt>
                <c:pt idx="1670">
                  <c:v>-1.8419979975700007</c:v>
                </c:pt>
                <c:pt idx="1671">
                  <c:v>-1.7985588249300002</c:v>
                </c:pt>
                <c:pt idx="1672">
                  <c:v>-1.7772708328800004</c:v>
                </c:pt>
                <c:pt idx="1673">
                  <c:v>-1.7917963321100001</c:v>
                </c:pt>
                <c:pt idx="1674">
                  <c:v>-1.8374852441200002</c:v>
                </c:pt>
                <c:pt idx="1675">
                  <c:v>-1.8918382929400015</c:v>
                </c:pt>
                <c:pt idx="1676">
                  <c:v>-1.9334546268899993</c:v>
                </c:pt>
                <c:pt idx="1677">
                  <c:v>-1.9574259966900001</c:v>
                </c:pt>
                <c:pt idx="1678">
                  <c:v>-1.9450009393099998</c:v>
                </c:pt>
                <c:pt idx="1679">
                  <c:v>-1.9010489009800002</c:v>
                </c:pt>
                <c:pt idx="1680">
                  <c:v>-1.8540484587599995</c:v>
                </c:pt>
                <c:pt idx="1681">
                  <c:v>-1.8042940323399994</c:v>
                </c:pt>
                <c:pt idx="1682">
                  <c:v>-1.7756875025899996</c:v>
                </c:pt>
                <c:pt idx="1683">
                  <c:v>-1.7782687061099995</c:v>
                </c:pt>
                <c:pt idx="1684">
                  <c:v>-1.8191311419499998</c:v>
                </c:pt>
                <c:pt idx="1685">
                  <c:v>-1.8864737976799995</c:v>
                </c:pt>
                <c:pt idx="1686">
                  <c:v>-1.9747701960000001</c:v>
                </c:pt>
                <c:pt idx="1687">
                  <c:v>-2.0600979973099998</c:v>
                </c:pt>
                <c:pt idx="1688">
                  <c:v>-2.1035271671499998</c:v>
                </c:pt>
                <c:pt idx="1689">
                  <c:v>-2.0951544497799999</c:v>
                </c:pt>
                <c:pt idx="1690">
                  <c:v>-2.0333408830499997</c:v>
                </c:pt>
                <c:pt idx="1691">
                  <c:v>-1.9339959980699983</c:v>
                </c:pt>
                <c:pt idx="1692">
                  <c:v>-1.8346762332100006</c:v>
                </c:pt>
                <c:pt idx="1693">
                  <c:v>-1.7587185003099997</c:v>
                </c:pt>
                <c:pt idx="1694">
                  <c:v>-1.7387336133699995</c:v>
                </c:pt>
                <c:pt idx="1695">
                  <c:v>-1.7881007643099993</c:v>
                </c:pt>
                <c:pt idx="1696">
                  <c:v>-1.8920309666899995</c:v>
                </c:pt>
                <c:pt idx="1697">
                  <c:v>-2.0306312054500002</c:v>
                </c:pt>
                <c:pt idx="1698">
                  <c:v>-2.1713623790199996</c:v>
                </c:pt>
                <c:pt idx="1699">
                  <c:v>-2.2469204184600002</c:v>
                </c:pt>
                <c:pt idx="1700">
                  <c:v>-2.2514190410699992</c:v>
                </c:pt>
                <c:pt idx="1701">
                  <c:v>-2.1557783110700015</c:v>
                </c:pt>
                <c:pt idx="1702">
                  <c:v>-2.0028252429400002</c:v>
                </c:pt>
                <c:pt idx="1703">
                  <c:v>-1.8355307249600006</c:v>
                </c:pt>
                <c:pt idx="1704">
                  <c:v>-1.7191489673500002</c:v>
                </c:pt>
                <c:pt idx="1705">
                  <c:v>-1.6797898960800017</c:v>
                </c:pt>
                <c:pt idx="1706">
                  <c:v>-1.7146043519599998</c:v>
                </c:pt>
                <c:pt idx="1707">
                  <c:v>-1.8416492390200006</c:v>
                </c:pt>
                <c:pt idx="1708">
                  <c:v>-2.0072224742600007</c:v>
                </c:pt>
                <c:pt idx="1709">
                  <c:v>-2.1824842908199997</c:v>
                </c:pt>
                <c:pt idx="1710">
                  <c:v>-2.3194100051099995</c:v>
                </c:pt>
                <c:pt idx="1711">
                  <c:v>-2.3565508982900001</c:v>
                </c:pt>
                <c:pt idx="1712">
                  <c:v>-2.2967620066000007</c:v>
                </c:pt>
                <c:pt idx="1713">
                  <c:v>-2.1448949431400002</c:v>
                </c:pt>
                <c:pt idx="1714">
                  <c:v>-1.9533038471400002</c:v>
                </c:pt>
                <c:pt idx="1715">
                  <c:v>-1.7759910686300004</c:v>
                </c:pt>
                <c:pt idx="1716">
                  <c:v>-1.6610671644500006</c:v>
                </c:pt>
                <c:pt idx="1717">
                  <c:v>-1.6560954528999985</c:v>
                </c:pt>
                <c:pt idx="1718">
                  <c:v>-1.7292802816000004</c:v>
                </c:pt>
                <c:pt idx="1719">
                  <c:v>-1.9077157028799998</c:v>
                </c:pt>
                <c:pt idx="1720">
                  <c:v>-2.1153744984100014</c:v>
                </c:pt>
                <c:pt idx="1721">
                  <c:v>-2.2994810450200003</c:v>
                </c:pt>
                <c:pt idx="1722">
                  <c:v>-2.3802481313300001</c:v>
                </c:pt>
                <c:pt idx="1723">
                  <c:v>-2.3425279735800011</c:v>
                </c:pt>
                <c:pt idx="1724">
                  <c:v>-2.1920399266600001</c:v>
                </c:pt>
                <c:pt idx="1725">
                  <c:v>-1.9959088869299992</c:v>
                </c:pt>
                <c:pt idx="1726">
                  <c:v>-1.80981835721</c:v>
                </c:pt>
                <c:pt idx="1727">
                  <c:v>-1.66753370695</c:v>
                </c:pt>
                <c:pt idx="1728">
                  <c:v>-1.6179178591599996</c:v>
                </c:pt>
                <c:pt idx="1729">
                  <c:v>-1.6730781211200001</c:v>
                </c:pt>
                <c:pt idx="1730">
                  <c:v>-1.8110847301599997</c:v>
                </c:pt>
                <c:pt idx="1731">
                  <c:v>-2.0115915553299994</c:v>
                </c:pt>
                <c:pt idx="1732">
                  <c:v>-2.2077483792300003</c:v>
                </c:pt>
                <c:pt idx="1733">
                  <c:v>-2.3248612237000001</c:v>
                </c:pt>
                <c:pt idx="1734">
                  <c:v>-2.3277399987800003</c:v>
                </c:pt>
                <c:pt idx="1735">
                  <c:v>-2.2149310867399983</c:v>
                </c:pt>
                <c:pt idx="1736">
                  <c:v>-2.0037872379100006</c:v>
                </c:pt>
                <c:pt idx="1737">
                  <c:v>-1.7918197788800003</c:v>
                </c:pt>
                <c:pt idx="1738">
                  <c:v>-1.6462669520199991</c:v>
                </c:pt>
                <c:pt idx="1739">
                  <c:v>-1.5983248678399995</c:v>
                </c:pt>
                <c:pt idx="1740">
                  <c:v>-1.6587629867600004</c:v>
                </c:pt>
                <c:pt idx="1741">
                  <c:v>-1.8042258060500005</c:v>
                </c:pt>
                <c:pt idx="1742">
                  <c:v>-1.9859078380599997</c:v>
                </c:pt>
                <c:pt idx="1743">
                  <c:v>-2.1507115458700001</c:v>
                </c:pt>
                <c:pt idx="1744">
                  <c:v>-2.2566820473</c:v>
                </c:pt>
                <c:pt idx="1745">
                  <c:v>-2.2512156452599998</c:v>
                </c:pt>
                <c:pt idx="1746">
                  <c:v>-2.1440522286500001</c:v>
                </c:pt>
                <c:pt idx="1747">
                  <c:v>-1.9648943147600004</c:v>
                </c:pt>
                <c:pt idx="1748">
                  <c:v>-1.7692448120100002</c:v>
                </c:pt>
                <c:pt idx="1749">
                  <c:v>-1.6131593621299993</c:v>
                </c:pt>
                <c:pt idx="1750">
                  <c:v>-1.5427898475399995</c:v>
                </c:pt>
                <c:pt idx="1751">
                  <c:v>-1.5742914498100002</c:v>
                </c:pt>
                <c:pt idx="1752">
                  <c:v>-1.7104932321900002</c:v>
                </c:pt>
                <c:pt idx="1753">
                  <c:v>-1.9093181926100007</c:v>
                </c:pt>
                <c:pt idx="1754">
                  <c:v>-2.1026176062499995</c:v>
                </c:pt>
                <c:pt idx="1755">
                  <c:v>-2.2343598193800003</c:v>
                </c:pt>
                <c:pt idx="1756">
                  <c:v>-2.2378239154099999</c:v>
                </c:pt>
                <c:pt idx="1757">
                  <c:v>-2.1216192031800003</c:v>
                </c:pt>
                <c:pt idx="1758">
                  <c:v>-1.9429034656799995</c:v>
                </c:pt>
                <c:pt idx="1759">
                  <c:v>-1.7617402595900002</c:v>
                </c:pt>
                <c:pt idx="1760">
                  <c:v>-1.6250214972899999</c:v>
                </c:pt>
                <c:pt idx="1761">
                  <c:v>-1.5746294527800004</c:v>
                </c:pt>
                <c:pt idx="1762">
                  <c:v>-1.6130043518099999</c:v>
                </c:pt>
                <c:pt idx="1763">
                  <c:v>-1.7373033199000008</c:v>
                </c:pt>
                <c:pt idx="1764">
                  <c:v>-1.9143690083099998</c:v>
                </c:pt>
                <c:pt idx="1765">
                  <c:v>-2.1120869187700002</c:v>
                </c:pt>
                <c:pt idx="1766">
                  <c:v>-2.2363490790799982</c:v>
                </c:pt>
                <c:pt idx="1767">
                  <c:v>-2.2653042587999996</c:v>
                </c:pt>
                <c:pt idx="1768">
                  <c:v>-2.1518713815399999</c:v>
                </c:pt>
                <c:pt idx="1769">
                  <c:v>-1.9584736171299999</c:v>
                </c:pt>
                <c:pt idx="1770">
                  <c:v>-1.7265129553000003</c:v>
                </c:pt>
                <c:pt idx="1771">
                  <c:v>-1.5576075554700002</c:v>
                </c:pt>
                <c:pt idx="1772">
                  <c:v>-1.4721716912999989</c:v>
                </c:pt>
                <c:pt idx="1773">
                  <c:v>-1.5184575018699986</c:v>
                </c:pt>
                <c:pt idx="1774">
                  <c:v>-1.6688965615799998</c:v>
                </c:pt>
                <c:pt idx="1775">
                  <c:v>-1.8837705758900003</c:v>
                </c:pt>
                <c:pt idx="1776">
                  <c:v>-2.0871404125700006</c:v>
                </c:pt>
                <c:pt idx="1777">
                  <c:v>-2.2092379942099996</c:v>
                </c:pt>
                <c:pt idx="1778">
                  <c:v>-2.2017099024500002</c:v>
                </c:pt>
                <c:pt idx="1779">
                  <c:v>-2.0837786658199997</c:v>
                </c:pt>
                <c:pt idx="1780">
                  <c:v>-1.8933442598199999</c:v>
                </c:pt>
                <c:pt idx="1781">
                  <c:v>-1.6937223453099992</c:v>
                </c:pt>
                <c:pt idx="1782">
                  <c:v>-1.5333975765800003</c:v>
                </c:pt>
                <c:pt idx="1783">
                  <c:v>-1.4372407750500003</c:v>
                </c:pt>
                <c:pt idx="1784">
                  <c:v>-1.4397706034</c:v>
                </c:pt>
                <c:pt idx="1785">
                  <c:v>-1.5469225012399996</c:v>
                </c:pt>
                <c:pt idx="1786">
                  <c:v>-1.7438446607299996</c:v>
                </c:pt>
                <c:pt idx="1787">
                  <c:v>-1.9498772120100001</c:v>
                </c:pt>
                <c:pt idx="1788">
                  <c:v>-2.1249271738800006</c:v>
                </c:pt>
                <c:pt idx="1789">
                  <c:v>-2.181151991210001</c:v>
                </c:pt>
                <c:pt idx="1790">
                  <c:v>-2.1102928085700001</c:v>
                </c:pt>
                <c:pt idx="1791">
                  <c:v>-1.9314564507299992</c:v>
                </c:pt>
                <c:pt idx="1792">
                  <c:v>-1.7285367860700016</c:v>
                </c:pt>
                <c:pt idx="1793">
                  <c:v>-1.5676289752900003</c:v>
                </c:pt>
                <c:pt idx="1794">
                  <c:v>-1.4848571979099989</c:v>
                </c:pt>
                <c:pt idx="1795">
                  <c:v>-1.4812587439100007</c:v>
                </c:pt>
                <c:pt idx="1796">
                  <c:v>-1.5763783941199994</c:v>
                </c:pt>
                <c:pt idx="1797">
                  <c:v>-1.7046969002999999</c:v>
                </c:pt>
                <c:pt idx="1798">
                  <c:v>-1.8616071791499995</c:v>
                </c:pt>
                <c:pt idx="1799">
                  <c:v>-1.9915607909799995</c:v>
                </c:pt>
                <c:pt idx="1800">
                  <c:v>-2.0489566218099999</c:v>
                </c:pt>
                <c:pt idx="1801">
                  <c:v>-2.0106829247100002</c:v>
                </c:pt>
                <c:pt idx="1802">
                  <c:v>-1.9150146758899986</c:v>
                </c:pt>
                <c:pt idx="1803">
                  <c:v>-1.7439500198899998</c:v>
                </c:pt>
                <c:pt idx="1804">
                  <c:v>-1.5948642641000004</c:v>
                </c:pt>
                <c:pt idx="1805">
                  <c:v>-1.4853987785699998</c:v>
                </c:pt>
                <c:pt idx="1806">
                  <c:v>-1.4641040624599986</c:v>
                </c:pt>
                <c:pt idx="1807">
                  <c:v>-1.5278056402100015</c:v>
                </c:pt>
                <c:pt idx="1808">
                  <c:v>-1.6748739180800003</c:v>
                </c:pt>
                <c:pt idx="1809">
                  <c:v>-1.8373613514700007</c:v>
                </c:pt>
                <c:pt idx="1810">
                  <c:v>-1.9681942187500003</c:v>
                </c:pt>
                <c:pt idx="1811">
                  <c:v>-2.01632359169</c:v>
                </c:pt>
                <c:pt idx="1812">
                  <c:v>-1.9700588864400004</c:v>
                </c:pt>
                <c:pt idx="1813">
                  <c:v>-1.8697557725199996</c:v>
                </c:pt>
                <c:pt idx="1814">
                  <c:v>-1.7469639908899985</c:v>
                </c:pt>
                <c:pt idx="1815">
                  <c:v>-1.6482096018899985</c:v>
                </c:pt>
                <c:pt idx="1816">
                  <c:v>-1.5952868759400007</c:v>
                </c:pt>
                <c:pt idx="1817">
                  <c:v>-1.6019589669600007</c:v>
                </c:pt>
                <c:pt idx="1818">
                  <c:v>-1.6454238860899997</c:v>
                </c:pt>
                <c:pt idx="1819">
                  <c:v>-1.7156678258400004</c:v>
                </c:pt>
                <c:pt idx="1820">
                  <c:v>-1.77662335373</c:v>
                </c:pt>
                <c:pt idx="1821">
                  <c:v>-1.8301778939</c:v>
                </c:pt>
                <c:pt idx="1822">
                  <c:v>-1.8485170805299986</c:v>
                </c:pt>
                <c:pt idx="1823">
                  <c:v>-1.8279660371300002</c:v>
                </c:pt>
                <c:pt idx="1824">
                  <c:v>-1.7780225172299993</c:v>
                </c:pt>
                <c:pt idx="1825">
                  <c:v>-1.7153113510999995</c:v>
                </c:pt>
                <c:pt idx="1826">
                  <c:v>-1.6667043510999988</c:v>
                </c:pt>
                <c:pt idx="1827">
                  <c:v>-1.6610611760200003</c:v>
                </c:pt>
                <c:pt idx="1828">
                  <c:v>-1.7138135317100012</c:v>
                </c:pt>
                <c:pt idx="1829">
                  <c:v>-1.7845122124900004</c:v>
                </c:pt>
                <c:pt idx="1830">
                  <c:v>-1.8580073590099999</c:v>
                </c:pt>
                <c:pt idx="1831">
                  <c:v>-1.9000919368199995</c:v>
                </c:pt>
                <c:pt idx="1832">
                  <c:v>-1.8901682253100003</c:v>
                </c:pt>
                <c:pt idx="1833">
                  <c:v>-1.8377150649699998</c:v>
                </c:pt>
                <c:pt idx="1834">
                  <c:v>-1.7612422302499995</c:v>
                </c:pt>
                <c:pt idx="1835">
                  <c:v>-1.69810837307</c:v>
                </c:pt>
                <c:pt idx="1836">
                  <c:v>-1.6600082675299996</c:v>
                </c:pt>
                <c:pt idx="1837">
                  <c:v>-1.6735642365400016</c:v>
                </c:pt>
                <c:pt idx="1838">
                  <c:v>-1.7154897557299997</c:v>
                </c:pt>
                <c:pt idx="1839">
                  <c:v>-1.7752992204000004</c:v>
                </c:pt>
                <c:pt idx="1840">
                  <c:v>-1.8516566723999992</c:v>
                </c:pt>
                <c:pt idx="1841">
                  <c:v>-1.9068177465800005</c:v>
                </c:pt>
                <c:pt idx="1842">
                  <c:v>-1.9087525722300005</c:v>
                </c:pt>
                <c:pt idx="1843">
                  <c:v>-1.8846693859499999</c:v>
                </c:pt>
                <c:pt idx="1844">
                  <c:v>-1.7979643346800003</c:v>
                </c:pt>
                <c:pt idx="1845">
                  <c:v>-1.7007935802900012</c:v>
                </c:pt>
                <c:pt idx="1846">
                  <c:v>-1.6002311644199998</c:v>
                </c:pt>
                <c:pt idx="1847">
                  <c:v>-1.5426560501700015</c:v>
                </c:pt>
                <c:pt idx="1848">
                  <c:v>-1.5477605786299995</c:v>
                </c:pt>
                <c:pt idx="1849">
                  <c:v>-1.64058972122</c:v>
                </c:pt>
                <c:pt idx="1850">
                  <c:v>-1.7862482769800005</c:v>
                </c:pt>
                <c:pt idx="1851">
                  <c:v>-1.9478216768199998</c:v>
                </c:pt>
                <c:pt idx="1852">
                  <c:v>-2.0703688041100001</c:v>
                </c:pt>
                <c:pt idx="1853">
                  <c:v>-2.1004102124799999</c:v>
                </c:pt>
                <c:pt idx="1854">
                  <c:v>-2.0282837371599998</c:v>
                </c:pt>
                <c:pt idx="1855">
                  <c:v>-1.8765976372300002</c:v>
                </c:pt>
                <c:pt idx="1856">
                  <c:v>-1.6802863688300007</c:v>
                </c:pt>
                <c:pt idx="1857">
                  <c:v>-1.5403615708700003</c:v>
                </c:pt>
                <c:pt idx="1858">
                  <c:v>-1.4537460824399999</c:v>
                </c:pt>
                <c:pt idx="1859">
                  <c:v>-1.4608570131200007</c:v>
                </c:pt>
                <c:pt idx="1860">
                  <c:v>-1.5659771137199998</c:v>
                </c:pt>
                <c:pt idx="1861">
                  <c:v>-1.7227621964399999</c:v>
                </c:pt>
                <c:pt idx="1862">
                  <c:v>-1.9175208123999998</c:v>
                </c:pt>
                <c:pt idx="1863">
                  <c:v>-2.0592571730799984</c:v>
                </c:pt>
                <c:pt idx="1864">
                  <c:v>-2.1127438232700002</c:v>
                </c:pt>
                <c:pt idx="1865">
                  <c:v>-2.0435061865100002</c:v>
                </c:pt>
                <c:pt idx="1866">
                  <c:v>-1.8743531070399999</c:v>
                </c:pt>
                <c:pt idx="1867">
                  <c:v>-1.6529435334600004</c:v>
                </c:pt>
                <c:pt idx="1868">
                  <c:v>-1.4708137079800008</c:v>
                </c:pt>
                <c:pt idx="1869">
                  <c:v>-1.3451094672699995</c:v>
                </c:pt>
                <c:pt idx="1870">
                  <c:v>-1.3391838335300013</c:v>
                </c:pt>
                <c:pt idx="1871">
                  <c:v>-1.4465381487299993</c:v>
                </c:pt>
                <c:pt idx="1872">
                  <c:v>-1.6221910713399998</c:v>
                </c:pt>
                <c:pt idx="1873">
                  <c:v>-1.8331366420499993</c:v>
                </c:pt>
                <c:pt idx="1874">
                  <c:v>-2.0146198590099997</c:v>
                </c:pt>
                <c:pt idx="1875">
                  <c:v>-2.0997757305600002</c:v>
                </c:pt>
                <c:pt idx="1876">
                  <c:v>-2.0695808527700006</c:v>
                </c:pt>
                <c:pt idx="1877">
                  <c:v>-1.9238961459899995</c:v>
                </c:pt>
                <c:pt idx="1878">
                  <c:v>-1.7087523931299997</c:v>
                </c:pt>
                <c:pt idx="1879">
                  <c:v>-1.5140899487000015</c:v>
                </c:pt>
                <c:pt idx="1880">
                  <c:v>-1.3568733048300001</c:v>
                </c:pt>
                <c:pt idx="1881">
                  <c:v>-1.3062377169800008</c:v>
                </c:pt>
                <c:pt idx="1882">
                  <c:v>-1.3594633793599999</c:v>
                </c:pt>
                <c:pt idx="1883">
                  <c:v>-1.5080667986500007</c:v>
                </c:pt>
                <c:pt idx="1884">
                  <c:v>-1.6976664076200008</c:v>
                </c:pt>
                <c:pt idx="1885">
                  <c:v>-1.9122877670800005</c:v>
                </c:pt>
                <c:pt idx="1886">
                  <c:v>-2.0199246139099984</c:v>
                </c:pt>
                <c:pt idx="1887">
                  <c:v>-2.0262397962999996</c:v>
                </c:pt>
                <c:pt idx="1888">
                  <c:v>-1.89693575044</c:v>
                </c:pt>
                <c:pt idx="1889">
                  <c:v>-1.6999387646100002</c:v>
                </c:pt>
                <c:pt idx="1890">
                  <c:v>-1.4893172504300005</c:v>
                </c:pt>
                <c:pt idx="1891">
                  <c:v>-1.3165491374400016</c:v>
                </c:pt>
                <c:pt idx="1892">
                  <c:v>-1.24117795533</c:v>
                </c:pt>
                <c:pt idx="1893">
                  <c:v>-1.2761108762699993</c:v>
                </c:pt>
                <c:pt idx="1894">
                  <c:v>-1.4338184707200003</c:v>
                </c:pt>
                <c:pt idx="1895">
                  <c:v>-1.6245128253399999</c:v>
                </c:pt>
                <c:pt idx="1896">
                  <c:v>-1.8469320753500005</c:v>
                </c:pt>
                <c:pt idx="1897">
                  <c:v>-1.9855646904300004</c:v>
                </c:pt>
                <c:pt idx="1898">
                  <c:v>-1.9953433303700006</c:v>
                </c:pt>
                <c:pt idx="1899">
                  <c:v>-1.8840645498699995</c:v>
                </c:pt>
                <c:pt idx="1900">
                  <c:v>-1.7014526075799994</c:v>
                </c:pt>
                <c:pt idx="1901">
                  <c:v>-1.5148614785000001</c:v>
                </c:pt>
                <c:pt idx="1902">
                  <c:v>-1.364495679710001</c:v>
                </c:pt>
                <c:pt idx="1903">
                  <c:v>-1.3060987476099992</c:v>
                </c:pt>
                <c:pt idx="1904">
                  <c:v>-1.3488586456899996</c:v>
                </c:pt>
                <c:pt idx="1905">
                  <c:v>-1.4742435326900003</c:v>
                </c:pt>
                <c:pt idx="1906">
                  <c:v>-1.6659757750799997</c:v>
                </c:pt>
                <c:pt idx="1907">
                  <c:v>-1.8554903167500001</c:v>
                </c:pt>
                <c:pt idx="1908">
                  <c:v>-1.9719677119700005</c:v>
                </c:pt>
                <c:pt idx="1909">
                  <c:v>-1.9749178304899995</c:v>
                </c:pt>
                <c:pt idx="1910">
                  <c:v>-1.8865909681800002</c:v>
                </c:pt>
                <c:pt idx="1911">
                  <c:v>-1.7000620449000012</c:v>
                </c:pt>
                <c:pt idx="1912">
                  <c:v>-1.5086649659300009</c:v>
                </c:pt>
                <c:pt idx="1913">
                  <c:v>-1.3743007619500005</c:v>
                </c:pt>
                <c:pt idx="1914">
                  <c:v>-1.3073648509899995</c:v>
                </c:pt>
                <c:pt idx="1915">
                  <c:v>-1.3521853154400003</c:v>
                </c:pt>
                <c:pt idx="1916">
                  <c:v>-1.48267676854</c:v>
                </c:pt>
                <c:pt idx="1917">
                  <c:v>-1.654118726210001</c:v>
                </c:pt>
                <c:pt idx="1918">
                  <c:v>-1.8289597867799998</c:v>
                </c:pt>
                <c:pt idx="1919">
                  <c:v>-1.9280392683499996</c:v>
                </c:pt>
                <c:pt idx="1920">
                  <c:v>-1.9233377047199998</c:v>
                </c:pt>
                <c:pt idx="1921">
                  <c:v>-1.81771630511</c:v>
                </c:pt>
                <c:pt idx="1922">
                  <c:v>-1.6429732252500007</c:v>
                </c:pt>
                <c:pt idx="1923">
                  <c:v>-1.4584330387800002</c:v>
                </c:pt>
                <c:pt idx="1924">
                  <c:v>-1.3079744548399999</c:v>
                </c:pt>
                <c:pt idx="1925">
                  <c:v>-1.2520665389200003</c:v>
                </c:pt>
                <c:pt idx="1926">
                  <c:v>-1.2878202221999999</c:v>
                </c:pt>
                <c:pt idx="1927">
                  <c:v>-1.4109876917299995</c:v>
                </c:pt>
                <c:pt idx="1928">
                  <c:v>-1.5946839885799993</c:v>
                </c:pt>
                <c:pt idx="1929">
                  <c:v>-1.7678814006200012</c:v>
                </c:pt>
                <c:pt idx="1930">
                  <c:v>-1.8531350361800001</c:v>
                </c:pt>
                <c:pt idx="1931">
                  <c:v>-1.8240496005199995</c:v>
                </c:pt>
                <c:pt idx="1932">
                  <c:v>-1.6840416916599998</c:v>
                </c:pt>
                <c:pt idx="1933">
                  <c:v>-1.5025868376200009</c:v>
                </c:pt>
                <c:pt idx="1934">
                  <c:v>-1.3242869447100003</c:v>
                </c:pt>
                <c:pt idx="1935">
                  <c:v>-1.1959646765299996</c:v>
                </c:pt>
                <c:pt idx="1936">
                  <c:v>-1.1503476215599997</c:v>
                </c:pt>
                <c:pt idx="1937">
                  <c:v>-1.2048360502300004</c:v>
                </c:pt>
                <c:pt idx="1938">
                  <c:v>-1.3367270215300002</c:v>
                </c:pt>
                <c:pt idx="1939">
                  <c:v>-1.5258704091000006</c:v>
                </c:pt>
                <c:pt idx="1940">
                  <c:v>-1.6946367664300004</c:v>
                </c:pt>
                <c:pt idx="1941">
                  <c:v>-1.8022334695</c:v>
                </c:pt>
                <c:pt idx="1942">
                  <c:v>-1.7933475266299983</c:v>
                </c:pt>
                <c:pt idx="1943">
                  <c:v>-1.6545461755599993</c:v>
                </c:pt>
                <c:pt idx="1944">
                  <c:v>-1.4286869053299998</c:v>
                </c:pt>
                <c:pt idx="1945">
                  <c:v>-1.2169025292700002</c:v>
                </c:pt>
                <c:pt idx="1946">
                  <c:v>-1.061034931999999</c:v>
                </c:pt>
                <c:pt idx="1947">
                  <c:v>-1.0097538127200001</c:v>
                </c:pt>
                <c:pt idx="1948">
                  <c:v>-1.07434639968</c:v>
                </c:pt>
                <c:pt idx="1949">
                  <c:v>-1.2348421139800001</c:v>
                </c:pt>
                <c:pt idx="1950">
                  <c:v>-1.4552027771099989</c:v>
                </c:pt>
                <c:pt idx="1951">
                  <c:v>-1.6422746927200003</c:v>
                </c:pt>
                <c:pt idx="1952">
                  <c:v>-1.7534444293199987</c:v>
                </c:pt>
                <c:pt idx="1953">
                  <c:v>-1.7334008853899998</c:v>
                </c:pt>
                <c:pt idx="1954">
                  <c:v>-1.5830128544699986</c:v>
                </c:pt>
                <c:pt idx="1955">
                  <c:v>-1.3816582291299997</c:v>
                </c:pt>
                <c:pt idx="1956">
                  <c:v>-1.1604322688500006</c:v>
                </c:pt>
                <c:pt idx="1957">
                  <c:v>-1.0263901110999998</c:v>
                </c:pt>
                <c:pt idx="1958">
                  <c:v>-0.96731963214300021</c:v>
                </c:pt>
                <c:pt idx="1959">
                  <c:v>-1.0075953431499989</c:v>
                </c:pt>
                <c:pt idx="1960">
                  <c:v>-1.1533291958599998</c:v>
                </c:pt>
                <c:pt idx="1961">
                  <c:v>-1.3458140059100003</c:v>
                </c:pt>
                <c:pt idx="1962">
                  <c:v>-1.5567167186600004</c:v>
                </c:pt>
                <c:pt idx="1963">
                  <c:v>-1.6901795671099999</c:v>
                </c:pt>
                <c:pt idx="1964">
                  <c:v>-1.6801401308499999</c:v>
                </c:pt>
                <c:pt idx="1965">
                  <c:v>-1.5323468087200003</c:v>
                </c:pt>
                <c:pt idx="1966">
                  <c:v>-1.29821081156</c:v>
                </c:pt>
                <c:pt idx="1967">
                  <c:v>-1.0649429996099997</c:v>
                </c:pt>
                <c:pt idx="1968">
                  <c:v>-0.91172900565299975</c:v>
                </c:pt>
                <c:pt idx="1969">
                  <c:v>-0.86698594178699917</c:v>
                </c:pt>
                <c:pt idx="1970">
                  <c:v>-0.93245567993500034</c:v>
                </c:pt>
                <c:pt idx="1971">
                  <c:v>-1.0776494211099987</c:v>
                </c:pt>
                <c:pt idx="1972">
                  <c:v>-1.2531045968399999</c:v>
                </c:pt>
                <c:pt idx="1973">
                  <c:v>-1.4288956218100002</c:v>
                </c:pt>
                <c:pt idx="1974">
                  <c:v>-1.5363707780600002</c:v>
                </c:pt>
                <c:pt idx="1975">
                  <c:v>-1.5435407238100016</c:v>
                </c:pt>
                <c:pt idx="1976">
                  <c:v>-1.4585109925100002</c:v>
                </c:pt>
                <c:pt idx="1977">
                  <c:v>-1.30261162809</c:v>
                </c:pt>
                <c:pt idx="1978">
                  <c:v>-1.1221984945300005</c:v>
                </c:pt>
                <c:pt idx="1979">
                  <c:v>-0.97879169514000042</c:v>
                </c:pt>
                <c:pt idx="1980">
                  <c:v>-0.8861606206999999</c:v>
                </c:pt>
                <c:pt idx="1981">
                  <c:v>-0.89944699923500016</c:v>
                </c:pt>
                <c:pt idx="1982">
                  <c:v>-1.0002680698299999</c:v>
                </c:pt>
                <c:pt idx="1983">
                  <c:v>-1.1494583176900004</c:v>
                </c:pt>
                <c:pt idx="1984">
                  <c:v>-1.3162650760800008</c:v>
                </c:pt>
                <c:pt idx="1985">
                  <c:v>-1.41335978054</c:v>
                </c:pt>
                <c:pt idx="1986">
                  <c:v>-1.4103202503099996</c:v>
                </c:pt>
                <c:pt idx="1987">
                  <c:v>-1.29389127173</c:v>
                </c:pt>
                <c:pt idx="1988">
                  <c:v>-1.131010746390001</c:v>
                </c:pt>
                <c:pt idx="1989">
                  <c:v>-0.97363576503500138</c:v>
                </c:pt>
                <c:pt idx="1990">
                  <c:v>-0.87448513701699992</c:v>
                </c:pt>
                <c:pt idx="1991">
                  <c:v>-0.8735992852450003</c:v>
                </c:pt>
                <c:pt idx="1992">
                  <c:v>-0.93256608382100026</c:v>
                </c:pt>
                <c:pt idx="1993">
                  <c:v>-1.0558232506700009</c:v>
                </c:pt>
                <c:pt idx="1994">
                  <c:v>-1.1826917791099991</c:v>
                </c:pt>
                <c:pt idx="1995">
                  <c:v>-1.2924529498300004</c:v>
                </c:pt>
                <c:pt idx="1996">
                  <c:v>-1.3428405921900004</c:v>
                </c:pt>
                <c:pt idx="1997">
                  <c:v>-1.3163914017500007</c:v>
                </c:pt>
                <c:pt idx="1998">
                  <c:v>-1.2154480056600003</c:v>
                </c:pt>
                <c:pt idx="1999">
                  <c:v>-1.0588285122100003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8E1-4FC7-A6E7-AE7F8DEE231B}"/>
            </c:ext>
          </c:extLst>
        </c:ser>
        <c:ser>
          <c:idx val="1"/>
          <c:order val="2"/>
          <c:tx>
            <c:strRef>
              <c:f>Лист1!$D$45</c:f>
              <c:strCache>
                <c:ptCount val="1"/>
                <c:pt idx="0">
                  <c:v>Uуп1=-60 В</c:v>
                </c:pt>
              </c:strCache>
            </c:strRef>
          </c:tx>
          <c:spPr>
            <a:ln w="15875" cap="rnd" cmpd="sng" algn="ctr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Лист1!$A$46:$A$2045</c:f>
              <c:numCache>
                <c:formatCode>0.000</c:formatCode>
                <c:ptCount val="2000"/>
                <c:pt idx="0">
                  <c:v>19.989999999999998</c:v>
                </c:pt>
                <c:pt idx="1">
                  <c:v>29.984999999999999</c:v>
                </c:pt>
                <c:pt idx="2">
                  <c:v>39.979999999999997</c:v>
                </c:pt>
                <c:pt idx="3">
                  <c:v>49.975000000000001</c:v>
                </c:pt>
                <c:pt idx="4">
                  <c:v>59.97</c:v>
                </c:pt>
                <c:pt idx="5">
                  <c:v>69.965000000000003</c:v>
                </c:pt>
                <c:pt idx="6">
                  <c:v>79.959999999999994</c:v>
                </c:pt>
                <c:pt idx="7">
                  <c:v>89.954999999999998</c:v>
                </c:pt>
                <c:pt idx="8">
                  <c:v>99.95</c:v>
                </c:pt>
                <c:pt idx="9">
                  <c:v>109.94499999999999</c:v>
                </c:pt>
                <c:pt idx="10">
                  <c:v>119.94</c:v>
                </c:pt>
                <c:pt idx="11">
                  <c:v>129.935</c:v>
                </c:pt>
                <c:pt idx="12">
                  <c:v>139.93</c:v>
                </c:pt>
                <c:pt idx="13">
                  <c:v>149.92500000000001</c:v>
                </c:pt>
                <c:pt idx="14">
                  <c:v>159.91999999999999</c:v>
                </c:pt>
                <c:pt idx="15">
                  <c:v>169.91499999999999</c:v>
                </c:pt>
                <c:pt idx="16">
                  <c:v>179.91</c:v>
                </c:pt>
                <c:pt idx="17">
                  <c:v>189.905</c:v>
                </c:pt>
                <c:pt idx="18">
                  <c:v>199.9</c:v>
                </c:pt>
                <c:pt idx="19">
                  <c:v>209.89500000000001</c:v>
                </c:pt>
                <c:pt idx="20">
                  <c:v>219.89</c:v>
                </c:pt>
                <c:pt idx="21">
                  <c:v>229.88499999999999</c:v>
                </c:pt>
                <c:pt idx="22">
                  <c:v>239.88</c:v>
                </c:pt>
                <c:pt idx="23">
                  <c:v>249.875</c:v>
                </c:pt>
                <c:pt idx="24">
                  <c:v>259.87</c:v>
                </c:pt>
                <c:pt idx="25">
                  <c:v>269.86500000000001</c:v>
                </c:pt>
                <c:pt idx="26">
                  <c:v>279.86</c:v>
                </c:pt>
                <c:pt idx="27">
                  <c:v>289.85500000000002</c:v>
                </c:pt>
                <c:pt idx="28">
                  <c:v>299.85000000000002</c:v>
                </c:pt>
                <c:pt idx="29">
                  <c:v>309.84500000000003</c:v>
                </c:pt>
                <c:pt idx="30">
                  <c:v>319.83999999999997</c:v>
                </c:pt>
                <c:pt idx="31">
                  <c:v>329.83499999999998</c:v>
                </c:pt>
                <c:pt idx="32">
                  <c:v>339.83</c:v>
                </c:pt>
                <c:pt idx="33">
                  <c:v>349.82499999999999</c:v>
                </c:pt>
                <c:pt idx="34">
                  <c:v>359.82</c:v>
                </c:pt>
                <c:pt idx="35">
                  <c:v>369.815</c:v>
                </c:pt>
                <c:pt idx="36">
                  <c:v>379.81</c:v>
                </c:pt>
                <c:pt idx="37">
                  <c:v>389.80500000000001</c:v>
                </c:pt>
                <c:pt idx="38">
                  <c:v>399.8</c:v>
                </c:pt>
                <c:pt idx="39">
                  <c:v>409.79500000000002</c:v>
                </c:pt>
                <c:pt idx="40">
                  <c:v>419.79</c:v>
                </c:pt>
                <c:pt idx="41">
                  <c:v>429.78500000000003</c:v>
                </c:pt>
                <c:pt idx="42">
                  <c:v>439.78</c:v>
                </c:pt>
                <c:pt idx="43">
                  <c:v>449.77499999999998</c:v>
                </c:pt>
                <c:pt idx="44">
                  <c:v>459.77</c:v>
                </c:pt>
                <c:pt idx="45">
                  <c:v>469.76499999999999</c:v>
                </c:pt>
                <c:pt idx="46">
                  <c:v>479.76</c:v>
                </c:pt>
                <c:pt idx="47">
                  <c:v>489.755</c:v>
                </c:pt>
                <c:pt idx="48">
                  <c:v>499.75</c:v>
                </c:pt>
                <c:pt idx="49">
                  <c:v>509.745</c:v>
                </c:pt>
                <c:pt idx="50">
                  <c:v>519.74</c:v>
                </c:pt>
                <c:pt idx="51">
                  <c:v>529.73500000000001</c:v>
                </c:pt>
                <c:pt idx="52">
                  <c:v>539.73</c:v>
                </c:pt>
                <c:pt idx="53">
                  <c:v>549.72500000000002</c:v>
                </c:pt>
                <c:pt idx="54">
                  <c:v>559.72</c:v>
                </c:pt>
                <c:pt idx="55">
                  <c:v>569.71500000000003</c:v>
                </c:pt>
                <c:pt idx="56">
                  <c:v>579.71</c:v>
                </c:pt>
                <c:pt idx="57">
                  <c:v>589.70500000000004</c:v>
                </c:pt>
                <c:pt idx="58">
                  <c:v>599.70000000000005</c:v>
                </c:pt>
                <c:pt idx="59">
                  <c:v>609.69500000000005</c:v>
                </c:pt>
                <c:pt idx="60">
                  <c:v>619.69000000000005</c:v>
                </c:pt>
                <c:pt idx="61">
                  <c:v>629.68499999999995</c:v>
                </c:pt>
                <c:pt idx="62">
                  <c:v>639.67999999999995</c:v>
                </c:pt>
                <c:pt idx="63">
                  <c:v>649.67499999999995</c:v>
                </c:pt>
                <c:pt idx="64">
                  <c:v>659.67</c:v>
                </c:pt>
                <c:pt idx="65">
                  <c:v>669.66499999999996</c:v>
                </c:pt>
                <c:pt idx="66">
                  <c:v>679.66</c:v>
                </c:pt>
                <c:pt idx="67">
                  <c:v>689.65499999999997</c:v>
                </c:pt>
                <c:pt idx="68">
                  <c:v>699.65</c:v>
                </c:pt>
                <c:pt idx="69">
                  <c:v>709.64499999999998</c:v>
                </c:pt>
                <c:pt idx="70">
                  <c:v>719.64</c:v>
                </c:pt>
                <c:pt idx="71">
                  <c:v>729.63499999999999</c:v>
                </c:pt>
                <c:pt idx="72">
                  <c:v>739.63</c:v>
                </c:pt>
                <c:pt idx="73">
                  <c:v>749.625</c:v>
                </c:pt>
                <c:pt idx="74">
                  <c:v>759.62</c:v>
                </c:pt>
                <c:pt idx="75">
                  <c:v>769.61500000000001</c:v>
                </c:pt>
                <c:pt idx="76">
                  <c:v>779.61</c:v>
                </c:pt>
                <c:pt idx="77">
                  <c:v>789.60500000000002</c:v>
                </c:pt>
                <c:pt idx="78">
                  <c:v>799.6</c:v>
                </c:pt>
                <c:pt idx="79">
                  <c:v>809.59500000000003</c:v>
                </c:pt>
                <c:pt idx="80">
                  <c:v>819.59</c:v>
                </c:pt>
                <c:pt idx="81">
                  <c:v>829.58500000000004</c:v>
                </c:pt>
                <c:pt idx="82">
                  <c:v>839.58</c:v>
                </c:pt>
                <c:pt idx="83">
                  <c:v>849.57500000000005</c:v>
                </c:pt>
                <c:pt idx="84">
                  <c:v>859.57</c:v>
                </c:pt>
                <c:pt idx="85">
                  <c:v>869.56500000000005</c:v>
                </c:pt>
                <c:pt idx="86">
                  <c:v>879.56</c:v>
                </c:pt>
                <c:pt idx="87">
                  <c:v>889.55499999999995</c:v>
                </c:pt>
                <c:pt idx="88">
                  <c:v>899.55</c:v>
                </c:pt>
                <c:pt idx="89">
                  <c:v>909.54499999999996</c:v>
                </c:pt>
                <c:pt idx="90">
                  <c:v>919.54</c:v>
                </c:pt>
                <c:pt idx="91">
                  <c:v>929.53499999999997</c:v>
                </c:pt>
                <c:pt idx="92">
                  <c:v>939.53</c:v>
                </c:pt>
                <c:pt idx="93">
                  <c:v>949.52499999999998</c:v>
                </c:pt>
                <c:pt idx="94">
                  <c:v>959.52</c:v>
                </c:pt>
                <c:pt idx="95">
                  <c:v>969.51499999999999</c:v>
                </c:pt>
                <c:pt idx="96">
                  <c:v>979.51</c:v>
                </c:pt>
                <c:pt idx="97">
                  <c:v>989.505</c:v>
                </c:pt>
                <c:pt idx="98">
                  <c:v>999.5</c:v>
                </c:pt>
                <c:pt idx="99">
                  <c:v>1009.495</c:v>
                </c:pt>
                <c:pt idx="100">
                  <c:v>1019.49</c:v>
                </c:pt>
                <c:pt idx="101">
                  <c:v>1029.4849999999999</c:v>
                </c:pt>
                <c:pt idx="102">
                  <c:v>1039.48</c:v>
                </c:pt>
                <c:pt idx="103">
                  <c:v>1049.4749999999999</c:v>
                </c:pt>
                <c:pt idx="104">
                  <c:v>1059.47</c:v>
                </c:pt>
                <c:pt idx="105">
                  <c:v>1069.4649999999999</c:v>
                </c:pt>
                <c:pt idx="106">
                  <c:v>1079.46</c:v>
                </c:pt>
                <c:pt idx="107">
                  <c:v>1089.4549999999999</c:v>
                </c:pt>
                <c:pt idx="108">
                  <c:v>1099.45</c:v>
                </c:pt>
                <c:pt idx="109">
                  <c:v>1109.4449999999999</c:v>
                </c:pt>
                <c:pt idx="110">
                  <c:v>1119.44</c:v>
                </c:pt>
                <c:pt idx="111">
                  <c:v>1129.4349999999999</c:v>
                </c:pt>
                <c:pt idx="112">
                  <c:v>1139.43</c:v>
                </c:pt>
                <c:pt idx="113">
                  <c:v>1149.425</c:v>
                </c:pt>
                <c:pt idx="114">
                  <c:v>1159.42</c:v>
                </c:pt>
                <c:pt idx="115">
                  <c:v>1169.415</c:v>
                </c:pt>
                <c:pt idx="116">
                  <c:v>1179.4100000000001</c:v>
                </c:pt>
                <c:pt idx="117">
                  <c:v>1189.405</c:v>
                </c:pt>
                <c:pt idx="118">
                  <c:v>1199.4000000000001</c:v>
                </c:pt>
                <c:pt idx="119">
                  <c:v>1209.395</c:v>
                </c:pt>
                <c:pt idx="120">
                  <c:v>1219.3900000000001</c:v>
                </c:pt>
                <c:pt idx="121">
                  <c:v>1229.385</c:v>
                </c:pt>
                <c:pt idx="122">
                  <c:v>1239.3800000000001</c:v>
                </c:pt>
                <c:pt idx="123">
                  <c:v>1249.375</c:v>
                </c:pt>
                <c:pt idx="124">
                  <c:v>1259.3699999999999</c:v>
                </c:pt>
                <c:pt idx="125">
                  <c:v>1269.365</c:v>
                </c:pt>
                <c:pt idx="126">
                  <c:v>1279.3599999999999</c:v>
                </c:pt>
                <c:pt idx="127">
                  <c:v>1289.355</c:v>
                </c:pt>
                <c:pt idx="128">
                  <c:v>1299.3499999999999</c:v>
                </c:pt>
                <c:pt idx="129">
                  <c:v>1309.345</c:v>
                </c:pt>
                <c:pt idx="130">
                  <c:v>1319.34</c:v>
                </c:pt>
                <c:pt idx="131">
                  <c:v>1329.335</c:v>
                </c:pt>
                <c:pt idx="132">
                  <c:v>1339.33</c:v>
                </c:pt>
                <c:pt idx="133">
                  <c:v>1349.325</c:v>
                </c:pt>
                <c:pt idx="134">
                  <c:v>1359.32</c:v>
                </c:pt>
                <c:pt idx="135">
                  <c:v>1369.3150000000001</c:v>
                </c:pt>
                <c:pt idx="136">
                  <c:v>1379.31</c:v>
                </c:pt>
                <c:pt idx="137">
                  <c:v>1389.3050000000001</c:v>
                </c:pt>
                <c:pt idx="138">
                  <c:v>1399.3</c:v>
                </c:pt>
                <c:pt idx="139">
                  <c:v>1409.2950000000001</c:v>
                </c:pt>
                <c:pt idx="140">
                  <c:v>1419.29</c:v>
                </c:pt>
                <c:pt idx="141">
                  <c:v>1429.2850000000001</c:v>
                </c:pt>
                <c:pt idx="142">
                  <c:v>1439.28</c:v>
                </c:pt>
                <c:pt idx="143">
                  <c:v>1449.2750000000001</c:v>
                </c:pt>
                <c:pt idx="144">
                  <c:v>1459.27</c:v>
                </c:pt>
                <c:pt idx="145">
                  <c:v>1469.2650000000001</c:v>
                </c:pt>
                <c:pt idx="146">
                  <c:v>1479.26</c:v>
                </c:pt>
                <c:pt idx="147">
                  <c:v>1489.2550000000001</c:v>
                </c:pt>
                <c:pt idx="148">
                  <c:v>1499.25</c:v>
                </c:pt>
                <c:pt idx="149">
                  <c:v>1509.2449999999999</c:v>
                </c:pt>
                <c:pt idx="150">
                  <c:v>1519.24</c:v>
                </c:pt>
                <c:pt idx="151">
                  <c:v>1529.2349999999999</c:v>
                </c:pt>
                <c:pt idx="152">
                  <c:v>1539.23</c:v>
                </c:pt>
                <c:pt idx="153">
                  <c:v>1549.2249999999999</c:v>
                </c:pt>
                <c:pt idx="154">
                  <c:v>1559.22</c:v>
                </c:pt>
                <c:pt idx="155">
                  <c:v>1569.2149999999999</c:v>
                </c:pt>
                <c:pt idx="156">
                  <c:v>1579.21</c:v>
                </c:pt>
                <c:pt idx="157">
                  <c:v>1589.2049999999999</c:v>
                </c:pt>
                <c:pt idx="158">
                  <c:v>1599.2</c:v>
                </c:pt>
                <c:pt idx="159">
                  <c:v>1609.1949999999999</c:v>
                </c:pt>
                <c:pt idx="160">
                  <c:v>1619.19</c:v>
                </c:pt>
                <c:pt idx="161">
                  <c:v>1629.1849999999999</c:v>
                </c:pt>
                <c:pt idx="162">
                  <c:v>1639.18</c:v>
                </c:pt>
                <c:pt idx="163">
                  <c:v>1649.175</c:v>
                </c:pt>
                <c:pt idx="164">
                  <c:v>1659.17</c:v>
                </c:pt>
                <c:pt idx="165">
                  <c:v>1669.165</c:v>
                </c:pt>
                <c:pt idx="166">
                  <c:v>1679.16</c:v>
                </c:pt>
                <c:pt idx="167">
                  <c:v>1689.155</c:v>
                </c:pt>
                <c:pt idx="168">
                  <c:v>1699.15</c:v>
                </c:pt>
                <c:pt idx="169">
                  <c:v>1709.145</c:v>
                </c:pt>
                <c:pt idx="170">
                  <c:v>1719.14</c:v>
                </c:pt>
                <c:pt idx="171">
                  <c:v>1729.135</c:v>
                </c:pt>
                <c:pt idx="172">
                  <c:v>1739.13</c:v>
                </c:pt>
                <c:pt idx="173">
                  <c:v>1749.125</c:v>
                </c:pt>
                <c:pt idx="174">
                  <c:v>1759.12</c:v>
                </c:pt>
                <c:pt idx="175">
                  <c:v>1769.115</c:v>
                </c:pt>
                <c:pt idx="176">
                  <c:v>1779.11</c:v>
                </c:pt>
                <c:pt idx="177">
                  <c:v>1789.105</c:v>
                </c:pt>
                <c:pt idx="178">
                  <c:v>1799.1</c:v>
                </c:pt>
                <c:pt idx="179">
                  <c:v>1809.095</c:v>
                </c:pt>
                <c:pt idx="180">
                  <c:v>1819.09</c:v>
                </c:pt>
                <c:pt idx="181">
                  <c:v>1829.085</c:v>
                </c:pt>
                <c:pt idx="182">
                  <c:v>1839.08</c:v>
                </c:pt>
                <c:pt idx="183">
                  <c:v>1849.075</c:v>
                </c:pt>
                <c:pt idx="184">
                  <c:v>1859.07</c:v>
                </c:pt>
                <c:pt idx="185">
                  <c:v>1869.0650000000001</c:v>
                </c:pt>
                <c:pt idx="186">
                  <c:v>1879.06</c:v>
                </c:pt>
                <c:pt idx="187">
                  <c:v>1889.0550000000001</c:v>
                </c:pt>
                <c:pt idx="188">
                  <c:v>1899.05</c:v>
                </c:pt>
                <c:pt idx="189">
                  <c:v>1909.0450000000001</c:v>
                </c:pt>
                <c:pt idx="190">
                  <c:v>1919.04</c:v>
                </c:pt>
                <c:pt idx="191">
                  <c:v>1929.0350000000001</c:v>
                </c:pt>
                <c:pt idx="192">
                  <c:v>1939.03</c:v>
                </c:pt>
                <c:pt idx="193">
                  <c:v>1949.0250000000001</c:v>
                </c:pt>
                <c:pt idx="194">
                  <c:v>1959.02</c:v>
                </c:pt>
                <c:pt idx="195">
                  <c:v>1969.0150000000001</c:v>
                </c:pt>
                <c:pt idx="196">
                  <c:v>1979.01</c:v>
                </c:pt>
                <c:pt idx="197">
                  <c:v>1989.0050000000001</c:v>
                </c:pt>
                <c:pt idx="198">
                  <c:v>1999</c:v>
                </c:pt>
                <c:pt idx="199">
                  <c:v>2008.9949999999999</c:v>
                </c:pt>
                <c:pt idx="200">
                  <c:v>2018.99</c:v>
                </c:pt>
                <c:pt idx="201">
                  <c:v>2028.9849999999999</c:v>
                </c:pt>
                <c:pt idx="202">
                  <c:v>2038.98</c:v>
                </c:pt>
                <c:pt idx="203">
                  <c:v>2048.9749999999999</c:v>
                </c:pt>
                <c:pt idx="204">
                  <c:v>2058.9699999999998</c:v>
                </c:pt>
                <c:pt idx="205">
                  <c:v>2068.9650000000001</c:v>
                </c:pt>
                <c:pt idx="206">
                  <c:v>2078.96</c:v>
                </c:pt>
                <c:pt idx="207">
                  <c:v>2088.9549999999999</c:v>
                </c:pt>
                <c:pt idx="208">
                  <c:v>2098.9499999999998</c:v>
                </c:pt>
                <c:pt idx="209">
                  <c:v>2108.9450000000002</c:v>
                </c:pt>
                <c:pt idx="210">
                  <c:v>2118.94</c:v>
                </c:pt>
                <c:pt idx="211">
                  <c:v>2128.9349999999999</c:v>
                </c:pt>
                <c:pt idx="212">
                  <c:v>2138.9299999999998</c:v>
                </c:pt>
                <c:pt idx="213">
                  <c:v>2148.9250000000002</c:v>
                </c:pt>
                <c:pt idx="214">
                  <c:v>2158.92</c:v>
                </c:pt>
                <c:pt idx="215">
                  <c:v>2168.915</c:v>
                </c:pt>
                <c:pt idx="216">
                  <c:v>2178.91</c:v>
                </c:pt>
                <c:pt idx="217">
                  <c:v>2188.9050000000002</c:v>
                </c:pt>
                <c:pt idx="218">
                  <c:v>2198.9</c:v>
                </c:pt>
                <c:pt idx="219">
                  <c:v>2208.895</c:v>
                </c:pt>
                <c:pt idx="220">
                  <c:v>2218.89</c:v>
                </c:pt>
                <c:pt idx="221">
                  <c:v>2228.8850000000002</c:v>
                </c:pt>
                <c:pt idx="222">
                  <c:v>2238.88</c:v>
                </c:pt>
                <c:pt idx="223">
                  <c:v>2248.875</c:v>
                </c:pt>
                <c:pt idx="224">
                  <c:v>2258.87</c:v>
                </c:pt>
                <c:pt idx="225">
                  <c:v>2268.8649999999998</c:v>
                </c:pt>
                <c:pt idx="226">
                  <c:v>2278.86</c:v>
                </c:pt>
                <c:pt idx="227">
                  <c:v>2288.855</c:v>
                </c:pt>
                <c:pt idx="228">
                  <c:v>2298.85</c:v>
                </c:pt>
                <c:pt idx="229">
                  <c:v>2308.8449999999998</c:v>
                </c:pt>
                <c:pt idx="230">
                  <c:v>2318.84</c:v>
                </c:pt>
                <c:pt idx="231">
                  <c:v>2328.835</c:v>
                </c:pt>
                <c:pt idx="232">
                  <c:v>2338.83</c:v>
                </c:pt>
                <c:pt idx="233">
                  <c:v>2348.8249999999998</c:v>
                </c:pt>
                <c:pt idx="234">
                  <c:v>2358.8200000000002</c:v>
                </c:pt>
                <c:pt idx="235">
                  <c:v>2368.8150000000001</c:v>
                </c:pt>
                <c:pt idx="236">
                  <c:v>2378.81</c:v>
                </c:pt>
                <c:pt idx="237">
                  <c:v>2388.8049999999998</c:v>
                </c:pt>
                <c:pt idx="238">
                  <c:v>2398.8000000000002</c:v>
                </c:pt>
                <c:pt idx="239">
                  <c:v>2408.7950000000001</c:v>
                </c:pt>
                <c:pt idx="240">
                  <c:v>2418.79</c:v>
                </c:pt>
                <c:pt idx="241">
                  <c:v>2428.7849999999999</c:v>
                </c:pt>
                <c:pt idx="242">
                  <c:v>2438.7800000000002</c:v>
                </c:pt>
                <c:pt idx="243">
                  <c:v>2448.7750000000001</c:v>
                </c:pt>
                <c:pt idx="244">
                  <c:v>2458.77</c:v>
                </c:pt>
                <c:pt idx="245">
                  <c:v>2468.7649999999999</c:v>
                </c:pt>
                <c:pt idx="246">
                  <c:v>2478.7600000000002</c:v>
                </c:pt>
                <c:pt idx="247">
                  <c:v>2488.7550000000001</c:v>
                </c:pt>
                <c:pt idx="248">
                  <c:v>2498.75</c:v>
                </c:pt>
                <c:pt idx="249">
                  <c:v>2508.7449999999999</c:v>
                </c:pt>
                <c:pt idx="250">
                  <c:v>2518.7399999999998</c:v>
                </c:pt>
                <c:pt idx="251">
                  <c:v>2528.7350000000001</c:v>
                </c:pt>
                <c:pt idx="252">
                  <c:v>2538.73</c:v>
                </c:pt>
                <c:pt idx="253">
                  <c:v>2548.7249999999999</c:v>
                </c:pt>
                <c:pt idx="254">
                  <c:v>2558.7199999999998</c:v>
                </c:pt>
                <c:pt idx="255">
                  <c:v>2568.7150000000001</c:v>
                </c:pt>
                <c:pt idx="256">
                  <c:v>2578.71</c:v>
                </c:pt>
                <c:pt idx="257">
                  <c:v>2588.7049999999999</c:v>
                </c:pt>
                <c:pt idx="258">
                  <c:v>2598.6999999999998</c:v>
                </c:pt>
                <c:pt idx="259">
                  <c:v>2608.6950000000002</c:v>
                </c:pt>
                <c:pt idx="260">
                  <c:v>2618.69</c:v>
                </c:pt>
                <c:pt idx="261">
                  <c:v>2628.6849999999999</c:v>
                </c:pt>
                <c:pt idx="262">
                  <c:v>2638.68</c:v>
                </c:pt>
                <c:pt idx="263">
                  <c:v>2648.6750000000002</c:v>
                </c:pt>
                <c:pt idx="264">
                  <c:v>2658.67</c:v>
                </c:pt>
                <c:pt idx="265">
                  <c:v>2668.665</c:v>
                </c:pt>
                <c:pt idx="266">
                  <c:v>2678.66</c:v>
                </c:pt>
                <c:pt idx="267">
                  <c:v>2688.6550000000002</c:v>
                </c:pt>
                <c:pt idx="268">
                  <c:v>2698.65</c:v>
                </c:pt>
                <c:pt idx="269">
                  <c:v>2708.645</c:v>
                </c:pt>
                <c:pt idx="270">
                  <c:v>2718.64</c:v>
                </c:pt>
                <c:pt idx="271">
                  <c:v>2728.6350000000002</c:v>
                </c:pt>
                <c:pt idx="272">
                  <c:v>2738.63</c:v>
                </c:pt>
                <c:pt idx="273">
                  <c:v>2748.625</c:v>
                </c:pt>
                <c:pt idx="274">
                  <c:v>2758.62</c:v>
                </c:pt>
                <c:pt idx="275">
                  <c:v>2768.6149999999998</c:v>
                </c:pt>
                <c:pt idx="276">
                  <c:v>2778.61</c:v>
                </c:pt>
                <c:pt idx="277">
                  <c:v>2788.605</c:v>
                </c:pt>
                <c:pt idx="278">
                  <c:v>2798.6</c:v>
                </c:pt>
                <c:pt idx="279">
                  <c:v>2808.5949999999998</c:v>
                </c:pt>
                <c:pt idx="280">
                  <c:v>2818.59</c:v>
                </c:pt>
                <c:pt idx="281">
                  <c:v>2828.585</c:v>
                </c:pt>
                <c:pt idx="282">
                  <c:v>2838.58</c:v>
                </c:pt>
                <c:pt idx="283">
                  <c:v>2848.5749999999998</c:v>
                </c:pt>
                <c:pt idx="284">
                  <c:v>2858.57</c:v>
                </c:pt>
                <c:pt idx="285">
                  <c:v>2868.5650000000001</c:v>
                </c:pt>
                <c:pt idx="286">
                  <c:v>2878.56</c:v>
                </c:pt>
                <c:pt idx="287">
                  <c:v>2888.5549999999998</c:v>
                </c:pt>
                <c:pt idx="288">
                  <c:v>2898.55</c:v>
                </c:pt>
                <c:pt idx="289">
                  <c:v>2908.5450000000001</c:v>
                </c:pt>
                <c:pt idx="290">
                  <c:v>2918.54</c:v>
                </c:pt>
                <c:pt idx="291">
                  <c:v>2928.5349999999999</c:v>
                </c:pt>
                <c:pt idx="292">
                  <c:v>2938.53</c:v>
                </c:pt>
                <c:pt idx="293">
                  <c:v>2948.5250000000001</c:v>
                </c:pt>
                <c:pt idx="294">
                  <c:v>2958.52</c:v>
                </c:pt>
                <c:pt idx="295">
                  <c:v>2968.5149999999999</c:v>
                </c:pt>
                <c:pt idx="296">
                  <c:v>2978.51</c:v>
                </c:pt>
                <c:pt idx="297">
                  <c:v>2988.5050000000001</c:v>
                </c:pt>
                <c:pt idx="298">
                  <c:v>2998.5</c:v>
                </c:pt>
                <c:pt idx="299">
                  <c:v>3008.4949999999999</c:v>
                </c:pt>
                <c:pt idx="300">
                  <c:v>3018.49</c:v>
                </c:pt>
                <c:pt idx="301">
                  <c:v>3028.4850000000001</c:v>
                </c:pt>
                <c:pt idx="302">
                  <c:v>3038.48</c:v>
                </c:pt>
                <c:pt idx="303">
                  <c:v>3048.4749999999999</c:v>
                </c:pt>
                <c:pt idx="304">
                  <c:v>3058.47</c:v>
                </c:pt>
                <c:pt idx="305">
                  <c:v>3068.4650000000001</c:v>
                </c:pt>
                <c:pt idx="306">
                  <c:v>3078.46</c:v>
                </c:pt>
                <c:pt idx="307">
                  <c:v>3088.4549999999999</c:v>
                </c:pt>
                <c:pt idx="308">
                  <c:v>3098.45</c:v>
                </c:pt>
                <c:pt idx="309">
                  <c:v>3108.4450000000002</c:v>
                </c:pt>
                <c:pt idx="310">
                  <c:v>3118.44</c:v>
                </c:pt>
                <c:pt idx="311">
                  <c:v>3128.4349999999999</c:v>
                </c:pt>
                <c:pt idx="312">
                  <c:v>3138.43</c:v>
                </c:pt>
                <c:pt idx="313">
                  <c:v>3148.4250000000002</c:v>
                </c:pt>
                <c:pt idx="314">
                  <c:v>3158.42</c:v>
                </c:pt>
                <c:pt idx="315">
                  <c:v>3168.415</c:v>
                </c:pt>
                <c:pt idx="316">
                  <c:v>3178.41</c:v>
                </c:pt>
                <c:pt idx="317">
                  <c:v>3188.4050000000002</c:v>
                </c:pt>
                <c:pt idx="318">
                  <c:v>3198.4</c:v>
                </c:pt>
                <c:pt idx="319">
                  <c:v>3208.395</c:v>
                </c:pt>
                <c:pt idx="320">
                  <c:v>3218.39</c:v>
                </c:pt>
                <c:pt idx="321">
                  <c:v>3228.3850000000002</c:v>
                </c:pt>
                <c:pt idx="322">
                  <c:v>3238.38</c:v>
                </c:pt>
                <c:pt idx="323">
                  <c:v>3248.375</c:v>
                </c:pt>
                <c:pt idx="324">
                  <c:v>3258.37</c:v>
                </c:pt>
                <c:pt idx="325">
                  <c:v>3268.3649999999998</c:v>
                </c:pt>
                <c:pt idx="326">
                  <c:v>3278.36</c:v>
                </c:pt>
                <c:pt idx="327">
                  <c:v>3288.355</c:v>
                </c:pt>
                <c:pt idx="328">
                  <c:v>3298.35</c:v>
                </c:pt>
                <c:pt idx="329">
                  <c:v>3308.3449999999998</c:v>
                </c:pt>
                <c:pt idx="330">
                  <c:v>3318.34</c:v>
                </c:pt>
                <c:pt idx="331">
                  <c:v>3328.335</c:v>
                </c:pt>
                <c:pt idx="332">
                  <c:v>3338.33</c:v>
                </c:pt>
                <c:pt idx="333">
                  <c:v>3348.3249999999998</c:v>
                </c:pt>
                <c:pt idx="334">
                  <c:v>3358.32</c:v>
                </c:pt>
                <c:pt idx="335">
                  <c:v>3368.3150000000001</c:v>
                </c:pt>
                <c:pt idx="336">
                  <c:v>3378.31</c:v>
                </c:pt>
                <c:pt idx="337">
                  <c:v>3388.3049999999998</c:v>
                </c:pt>
                <c:pt idx="338">
                  <c:v>3398.3</c:v>
                </c:pt>
                <c:pt idx="339">
                  <c:v>3408.2950000000001</c:v>
                </c:pt>
                <c:pt idx="340">
                  <c:v>3418.29</c:v>
                </c:pt>
                <c:pt idx="341">
                  <c:v>3428.2849999999999</c:v>
                </c:pt>
                <c:pt idx="342">
                  <c:v>3438.28</c:v>
                </c:pt>
                <c:pt idx="343">
                  <c:v>3448.2750000000001</c:v>
                </c:pt>
                <c:pt idx="344">
                  <c:v>3458.27</c:v>
                </c:pt>
                <c:pt idx="345">
                  <c:v>3468.2649999999999</c:v>
                </c:pt>
                <c:pt idx="346">
                  <c:v>3478.26</c:v>
                </c:pt>
                <c:pt idx="347">
                  <c:v>3488.2550000000001</c:v>
                </c:pt>
                <c:pt idx="348">
                  <c:v>3498.25</c:v>
                </c:pt>
                <c:pt idx="349">
                  <c:v>3508.2449999999999</c:v>
                </c:pt>
                <c:pt idx="350">
                  <c:v>3518.24</c:v>
                </c:pt>
                <c:pt idx="351">
                  <c:v>3528.2350000000001</c:v>
                </c:pt>
                <c:pt idx="352">
                  <c:v>3538.23</c:v>
                </c:pt>
                <c:pt idx="353">
                  <c:v>3548.2249999999999</c:v>
                </c:pt>
                <c:pt idx="354">
                  <c:v>3558.22</c:v>
                </c:pt>
                <c:pt idx="355">
                  <c:v>3568.2150000000001</c:v>
                </c:pt>
                <c:pt idx="356">
                  <c:v>3578.21</c:v>
                </c:pt>
                <c:pt idx="357">
                  <c:v>3588.2049999999999</c:v>
                </c:pt>
                <c:pt idx="358">
                  <c:v>3598.2</c:v>
                </c:pt>
                <c:pt idx="359">
                  <c:v>3608.1950000000002</c:v>
                </c:pt>
                <c:pt idx="360">
                  <c:v>3618.19</c:v>
                </c:pt>
                <c:pt idx="361">
                  <c:v>3628.1849999999999</c:v>
                </c:pt>
                <c:pt idx="362">
                  <c:v>3638.18</c:v>
                </c:pt>
                <c:pt idx="363">
                  <c:v>3648.1750000000002</c:v>
                </c:pt>
                <c:pt idx="364">
                  <c:v>3658.17</c:v>
                </c:pt>
                <c:pt idx="365">
                  <c:v>3668.165</c:v>
                </c:pt>
                <c:pt idx="366">
                  <c:v>3678.16</c:v>
                </c:pt>
                <c:pt idx="367">
                  <c:v>3688.1550000000002</c:v>
                </c:pt>
                <c:pt idx="368">
                  <c:v>3698.15</c:v>
                </c:pt>
                <c:pt idx="369">
                  <c:v>3708.145</c:v>
                </c:pt>
                <c:pt idx="370">
                  <c:v>3718.14</c:v>
                </c:pt>
                <c:pt idx="371">
                  <c:v>3728.1350000000002</c:v>
                </c:pt>
                <c:pt idx="372">
                  <c:v>3738.13</c:v>
                </c:pt>
                <c:pt idx="373">
                  <c:v>3748.125</c:v>
                </c:pt>
                <c:pt idx="374">
                  <c:v>3758.12</c:v>
                </c:pt>
                <c:pt idx="375">
                  <c:v>3768.1149999999998</c:v>
                </c:pt>
                <c:pt idx="376">
                  <c:v>3778.11</c:v>
                </c:pt>
                <c:pt idx="377">
                  <c:v>3788.105</c:v>
                </c:pt>
                <c:pt idx="378">
                  <c:v>3798.1</c:v>
                </c:pt>
                <c:pt idx="379">
                  <c:v>3808.0949999999998</c:v>
                </c:pt>
                <c:pt idx="380">
                  <c:v>3818.09</c:v>
                </c:pt>
                <c:pt idx="381">
                  <c:v>3828.085</c:v>
                </c:pt>
                <c:pt idx="382">
                  <c:v>3838.08</c:v>
                </c:pt>
                <c:pt idx="383">
                  <c:v>3848.0749999999998</c:v>
                </c:pt>
                <c:pt idx="384">
                  <c:v>3858.07</c:v>
                </c:pt>
                <c:pt idx="385">
                  <c:v>3868.0650000000001</c:v>
                </c:pt>
                <c:pt idx="386">
                  <c:v>3878.06</c:v>
                </c:pt>
                <c:pt idx="387">
                  <c:v>3888.0549999999998</c:v>
                </c:pt>
                <c:pt idx="388">
                  <c:v>3898.05</c:v>
                </c:pt>
                <c:pt idx="389">
                  <c:v>3908.0450000000001</c:v>
                </c:pt>
                <c:pt idx="390">
                  <c:v>3918.04</c:v>
                </c:pt>
                <c:pt idx="391">
                  <c:v>3928.0349999999999</c:v>
                </c:pt>
                <c:pt idx="392">
                  <c:v>3938.03</c:v>
                </c:pt>
                <c:pt idx="393">
                  <c:v>3948.0250000000001</c:v>
                </c:pt>
                <c:pt idx="394">
                  <c:v>3958.02</c:v>
                </c:pt>
                <c:pt idx="395">
                  <c:v>3968.0149999999999</c:v>
                </c:pt>
                <c:pt idx="396">
                  <c:v>3978.01</c:v>
                </c:pt>
                <c:pt idx="397">
                  <c:v>3988.0050000000001</c:v>
                </c:pt>
                <c:pt idx="398">
                  <c:v>3998</c:v>
                </c:pt>
                <c:pt idx="399">
                  <c:v>4007.9949999999999</c:v>
                </c:pt>
                <c:pt idx="400">
                  <c:v>4017.99</c:v>
                </c:pt>
                <c:pt idx="401">
                  <c:v>4027.9850000000001</c:v>
                </c:pt>
                <c:pt idx="402">
                  <c:v>4037.98</c:v>
                </c:pt>
                <c:pt idx="403">
                  <c:v>4047.9749999999999</c:v>
                </c:pt>
                <c:pt idx="404">
                  <c:v>4057.97</c:v>
                </c:pt>
                <c:pt idx="405">
                  <c:v>4067.9650000000001</c:v>
                </c:pt>
                <c:pt idx="406">
                  <c:v>4077.96</c:v>
                </c:pt>
                <c:pt idx="407">
                  <c:v>4087.9549999999999</c:v>
                </c:pt>
                <c:pt idx="408">
                  <c:v>4097.95</c:v>
                </c:pt>
                <c:pt idx="409">
                  <c:v>4107.9449999999997</c:v>
                </c:pt>
                <c:pt idx="410">
                  <c:v>4117.9399999999996</c:v>
                </c:pt>
                <c:pt idx="411">
                  <c:v>4127.9350000000004</c:v>
                </c:pt>
                <c:pt idx="412">
                  <c:v>4137.93</c:v>
                </c:pt>
                <c:pt idx="413">
                  <c:v>4147.9250000000002</c:v>
                </c:pt>
                <c:pt idx="414">
                  <c:v>4157.92</c:v>
                </c:pt>
                <c:pt idx="415">
                  <c:v>4167.915</c:v>
                </c:pt>
                <c:pt idx="416">
                  <c:v>4177.91</c:v>
                </c:pt>
                <c:pt idx="417">
                  <c:v>4187.9049999999997</c:v>
                </c:pt>
                <c:pt idx="418">
                  <c:v>4197.8999999999996</c:v>
                </c:pt>
                <c:pt idx="419">
                  <c:v>4207.8950000000004</c:v>
                </c:pt>
                <c:pt idx="420">
                  <c:v>4217.8900000000003</c:v>
                </c:pt>
                <c:pt idx="421">
                  <c:v>4227.8850000000002</c:v>
                </c:pt>
                <c:pt idx="422">
                  <c:v>4237.88</c:v>
                </c:pt>
                <c:pt idx="423">
                  <c:v>4247.875</c:v>
                </c:pt>
                <c:pt idx="424">
                  <c:v>4257.87</c:v>
                </c:pt>
                <c:pt idx="425">
                  <c:v>4267.8649999999998</c:v>
                </c:pt>
                <c:pt idx="426">
                  <c:v>4277.8599999999997</c:v>
                </c:pt>
                <c:pt idx="427">
                  <c:v>4287.8549999999996</c:v>
                </c:pt>
                <c:pt idx="428">
                  <c:v>4297.8500000000004</c:v>
                </c:pt>
                <c:pt idx="429">
                  <c:v>4307.8450000000003</c:v>
                </c:pt>
                <c:pt idx="430">
                  <c:v>4317.84</c:v>
                </c:pt>
                <c:pt idx="431">
                  <c:v>4327.835</c:v>
                </c:pt>
                <c:pt idx="432">
                  <c:v>4337.83</c:v>
                </c:pt>
                <c:pt idx="433">
                  <c:v>4347.8249999999998</c:v>
                </c:pt>
                <c:pt idx="434">
                  <c:v>4357.82</c:v>
                </c:pt>
                <c:pt idx="435">
                  <c:v>4367.8149999999996</c:v>
                </c:pt>
                <c:pt idx="436">
                  <c:v>4377.8100000000004</c:v>
                </c:pt>
                <c:pt idx="437">
                  <c:v>4387.8050000000003</c:v>
                </c:pt>
                <c:pt idx="438">
                  <c:v>4397.8</c:v>
                </c:pt>
                <c:pt idx="439">
                  <c:v>4407.7950000000001</c:v>
                </c:pt>
                <c:pt idx="440">
                  <c:v>4417.79</c:v>
                </c:pt>
                <c:pt idx="441">
                  <c:v>4427.7849999999999</c:v>
                </c:pt>
                <c:pt idx="442">
                  <c:v>4437.78</c:v>
                </c:pt>
                <c:pt idx="443">
                  <c:v>4447.7749999999996</c:v>
                </c:pt>
                <c:pt idx="444">
                  <c:v>4457.7700000000004</c:v>
                </c:pt>
                <c:pt idx="445">
                  <c:v>4467.7650000000003</c:v>
                </c:pt>
                <c:pt idx="446">
                  <c:v>4477.76</c:v>
                </c:pt>
                <c:pt idx="447">
                  <c:v>4487.7550000000001</c:v>
                </c:pt>
                <c:pt idx="448">
                  <c:v>4497.75</c:v>
                </c:pt>
                <c:pt idx="449">
                  <c:v>4507.7449999999999</c:v>
                </c:pt>
                <c:pt idx="450">
                  <c:v>4517.74</c:v>
                </c:pt>
                <c:pt idx="451">
                  <c:v>4527.7349999999997</c:v>
                </c:pt>
                <c:pt idx="452">
                  <c:v>4537.7299999999996</c:v>
                </c:pt>
                <c:pt idx="453">
                  <c:v>4547.7250000000004</c:v>
                </c:pt>
                <c:pt idx="454">
                  <c:v>4557.72</c:v>
                </c:pt>
                <c:pt idx="455">
                  <c:v>4567.7150000000001</c:v>
                </c:pt>
                <c:pt idx="456">
                  <c:v>4577.71</c:v>
                </c:pt>
                <c:pt idx="457">
                  <c:v>4587.7049999999999</c:v>
                </c:pt>
                <c:pt idx="458">
                  <c:v>4597.7</c:v>
                </c:pt>
                <c:pt idx="459">
                  <c:v>4607.6949999999997</c:v>
                </c:pt>
                <c:pt idx="460">
                  <c:v>4617.6899999999996</c:v>
                </c:pt>
                <c:pt idx="461">
                  <c:v>4627.6850000000004</c:v>
                </c:pt>
                <c:pt idx="462">
                  <c:v>4637.68</c:v>
                </c:pt>
                <c:pt idx="463">
                  <c:v>4647.6750000000002</c:v>
                </c:pt>
                <c:pt idx="464">
                  <c:v>4657.67</c:v>
                </c:pt>
                <c:pt idx="465">
                  <c:v>4667.665</c:v>
                </c:pt>
                <c:pt idx="466">
                  <c:v>4677.66</c:v>
                </c:pt>
                <c:pt idx="467">
                  <c:v>4687.6549999999997</c:v>
                </c:pt>
                <c:pt idx="468">
                  <c:v>4697.6499999999996</c:v>
                </c:pt>
                <c:pt idx="469">
                  <c:v>4707.6450000000004</c:v>
                </c:pt>
                <c:pt idx="470">
                  <c:v>4717.6400000000003</c:v>
                </c:pt>
                <c:pt idx="471">
                  <c:v>4727.6350000000002</c:v>
                </c:pt>
                <c:pt idx="472">
                  <c:v>4737.63</c:v>
                </c:pt>
                <c:pt idx="473">
                  <c:v>4747.625</c:v>
                </c:pt>
                <c:pt idx="474">
                  <c:v>4757.62</c:v>
                </c:pt>
                <c:pt idx="475">
                  <c:v>4767.6149999999998</c:v>
                </c:pt>
                <c:pt idx="476">
                  <c:v>4777.6099999999997</c:v>
                </c:pt>
                <c:pt idx="477">
                  <c:v>4787.6049999999996</c:v>
                </c:pt>
                <c:pt idx="478">
                  <c:v>4797.6000000000004</c:v>
                </c:pt>
                <c:pt idx="479">
                  <c:v>4807.5950000000003</c:v>
                </c:pt>
                <c:pt idx="480">
                  <c:v>4817.59</c:v>
                </c:pt>
                <c:pt idx="481">
                  <c:v>4827.585</c:v>
                </c:pt>
                <c:pt idx="482">
                  <c:v>4837.58</c:v>
                </c:pt>
                <c:pt idx="483">
                  <c:v>4847.5749999999998</c:v>
                </c:pt>
                <c:pt idx="484">
                  <c:v>4857.57</c:v>
                </c:pt>
                <c:pt idx="485">
                  <c:v>4867.5649999999996</c:v>
                </c:pt>
                <c:pt idx="486">
                  <c:v>4877.5600000000004</c:v>
                </c:pt>
                <c:pt idx="487">
                  <c:v>4887.5550000000003</c:v>
                </c:pt>
                <c:pt idx="488">
                  <c:v>4897.55</c:v>
                </c:pt>
                <c:pt idx="489">
                  <c:v>4907.5450000000001</c:v>
                </c:pt>
                <c:pt idx="490">
                  <c:v>4917.54</c:v>
                </c:pt>
                <c:pt idx="491">
                  <c:v>4927.5349999999999</c:v>
                </c:pt>
                <c:pt idx="492">
                  <c:v>4937.53</c:v>
                </c:pt>
                <c:pt idx="493">
                  <c:v>4947.5249999999996</c:v>
                </c:pt>
                <c:pt idx="494">
                  <c:v>4957.5200000000004</c:v>
                </c:pt>
                <c:pt idx="495">
                  <c:v>4967.5150000000003</c:v>
                </c:pt>
                <c:pt idx="496">
                  <c:v>4977.51</c:v>
                </c:pt>
                <c:pt idx="497">
                  <c:v>4987.5050000000001</c:v>
                </c:pt>
                <c:pt idx="498">
                  <c:v>4997.5</c:v>
                </c:pt>
                <c:pt idx="499">
                  <c:v>5007.4949999999999</c:v>
                </c:pt>
                <c:pt idx="500">
                  <c:v>5017.49</c:v>
                </c:pt>
                <c:pt idx="501">
                  <c:v>5027.4849999999997</c:v>
                </c:pt>
                <c:pt idx="502">
                  <c:v>5037.4799999999996</c:v>
                </c:pt>
                <c:pt idx="503">
                  <c:v>5047.4750000000004</c:v>
                </c:pt>
                <c:pt idx="504">
                  <c:v>5057.47</c:v>
                </c:pt>
                <c:pt idx="505">
                  <c:v>5067.4650000000001</c:v>
                </c:pt>
                <c:pt idx="506">
                  <c:v>5077.46</c:v>
                </c:pt>
                <c:pt idx="507">
                  <c:v>5087.4549999999999</c:v>
                </c:pt>
                <c:pt idx="508">
                  <c:v>5097.45</c:v>
                </c:pt>
                <c:pt idx="509">
                  <c:v>5107.4449999999997</c:v>
                </c:pt>
                <c:pt idx="510">
                  <c:v>5117.4399999999996</c:v>
                </c:pt>
                <c:pt idx="511">
                  <c:v>5127.4350000000004</c:v>
                </c:pt>
                <c:pt idx="512">
                  <c:v>5137.43</c:v>
                </c:pt>
                <c:pt idx="513">
                  <c:v>5147.4250000000002</c:v>
                </c:pt>
                <c:pt idx="514">
                  <c:v>5157.42</c:v>
                </c:pt>
                <c:pt idx="515">
                  <c:v>5167.415</c:v>
                </c:pt>
                <c:pt idx="516">
                  <c:v>5177.41</c:v>
                </c:pt>
                <c:pt idx="517">
                  <c:v>5187.4049999999997</c:v>
                </c:pt>
                <c:pt idx="518">
                  <c:v>5197.3999999999996</c:v>
                </c:pt>
                <c:pt idx="519">
                  <c:v>5207.3950000000004</c:v>
                </c:pt>
                <c:pt idx="520">
                  <c:v>5217.3900000000003</c:v>
                </c:pt>
                <c:pt idx="521">
                  <c:v>5227.3850000000002</c:v>
                </c:pt>
                <c:pt idx="522">
                  <c:v>5237.38</c:v>
                </c:pt>
                <c:pt idx="523">
                  <c:v>5247.375</c:v>
                </c:pt>
                <c:pt idx="524">
                  <c:v>5257.37</c:v>
                </c:pt>
                <c:pt idx="525">
                  <c:v>5267.3649999999998</c:v>
                </c:pt>
                <c:pt idx="526">
                  <c:v>5277.36</c:v>
                </c:pt>
                <c:pt idx="527">
                  <c:v>5287.3549999999996</c:v>
                </c:pt>
                <c:pt idx="528">
                  <c:v>5297.35</c:v>
                </c:pt>
                <c:pt idx="529">
                  <c:v>5307.3450000000003</c:v>
                </c:pt>
                <c:pt idx="530">
                  <c:v>5317.34</c:v>
                </c:pt>
                <c:pt idx="531">
                  <c:v>5327.335</c:v>
                </c:pt>
                <c:pt idx="532">
                  <c:v>5337.33</c:v>
                </c:pt>
                <c:pt idx="533">
                  <c:v>5347.3249999999998</c:v>
                </c:pt>
                <c:pt idx="534">
                  <c:v>5357.32</c:v>
                </c:pt>
                <c:pt idx="535">
                  <c:v>5367.3149999999996</c:v>
                </c:pt>
                <c:pt idx="536">
                  <c:v>5377.31</c:v>
                </c:pt>
                <c:pt idx="537">
                  <c:v>5387.3050000000003</c:v>
                </c:pt>
                <c:pt idx="538">
                  <c:v>5397.3</c:v>
                </c:pt>
                <c:pt idx="539">
                  <c:v>5407.2950000000001</c:v>
                </c:pt>
                <c:pt idx="540">
                  <c:v>5417.29</c:v>
                </c:pt>
                <c:pt idx="541">
                  <c:v>5427.2849999999999</c:v>
                </c:pt>
                <c:pt idx="542">
                  <c:v>5437.28</c:v>
                </c:pt>
                <c:pt idx="543">
                  <c:v>5447.2749999999996</c:v>
                </c:pt>
                <c:pt idx="544">
                  <c:v>5457.27</c:v>
                </c:pt>
                <c:pt idx="545">
                  <c:v>5467.2650000000003</c:v>
                </c:pt>
                <c:pt idx="546">
                  <c:v>5477.26</c:v>
                </c:pt>
                <c:pt idx="547">
                  <c:v>5487.2550000000001</c:v>
                </c:pt>
                <c:pt idx="548">
                  <c:v>5497.25</c:v>
                </c:pt>
                <c:pt idx="549">
                  <c:v>5507.2449999999999</c:v>
                </c:pt>
                <c:pt idx="550">
                  <c:v>5517.24</c:v>
                </c:pt>
                <c:pt idx="551">
                  <c:v>5527.2349999999997</c:v>
                </c:pt>
                <c:pt idx="552">
                  <c:v>5537.23</c:v>
                </c:pt>
                <c:pt idx="553">
                  <c:v>5547.2250000000004</c:v>
                </c:pt>
                <c:pt idx="554">
                  <c:v>5557.22</c:v>
                </c:pt>
                <c:pt idx="555">
                  <c:v>5567.2150000000001</c:v>
                </c:pt>
                <c:pt idx="556">
                  <c:v>5577.21</c:v>
                </c:pt>
                <c:pt idx="557">
                  <c:v>5587.2049999999999</c:v>
                </c:pt>
                <c:pt idx="558">
                  <c:v>5597.2</c:v>
                </c:pt>
                <c:pt idx="559">
                  <c:v>5607.1949999999997</c:v>
                </c:pt>
                <c:pt idx="560">
                  <c:v>5617.19</c:v>
                </c:pt>
                <c:pt idx="561">
                  <c:v>5627.1850000000004</c:v>
                </c:pt>
                <c:pt idx="562">
                  <c:v>5637.18</c:v>
                </c:pt>
                <c:pt idx="563">
                  <c:v>5647.1750000000002</c:v>
                </c:pt>
                <c:pt idx="564">
                  <c:v>5657.17</c:v>
                </c:pt>
                <c:pt idx="565">
                  <c:v>5667.165</c:v>
                </c:pt>
                <c:pt idx="566">
                  <c:v>5677.16</c:v>
                </c:pt>
                <c:pt idx="567">
                  <c:v>5687.1549999999997</c:v>
                </c:pt>
                <c:pt idx="568">
                  <c:v>5697.15</c:v>
                </c:pt>
                <c:pt idx="569">
                  <c:v>5707.1450000000004</c:v>
                </c:pt>
                <c:pt idx="570">
                  <c:v>5717.14</c:v>
                </c:pt>
                <c:pt idx="571">
                  <c:v>5727.1350000000002</c:v>
                </c:pt>
                <c:pt idx="572">
                  <c:v>5737.13</c:v>
                </c:pt>
                <c:pt idx="573">
                  <c:v>5747.125</c:v>
                </c:pt>
                <c:pt idx="574">
                  <c:v>5757.12</c:v>
                </c:pt>
                <c:pt idx="575">
                  <c:v>5767.1149999999998</c:v>
                </c:pt>
                <c:pt idx="576">
                  <c:v>5777.11</c:v>
                </c:pt>
                <c:pt idx="577">
                  <c:v>5787.1049999999996</c:v>
                </c:pt>
                <c:pt idx="578">
                  <c:v>5797.1</c:v>
                </c:pt>
                <c:pt idx="579">
                  <c:v>5807.0950000000003</c:v>
                </c:pt>
                <c:pt idx="580">
                  <c:v>5817.09</c:v>
                </c:pt>
                <c:pt idx="581">
                  <c:v>5827.085</c:v>
                </c:pt>
                <c:pt idx="582">
                  <c:v>5837.08</c:v>
                </c:pt>
                <c:pt idx="583">
                  <c:v>5847.0749999999998</c:v>
                </c:pt>
                <c:pt idx="584">
                  <c:v>5857.07</c:v>
                </c:pt>
                <c:pt idx="585">
                  <c:v>5867.0649999999996</c:v>
                </c:pt>
                <c:pt idx="586">
                  <c:v>5877.06</c:v>
                </c:pt>
                <c:pt idx="587">
                  <c:v>5887.0550000000003</c:v>
                </c:pt>
                <c:pt idx="588">
                  <c:v>5897.05</c:v>
                </c:pt>
                <c:pt idx="589">
                  <c:v>5907.0450000000001</c:v>
                </c:pt>
                <c:pt idx="590">
                  <c:v>5917.04</c:v>
                </c:pt>
                <c:pt idx="591">
                  <c:v>5927.0349999999999</c:v>
                </c:pt>
                <c:pt idx="592">
                  <c:v>5937.03</c:v>
                </c:pt>
                <c:pt idx="593">
                  <c:v>5947.0249999999996</c:v>
                </c:pt>
                <c:pt idx="594">
                  <c:v>5957.02</c:v>
                </c:pt>
                <c:pt idx="595">
                  <c:v>5967.0150000000003</c:v>
                </c:pt>
                <c:pt idx="596">
                  <c:v>5977.01</c:v>
                </c:pt>
                <c:pt idx="597">
                  <c:v>5987.0050000000001</c:v>
                </c:pt>
                <c:pt idx="598">
                  <c:v>5997</c:v>
                </c:pt>
                <c:pt idx="599">
                  <c:v>6006.9949999999999</c:v>
                </c:pt>
                <c:pt idx="600">
                  <c:v>6016.99</c:v>
                </c:pt>
                <c:pt idx="601">
                  <c:v>6026.9849999999997</c:v>
                </c:pt>
                <c:pt idx="602">
                  <c:v>6036.98</c:v>
                </c:pt>
                <c:pt idx="603">
                  <c:v>6046.9750000000004</c:v>
                </c:pt>
                <c:pt idx="604">
                  <c:v>6056.97</c:v>
                </c:pt>
                <c:pt idx="605">
                  <c:v>6066.9650000000001</c:v>
                </c:pt>
                <c:pt idx="606">
                  <c:v>6076.96</c:v>
                </c:pt>
                <c:pt idx="607">
                  <c:v>6086.9549999999999</c:v>
                </c:pt>
                <c:pt idx="608">
                  <c:v>6096.95</c:v>
                </c:pt>
                <c:pt idx="609">
                  <c:v>6106.9449999999997</c:v>
                </c:pt>
                <c:pt idx="610">
                  <c:v>6116.94</c:v>
                </c:pt>
                <c:pt idx="611">
                  <c:v>6126.9350000000004</c:v>
                </c:pt>
                <c:pt idx="612">
                  <c:v>6136.93</c:v>
                </c:pt>
                <c:pt idx="613">
                  <c:v>6146.9250000000002</c:v>
                </c:pt>
                <c:pt idx="614">
                  <c:v>6156.92</c:v>
                </c:pt>
                <c:pt idx="615">
                  <c:v>6166.915</c:v>
                </c:pt>
                <c:pt idx="616">
                  <c:v>6176.91</c:v>
                </c:pt>
                <c:pt idx="617">
                  <c:v>6186.9049999999997</c:v>
                </c:pt>
                <c:pt idx="618">
                  <c:v>6196.9</c:v>
                </c:pt>
                <c:pt idx="619">
                  <c:v>6206.8950000000004</c:v>
                </c:pt>
                <c:pt idx="620">
                  <c:v>6216.89</c:v>
                </c:pt>
                <c:pt idx="621">
                  <c:v>6226.8850000000002</c:v>
                </c:pt>
                <c:pt idx="622">
                  <c:v>6236.88</c:v>
                </c:pt>
                <c:pt idx="623">
                  <c:v>6246.875</c:v>
                </c:pt>
                <c:pt idx="624">
                  <c:v>6256.87</c:v>
                </c:pt>
                <c:pt idx="625">
                  <c:v>6266.8649999999998</c:v>
                </c:pt>
                <c:pt idx="626">
                  <c:v>6276.86</c:v>
                </c:pt>
                <c:pt idx="627">
                  <c:v>6286.8549999999996</c:v>
                </c:pt>
                <c:pt idx="628">
                  <c:v>6296.85</c:v>
                </c:pt>
                <c:pt idx="629">
                  <c:v>6306.8450000000003</c:v>
                </c:pt>
                <c:pt idx="630">
                  <c:v>6316.84</c:v>
                </c:pt>
                <c:pt idx="631">
                  <c:v>6326.835</c:v>
                </c:pt>
                <c:pt idx="632">
                  <c:v>6336.83</c:v>
                </c:pt>
                <c:pt idx="633">
                  <c:v>6346.8249999999998</c:v>
                </c:pt>
                <c:pt idx="634">
                  <c:v>6356.82</c:v>
                </c:pt>
                <c:pt idx="635">
                  <c:v>6366.8149999999996</c:v>
                </c:pt>
                <c:pt idx="636">
                  <c:v>6376.81</c:v>
                </c:pt>
                <c:pt idx="637">
                  <c:v>6386.8050000000003</c:v>
                </c:pt>
                <c:pt idx="638">
                  <c:v>6396.8</c:v>
                </c:pt>
                <c:pt idx="639">
                  <c:v>6406.7950000000001</c:v>
                </c:pt>
                <c:pt idx="640">
                  <c:v>6416.79</c:v>
                </c:pt>
                <c:pt idx="641">
                  <c:v>6426.7849999999999</c:v>
                </c:pt>
                <c:pt idx="642">
                  <c:v>6436.78</c:v>
                </c:pt>
                <c:pt idx="643">
                  <c:v>6446.7749999999996</c:v>
                </c:pt>
                <c:pt idx="644">
                  <c:v>6456.77</c:v>
                </c:pt>
                <c:pt idx="645">
                  <c:v>6466.7650000000003</c:v>
                </c:pt>
                <c:pt idx="646">
                  <c:v>6476.76</c:v>
                </c:pt>
                <c:pt idx="647">
                  <c:v>6486.7550000000001</c:v>
                </c:pt>
                <c:pt idx="648">
                  <c:v>6496.75</c:v>
                </c:pt>
                <c:pt idx="649">
                  <c:v>6506.7449999999999</c:v>
                </c:pt>
                <c:pt idx="650">
                  <c:v>6516.74</c:v>
                </c:pt>
                <c:pt idx="651">
                  <c:v>6526.7349999999997</c:v>
                </c:pt>
                <c:pt idx="652">
                  <c:v>6536.73</c:v>
                </c:pt>
                <c:pt idx="653">
                  <c:v>6546.7250000000004</c:v>
                </c:pt>
                <c:pt idx="654">
                  <c:v>6556.72</c:v>
                </c:pt>
                <c:pt idx="655">
                  <c:v>6566.7150000000001</c:v>
                </c:pt>
                <c:pt idx="656">
                  <c:v>6576.71</c:v>
                </c:pt>
                <c:pt idx="657">
                  <c:v>6586.7049999999999</c:v>
                </c:pt>
                <c:pt idx="658">
                  <c:v>6596.7</c:v>
                </c:pt>
                <c:pt idx="659">
                  <c:v>6606.6949999999997</c:v>
                </c:pt>
                <c:pt idx="660">
                  <c:v>6616.69</c:v>
                </c:pt>
                <c:pt idx="661">
                  <c:v>6626.6850000000004</c:v>
                </c:pt>
                <c:pt idx="662">
                  <c:v>6636.68</c:v>
                </c:pt>
                <c:pt idx="663">
                  <c:v>6646.6750000000002</c:v>
                </c:pt>
                <c:pt idx="664">
                  <c:v>6656.67</c:v>
                </c:pt>
                <c:pt idx="665">
                  <c:v>6666.665</c:v>
                </c:pt>
                <c:pt idx="666">
                  <c:v>6676.66</c:v>
                </c:pt>
                <c:pt idx="667">
                  <c:v>6686.6549999999997</c:v>
                </c:pt>
                <c:pt idx="668">
                  <c:v>6696.65</c:v>
                </c:pt>
                <c:pt idx="669">
                  <c:v>6706.6450000000004</c:v>
                </c:pt>
                <c:pt idx="670">
                  <c:v>6716.64</c:v>
                </c:pt>
                <c:pt idx="671">
                  <c:v>6726.6350000000002</c:v>
                </c:pt>
                <c:pt idx="672">
                  <c:v>6736.63</c:v>
                </c:pt>
                <c:pt idx="673">
                  <c:v>6746.625</c:v>
                </c:pt>
                <c:pt idx="674">
                  <c:v>6756.62</c:v>
                </c:pt>
                <c:pt idx="675">
                  <c:v>6766.6149999999998</c:v>
                </c:pt>
                <c:pt idx="676">
                  <c:v>6776.61</c:v>
                </c:pt>
                <c:pt idx="677">
                  <c:v>6786.6049999999996</c:v>
                </c:pt>
                <c:pt idx="678">
                  <c:v>6796.6</c:v>
                </c:pt>
                <c:pt idx="679">
                  <c:v>6806.5950000000003</c:v>
                </c:pt>
                <c:pt idx="680">
                  <c:v>6816.59</c:v>
                </c:pt>
                <c:pt idx="681">
                  <c:v>6826.585</c:v>
                </c:pt>
                <c:pt idx="682">
                  <c:v>6836.58</c:v>
                </c:pt>
                <c:pt idx="683">
                  <c:v>6846.5749999999998</c:v>
                </c:pt>
                <c:pt idx="684">
                  <c:v>6856.57</c:v>
                </c:pt>
                <c:pt idx="685">
                  <c:v>6866.5649999999996</c:v>
                </c:pt>
                <c:pt idx="686">
                  <c:v>6876.56</c:v>
                </c:pt>
                <c:pt idx="687">
                  <c:v>6886.5550000000003</c:v>
                </c:pt>
                <c:pt idx="688">
                  <c:v>6896.55</c:v>
                </c:pt>
                <c:pt idx="689">
                  <c:v>6906.5450000000001</c:v>
                </c:pt>
                <c:pt idx="690">
                  <c:v>6916.54</c:v>
                </c:pt>
                <c:pt idx="691">
                  <c:v>6926.5349999999999</c:v>
                </c:pt>
                <c:pt idx="692">
                  <c:v>6936.53</c:v>
                </c:pt>
                <c:pt idx="693">
                  <c:v>6946.5249999999996</c:v>
                </c:pt>
                <c:pt idx="694">
                  <c:v>6956.52</c:v>
                </c:pt>
                <c:pt idx="695">
                  <c:v>6966.5150000000003</c:v>
                </c:pt>
                <c:pt idx="696">
                  <c:v>6976.51</c:v>
                </c:pt>
                <c:pt idx="697">
                  <c:v>6986.5050000000001</c:v>
                </c:pt>
                <c:pt idx="698">
                  <c:v>6996.5</c:v>
                </c:pt>
                <c:pt idx="699">
                  <c:v>7006.4949999999999</c:v>
                </c:pt>
                <c:pt idx="700">
                  <c:v>7016.49</c:v>
                </c:pt>
                <c:pt idx="701">
                  <c:v>7026.4849999999997</c:v>
                </c:pt>
                <c:pt idx="702">
                  <c:v>7036.48</c:v>
                </c:pt>
                <c:pt idx="703">
                  <c:v>7046.4750000000004</c:v>
                </c:pt>
                <c:pt idx="704">
                  <c:v>7056.47</c:v>
                </c:pt>
                <c:pt idx="705">
                  <c:v>7066.4650000000001</c:v>
                </c:pt>
                <c:pt idx="706">
                  <c:v>7076.46</c:v>
                </c:pt>
                <c:pt idx="707">
                  <c:v>7086.4549999999999</c:v>
                </c:pt>
                <c:pt idx="708">
                  <c:v>7096.45</c:v>
                </c:pt>
                <c:pt idx="709">
                  <c:v>7106.4449999999997</c:v>
                </c:pt>
                <c:pt idx="710">
                  <c:v>7116.44</c:v>
                </c:pt>
                <c:pt idx="711">
                  <c:v>7126.4350000000004</c:v>
                </c:pt>
                <c:pt idx="712">
                  <c:v>7136.43</c:v>
                </c:pt>
                <c:pt idx="713">
                  <c:v>7146.4250000000002</c:v>
                </c:pt>
                <c:pt idx="714">
                  <c:v>7156.42</c:v>
                </c:pt>
                <c:pt idx="715">
                  <c:v>7166.415</c:v>
                </c:pt>
                <c:pt idx="716">
                  <c:v>7176.41</c:v>
                </c:pt>
                <c:pt idx="717">
                  <c:v>7186.4049999999997</c:v>
                </c:pt>
                <c:pt idx="718">
                  <c:v>7196.4</c:v>
                </c:pt>
                <c:pt idx="719">
                  <c:v>7206.3950000000004</c:v>
                </c:pt>
                <c:pt idx="720">
                  <c:v>7216.39</c:v>
                </c:pt>
                <c:pt idx="721">
                  <c:v>7226.3850000000002</c:v>
                </c:pt>
                <c:pt idx="722">
                  <c:v>7236.38</c:v>
                </c:pt>
                <c:pt idx="723">
                  <c:v>7246.375</c:v>
                </c:pt>
                <c:pt idx="724">
                  <c:v>7256.37</c:v>
                </c:pt>
                <c:pt idx="725">
                  <c:v>7266.3649999999998</c:v>
                </c:pt>
                <c:pt idx="726">
                  <c:v>7276.36</c:v>
                </c:pt>
                <c:pt idx="727">
                  <c:v>7286.3549999999996</c:v>
                </c:pt>
                <c:pt idx="728">
                  <c:v>7296.35</c:v>
                </c:pt>
                <c:pt idx="729">
                  <c:v>7306.3450000000003</c:v>
                </c:pt>
                <c:pt idx="730">
                  <c:v>7316.34</c:v>
                </c:pt>
                <c:pt idx="731">
                  <c:v>7326.335</c:v>
                </c:pt>
                <c:pt idx="732">
                  <c:v>7336.33</c:v>
                </c:pt>
                <c:pt idx="733">
                  <c:v>7346.3249999999998</c:v>
                </c:pt>
                <c:pt idx="734">
                  <c:v>7356.32</c:v>
                </c:pt>
                <c:pt idx="735">
                  <c:v>7366.3149999999996</c:v>
                </c:pt>
                <c:pt idx="736">
                  <c:v>7376.31</c:v>
                </c:pt>
                <c:pt idx="737">
                  <c:v>7386.3050000000003</c:v>
                </c:pt>
                <c:pt idx="738">
                  <c:v>7396.3</c:v>
                </c:pt>
                <c:pt idx="739">
                  <c:v>7406.2950000000001</c:v>
                </c:pt>
                <c:pt idx="740">
                  <c:v>7416.29</c:v>
                </c:pt>
                <c:pt idx="741">
                  <c:v>7426.2849999999999</c:v>
                </c:pt>
                <c:pt idx="742">
                  <c:v>7436.28</c:v>
                </c:pt>
                <c:pt idx="743">
                  <c:v>7446.2749999999996</c:v>
                </c:pt>
                <c:pt idx="744">
                  <c:v>7456.27</c:v>
                </c:pt>
                <c:pt idx="745">
                  <c:v>7466.2650000000003</c:v>
                </c:pt>
                <c:pt idx="746">
                  <c:v>7476.26</c:v>
                </c:pt>
                <c:pt idx="747">
                  <c:v>7486.2550000000001</c:v>
                </c:pt>
                <c:pt idx="748">
                  <c:v>7496.25</c:v>
                </c:pt>
                <c:pt idx="749">
                  <c:v>7506.2449999999999</c:v>
                </c:pt>
                <c:pt idx="750">
                  <c:v>7516.24</c:v>
                </c:pt>
                <c:pt idx="751">
                  <c:v>7526.2349999999997</c:v>
                </c:pt>
                <c:pt idx="752">
                  <c:v>7536.23</c:v>
                </c:pt>
                <c:pt idx="753">
                  <c:v>7546.2250000000004</c:v>
                </c:pt>
                <c:pt idx="754">
                  <c:v>7556.22</c:v>
                </c:pt>
                <c:pt idx="755">
                  <c:v>7566.2150000000001</c:v>
                </c:pt>
                <c:pt idx="756">
                  <c:v>7576.21</c:v>
                </c:pt>
                <c:pt idx="757">
                  <c:v>7586.2049999999999</c:v>
                </c:pt>
                <c:pt idx="758">
                  <c:v>7596.2</c:v>
                </c:pt>
                <c:pt idx="759">
                  <c:v>7606.1949999999997</c:v>
                </c:pt>
                <c:pt idx="760">
                  <c:v>7616.19</c:v>
                </c:pt>
                <c:pt idx="761">
                  <c:v>7626.1850000000004</c:v>
                </c:pt>
                <c:pt idx="762">
                  <c:v>7636.18</c:v>
                </c:pt>
                <c:pt idx="763">
                  <c:v>7646.1750000000002</c:v>
                </c:pt>
                <c:pt idx="764">
                  <c:v>7656.17</c:v>
                </c:pt>
                <c:pt idx="765">
                  <c:v>7666.165</c:v>
                </c:pt>
                <c:pt idx="766">
                  <c:v>7676.16</c:v>
                </c:pt>
                <c:pt idx="767">
                  <c:v>7686.1549999999997</c:v>
                </c:pt>
                <c:pt idx="768">
                  <c:v>7696.15</c:v>
                </c:pt>
                <c:pt idx="769">
                  <c:v>7706.1450000000004</c:v>
                </c:pt>
                <c:pt idx="770">
                  <c:v>7716.14</c:v>
                </c:pt>
                <c:pt idx="771">
                  <c:v>7726.1350000000002</c:v>
                </c:pt>
                <c:pt idx="772">
                  <c:v>7736.13</c:v>
                </c:pt>
                <c:pt idx="773">
                  <c:v>7746.125</c:v>
                </c:pt>
                <c:pt idx="774">
                  <c:v>7756.12</c:v>
                </c:pt>
                <c:pt idx="775">
                  <c:v>7766.1149999999998</c:v>
                </c:pt>
                <c:pt idx="776">
                  <c:v>7776.11</c:v>
                </c:pt>
                <c:pt idx="777">
                  <c:v>7786.1049999999996</c:v>
                </c:pt>
                <c:pt idx="778">
                  <c:v>7796.1</c:v>
                </c:pt>
                <c:pt idx="779">
                  <c:v>7806.0950000000003</c:v>
                </c:pt>
                <c:pt idx="780">
                  <c:v>7816.09</c:v>
                </c:pt>
                <c:pt idx="781">
                  <c:v>7826.085</c:v>
                </c:pt>
                <c:pt idx="782">
                  <c:v>7836.08</c:v>
                </c:pt>
                <c:pt idx="783">
                  <c:v>7846.0749999999998</c:v>
                </c:pt>
                <c:pt idx="784">
                  <c:v>7856.07</c:v>
                </c:pt>
                <c:pt idx="785">
                  <c:v>7866.0649999999996</c:v>
                </c:pt>
                <c:pt idx="786">
                  <c:v>7876.06</c:v>
                </c:pt>
                <c:pt idx="787">
                  <c:v>7886.0550000000003</c:v>
                </c:pt>
                <c:pt idx="788">
                  <c:v>7896.05</c:v>
                </c:pt>
                <c:pt idx="789">
                  <c:v>7906.0450000000001</c:v>
                </c:pt>
                <c:pt idx="790">
                  <c:v>7916.04</c:v>
                </c:pt>
                <c:pt idx="791">
                  <c:v>7926.0349999999999</c:v>
                </c:pt>
                <c:pt idx="792">
                  <c:v>7936.03</c:v>
                </c:pt>
                <c:pt idx="793">
                  <c:v>7946.0249999999996</c:v>
                </c:pt>
                <c:pt idx="794">
                  <c:v>7956.02</c:v>
                </c:pt>
                <c:pt idx="795">
                  <c:v>7966.0150000000003</c:v>
                </c:pt>
                <c:pt idx="796">
                  <c:v>7976.01</c:v>
                </c:pt>
                <c:pt idx="797">
                  <c:v>7986.0050000000001</c:v>
                </c:pt>
                <c:pt idx="798">
                  <c:v>7996</c:v>
                </c:pt>
                <c:pt idx="799">
                  <c:v>8005.9949999999999</c:v>
                </c:pt>
                <c:pt idx="800">
                  <c:v>8015.99</c:v>
                </c:pt>
                <c:pt idx="801">
                  <c:v>8025.9849999999997</c:v>
                </c:pt>
                <c:pt idx="802">
                  <c:v>8035.98</c:v>
                </c:pt>
                <c:pt idx="803">
                  <c:v>8045.9750000000004</c:v>
                </c:pt>
                <c:pt idx="804">
                  <c:v>8055.97</c:v>
                </c:pt>
                <c:pt idx="805">
                  <c:v>8065.9650000000001</c:v>
                </c:pt>
                <c:pt idx="806">
                  <c:v>8075.96</c:v>
                </c:pt>
                <c:pt idx="807">
                  <c:v>8085.9549999999999</c:v>
                </c:pt>
                <c:pt idx="808">
                  <c:v>8095.95</c:v>
                </c:pt>
                <c:pt idx="809">
                  <c:v>8105.9449999999997</c:v>
                </c:pt>
                <c:pt idx="810">
                  <c:v>8115.94</c:v>
                </c:pt>
                <c:pt idx="811">
                  <c:v>8125.9350000000004</c:v>
                </c:pt>
                <c:pt idx="812">
                  <c:v>8135.93</c:v>
                </c:pt>
                <c:pt idx="813">
                  <c:v>8145.9250000000002</c:v>
                </c:pt>
                <c:pt idx="814">
                  <c:v>8155.92</c:v>
                </c:pt>
                <c:pt idx="815">
                  <c:v>8165.915</c:v>
                </c:pt>
                <c:pt idx="816">
                  <c:v>8175.91</c:v>
                </c:pt>
                <c:pt idx="817">
                  <c:v>8185.9049999999997</c:v>
                </c:pt>
                <c:pt idx="818">
                  <c:v>8195.9</c:v>
                </c:pt>
                <c:pt idx="819">
                  <c:v>8205.8950000000004</c:v>
                </c:pt>
                <c:pt idx="820">
                  <c:v>8215.89</c:v>
                </c:pt>
                <c:pt idx="821">
                  <c:v>8225.8850000000002</c:v>
                </c:pt>
                <c:pt idx="822">
                  <c:v>8235.8799999999992</c:v>
                </c:pt>
                <c:pt idx="823">
                  <c:v>8245.875</c:v>
                </c:pt>
                <c:pt idx="824">
                  <c:v>8255.8700000000008</c:v>
                </c:pt>
                <c:pt idx="825">
                  <c:v>8265.8649999999998</c:v>
                </c:pt>
                <c:pt idx="826">
                  <c:v>8275.86</c:v>
                </c:pt>
                <c:pt idx="827">
                  <c:v>8285.8549999999996</c:v>
                </c:pt>
                <c:pt idx="828">
                  <c:v>8295.85</c:v>
                </c:pt>
                <c:pt idx="829">
                  <c:v>8305.8449999999993</c:v>
                </c:pt>
                <c:pt idx="830">
                  <c:v>8315.84</c:v>
                </c:pt>
                <c:pt idx="831">
                  <c:v>8325.8349999999991</c:v>
                </c:pt>
                <c:pt idx="832">
                  <c:v>8335.83</c:v>
                </c:pt>
                <c:pt idx="833">
                  <c:v>8345.8250000000007</c:v>
                </c:pt>
                <c:pt idx="834">
                  <c:v>8355.82</c:v>
                </c:pt>
                <c:pt idx="835">
                  <c:v>8365.8150000000005</c:v>
                </c:pt>
                <c:pt idx="836">
                  <c:v>8375.81</c:v>
                </c:pt>
                <c:pt idx="837">
                  <c:v>8385.8050000000003</c:v>
                </c:pt>
                <c:pt idx="838">
                  <c:v>8395.7999999999993</c:v>
                </c:pt>
                <c:pt idx="839">
                  <c:v>8405.7950000000001</c:v>
                </c:pt>
                <c:pt idx="840">
                  <c:v>8415.7900000000009</c:v>
                </c:pt>
                <c:pt idx="841">
                  <c:v>8425.7849999999999</c:v>
                </c:pt>
                <c:pt idx="842">
                  <c:v>8435.7800000000007</c:v>
                </c:pt>
                <c:pt idx="843">
                  <c:v>8445.7749999999996</c:v>
                </c:pt>
                <c:pt idx="844">
                  <c:v>8455.77</c:v>
                </c:pt>
                <c:pt idx="845">
                  <c:v>8465.7649999999994</c:v>
                </c:pt>
                <c:pt idx="846">
                  <c:v>8475.76</c:v>
                </c:pt>
                <c:pt idx="847">
                  <c:v>8485.7549999999992</c:v>
                </c:pt>
                <c:pt idx="848">
                  <c:v>8495.75</c:v>
                </c:pt>
                <c:pt idx="849">
                  <c:v>8505.7450000000008</c:v>
                </c:pt>
                <c:pt idx="850">
                  <c:v>8515.74</c:v>
                </c:pt>
                <c:pt idx="851">
                  <c:v>8525.7350000000006</c:v>
                </c:pt>
                <c:pt idx="852">
                  <c:v>8535.73</c:v>
                </c:pt>
                <c:pt idx="853">
                  <c:v>8545.7250000000004</c:v>
                </c:pt>
                <c:pt idx="854">
                  <c:v>8555.7199999999993</c:v>
                </c:pt>
                <c:pt idx="855">
                  <c:v>8565.7150000000001</c:v>
                </c:pt>
                <c:pt idx="856">
                  <c:v>8575.7099999999991</c:v>
                </c:pt>
                <c:pt idx="857">
                  <c:v>8585.7049999999999</c:v>
                </c:pt>
                <c:pt idx="858">
                  <c:v>8595.7000000000007</c:v>
                </c:pt>
                <c:pt idx="859">
                  <c:v>8605.6949999999997</c:v>
                </c:pt>
                <c:pt idx="860">
                  <c:v>8615.69</c:v>
                </c:pt>
                <c:pt idx="861">
                  <c:v>8625.6849999999995</c:v>
                </c:pt>
                <c:pt idx="862">
                  <c:v>8635.68</c:v>
                </c:pt>
                <c:pt idx="863">
                  <c:v>8645.6749999999993</c:v>
                </c:pt>
                <c:pt idx="864">
                  <c:v>8655.67</c:v>
                </c:pt>
                <c:pt idx="865">
                  <c:v>8665.6650000000009</c:v>
                </c:pt>
                <c:pt idx="866">
                  <c:v>8675.66</c:v>
                </c:pt>
                <c:pt idx="867">
                  <c:v>8685.6550000000007</c:v>
                </c:pt>
                <c:pt idx="868">
                  <c:v>8695.65</c:v>
                </c:pt>
                <c:pt idx="869">
                  <c:v>8705.6450000000004</c:v>
                </c:pt>
                <c:pt idx="870">
                  <c:v>8715.64</c:v>
                </c:pt>
                <c:pt idx="871">
                  <c:v>8725.6350000000002</c:v>
                </c:pt>
                <c:pt idx="872">
                  <c:v>8735.6299999999992</c:v>
                </c:pt>
                <c:pt idx="873">
                  <c:v>8745.625</c:v>
                </c:pt>
                <c:pt idx="874">
                  <c:v>8755.6200000000008</c:v>
                </c:pt>
                <c:pt idx="875">
                  <c:v>8765.6149999999998</c:v>
                </c:pt>
                <c:pt idx="876">
                  <c:v>8775.61</c:v>
                </c:pt>
                <c:pt idx="877">
                  <c:v>8785.6049999999996</c:v>
                </c:pt>
                <c:pt idx="878">
                  <c:v>8795.6</c:v>
                </c:pt>
                <c:pt idx="879">
                  <c:v>8805.5949999999993</c:v>
                </c:pt>
                <c:pt idx="880">
                  <c:v>8815.59</c:v>
                </c:pt>
                <c:pt idx="881">
                  <c:v>8825.5849999999991</c:v>
                </c:pt>
                <c:pt idx="882">
                  <c:v>8835.58</c:v>
                </c:pt>
                <c:pt idx="883">
                  <c:v>8845.5750000000007</c:v>
                </c:pt>
                <c:pt idx="884">
                  <c:v>8855.57</c:v>
                </c:pt>
                <c:pt idx="885">
                  <c:v>8865.5650000000005</c:v>
                </c:pt>
                <c:pt idx="886">
                  <c:v>8875.56</c:v>
                </c:pt>
                <c:pt idx="887">
                  <c:v>8885.5550000000003</c:v>
                </c:pt>
                <c:pt idx="888">
                  <c:v>8895.5499999999993</c:v>
                </c:pt>
                <c:pt idx="889">
                  <c:v>8905.5450000000001</c:v>
                </c:pt>
                <c:pt idx="890">
                  <c:v>8915.5400000000009</c:v>
                </c:pt>
                <c:pt idx="891">
                  <c:v>8925.5349999999999</c:v>
                </c:pt>
                <c:pt idx="892">
                  <c:v>8935.5300000000007</c:v>
                </c:pt>
                <c:pt idx="893">
                  <c:v>8945.5249999999996</c:v>
                </c:pt>
                <c:pt idx="894">
                  <c:v>8955.52</c:v>
                </c:pt>
                <c:pt idx="895">
                  <c:v>8965.5149999999994</c:v>
                </c:pt>
                <c:pt idx="896">
                  <c:v>8975.51</c:v>
                </c:pt>
                <c:pt idx="897">
                  <c:v>8985.5049999999992</c:v>
                </c:pt>
                <c:pt idx="898">
                  <c:v>8995.5</c:v>
                </c:pt>
                <c:pt idx="899">
                  <c:v>9005.4950000000008</c:v>
                </c:pt>
                <c:pt idx="900">
                  <c:v>9015.49</c:v>
                </c:pt>
                <c:pt idx="901">
                  <c:v>9025.4850000000006</c:v>
                </c:pt>
                <c:pt idx="902">
                  <c:v>9035.48</c:v>
                </c:pt>
                <c:pt idx="903">
                  <c:v>9045.4750000000004</c:v>
                </c:pt>
                <c:pt idx="904">
                  <c:v>9055.4699999999993</c:v>
                </c:pt>
                <c:pt idx="905">
                  <c:v>9065.4650000000001</c:v>
                </c:pt>
                <c:pt idx="906">
                  <c:v>9075.4599999999991</c:v>
                </c:pt>
                <c:pt idx="907">
                  <c:v>9085.4549999999999</c:v>
                </c:pt>
                <c:pt idx="908">
                  <c:v>9095.4500000000007</c:v>
                </c:pt>
                <c:pt idx="909">
                  <c:v>9105.4449999999997</c:v>
                </c:pt>
                <c:pt idx="910">
                  <c:v>9115.44</c:v>
                </c:pt>
                <c:pt idx="911">
                  <c:v>9125.4349999999995</c:v>
                </c:pt>
                <c:pt idx="912">
                  <c:v>9135.43</c:v>
                </c:pt>
                <c:pt idx="913">
                  <c:v>9145.4249999999993</c:v>
                </c:pt>
                <c:pt idx="914">
                  <c:v>9155.42</c:v>
                </c:pt>
                <c:pt idx="915">
                  <c:v>9165.4150000000009</c:v>
                </c:pt>
                <c:pt idx="916">
                  <c:v>9175.41</c:v>
                </c:pt>
                <c:pt idx="917">
                  <c:v>9185.4050000000007</c:v>
                </c:pt>
                <c:pt idx="918">
                  <c:v>9195.4</c:v>
                </c:pt>
                <c:pt idx="919">
                  <c:v>9205.3950000000004</c:v>
                </c:pt>
                <c:pt idx="920">
                  <c:v>9215.39</c:v>
                </c:pt>
                <c:pt idx="921">
                  <c:v>9225.3850000000002</c:v>
                </c:pt>
                <c:pt idx="922">
                  <c:v>9235.3799999999992</c:v>
                </c:pt>
                <c:pt idx="923">
                  <c:v>9245.375</c:v>
                </c:pt>
                <c:pt idx="924">
                  <c:v>9255.3700000000008</c:v>
                </c:pt>
                <c:pt idx="925">
                  <c:v>9265.3649999999998</c:v>
                </c:pt>
                <c:pt idx="926">
                  <c:v>9275.36</c:v>
                </c:pt>
                <c:pt idx="927">
                  <c:v>9285.3549999999996</c:v>
                </c:pt>
                <c:pt idx="928">
                  <c:v>9295.35</c:v>
                </c:pt>
                <c:pt idx="929">
                  <c:v>9305.3449999999993</c:v>
                </c:pt>
                <c:pt idx="930">
                  <c:v>9315.34</c:v>
                </c:pt>
                <c:pt idx="931">
                  <c:v>9325.3349999999991</c:v>
                </c:pt>
                <c:pt idx="932">
                  <c:v>9335.33</c:v>
                </c:pt>
                <c:pt idx="933">
                  <c:v>9345.3250000000007</c:v>
                </c:pt>
                <c:pt idx="934">
                  <c:v>9355.32</c:v>
                </c:pt>
                <c:pt idx="935">
                  <c:v>9365.3150000000005</c:v>
                </c:pt>
                <c:pt idx="936">
                  <c:v>9375.31</c:v>
                </c:pt>
                <c:pt idx="937">
                  <c:v>9385.3050000000003</c:v>
                </c:pt>
                <c:pt idx="938">
                  <c:v>9395.2999999999993</c:v>
                </c:pt>
                <c:pt idx="939">
                  <c:v>9405.2950000000001</c:v>
                </c:pt>
                <c:pt idx="940">
                  <c:v>9415.2900000000009</c:v>
                </c:pt>
                <c:pt idx="941">
                  <c:v>9425.2849999999999</c:v>
                </c:pt>
                <c:pt idx="942">
                  <c:v>9435.2800000000007</c:v>
                </c:pt>
                <c:pt idx="943">
                  <c:v>9445.2749999999996</c:v>
                </c:pt>
                <c:pt idx="944">
                  <c:v>9455.27</c:v>
                </c:pt>
                <c:pt idx="945">
                  <c:v>9465.2649999999994</c:v>
                </c:pt>
                <c:pt idx="946">
                  <c:v>9475.26</c:v>
                </c:pt>
                <c:pt idx="947">
                  <c:v>9485.2549999999992</c:v>
                </c:pt>
                <c:pt idx="948">
                  <c:v>9495.25</c:v>
                </c:pt>
                <c:pt idx="949">
                  <c:v>9505.2450000000008</c:v>
                </c:pt>
                <c:pt idx="950">
                  <c:v>9515.24</c:v>
                </c:pt>
                <c:pt idx="951">
                  <c:v>9525.2350000000006</c:v>
                </c:pt>
                <c:pt idx="952">
                  <c:v>9535.23</c:v>
                </c:pt>
                <c:pt idx="953">
                  <c:v>9545.2250000000004</c:v>
                </c:pt>
                <c:pt idx="954">
                  <c:v>9555.2199999999993</c:v>
                </c:pt>
                <c:pt idx="955">
                  <c:v>9565.2150000000001</c:v>
                </c:pt>
                <c:pt idx="956">
                  <c:v>9575.2099999999991</c:v>
                </c:pt>
                <c:pt idx="957">
                  <c:v>9585.2049999999999</c:v>
                </c:pt>
                <c:pt idx="958">
                  <c:v>9595.2000000000007</c:v>
                </c:pt>
                <c:pt idx="959">
                  <c:v>9605.1949999999997</c:v>
                </c:pt>
                <c:pt idx="960">
                  <c:v>9615.19</c:v>
                </c:pt>
                <c:pt idx="961">
                  <c:v>9625.1849999999995</c:v>
                </c:pt>
                <c:pt idx="962">
                  <c:v>9635.18</c:v>
                </c:pt>
                <c:pt idx="963">
                  <c:v>9645.1749999999993</c:v>
                </c:pt>
                <c:pt idx="964">
                  <c:v>9655.17</c:v>
                </c:pt>
                <c:pt idx="965">
                  <c:v>9665.1650000000009</c:v>
                </c:pt>
                <c:pt idx="966">
                  <c:v>9675.16</c:v>
                </c:pt>
                <c:pt idx="967">
                  <c:v>9685.1550000000007</c:v>
                </c:pt>
                <c:pt idx="968">
                  <c:v>9695.15</c:v>
                </c:pt>
                <c:pt idx="969">
                  <c:v>9705.1450000000004</c:v>
                </c:pt>
                <c:pt idx="970">
                  <c:v>9715.14</c:v>
                </c:pt>
                <c:pt idx="971">
                  <c:v>9725.1350000000002</c:v>
                </c:pt>
                <c:pt idx="972">
                  <c:v>9735.1299999999992</c:v>
                </c:pt>
                <c:pt idx="973">
                  <c:v>9745.125</c:v>
                </c:pt>
                <c:pt idx="974">
                  <c:v>9755.1200000000008</c:v>
                </c:pt>
                <c:pt idx="975">
                  <c:v>9765.1149999999998</c:v>
                </c:pt>
                <c:pt idx="976">
                  <c:v>9775.11</c:v>
                </c:pt>
                <c:pt idx="977">
                  <c:v>9785.1049999999996</c:v>
                </c:pt>
                <c:pt idx="978">
                  <c:v>9795.1</c:v>
                </c:pt>
                <c:pt idx="979">
                  <c:v>9805.0949999999993</c:v>
                </c:pt>
                <c:pt idx="980">
                  <c:v>9815.09</c:v>
                </c:pt>
                <c:pt idx="981">
                  <c:v>9825.0849999999991</c:v>
                </c:pt>
                <c:pt idx="982">
                  <c:v>9835.08</c:v>
                </c:pt>
                <c:pt idx="983">
                  <c:v>9845.0750000000007</c:v>
                </c:pt>
                <c:pt idx="984">
                  <c:v>9855.07</c:v>
                </c:pt>
                <c:pt idx="985">
                  <c:v>9865.0650000000005</c:v>
                </c:pt>
                <c:pt idx="986">
                  <c:v>9875.06</c:v>
                </c:pt>
                <c:pt idx="987">
                  <c:v>9885.0550000000003</c:v>
                </c:pt>
                <c:pt idx="988">
                  <c:v>9895.0499999999993</c:v>
                </c:pt>
                <c:pt idx="989">
                  <c:v>9905.0450000000001</c:v>
                </c:pt>
                <c:pt idx="990">
                  <c:v>9915.0400000000009</c:v>
                </c:pt>
                <c:pt idx="991">
                  <c:v>9925.0349999999999</c:v>
                </c:pt>
                <c:pt idx="992">
                  <c:v>9935.0300000000007</c:v>
                </c:pt>
                <c:pt idx="993">
                  <c:v>9945.0249999999996</c:v>
                </c:pt>
                <c:pt idx="994">
                  <c:v>9955.02</c:v>
                </c:pt>
                <c:pt idx="995">
                  <c:v>9965.0149999999994</c:v>
                </c:pt>
                <c:pt idx="996">
                  <c:v>9975.01</c:v>
                </c:pt>
                <c:pt idx="997">
                  <c:v>9985.0049999999992</c:v>
                </c:pt>
                <c:pt idx="998">
                  <c:v>9995</c:v>
                </c:pt>
                <c:pt idx="999">
                  <c:v>10004.995000000001</c:v>
                </c:pt>
                <c:pt idx="1000">
                  <c:v>10014.99</c:v>
                </c:pt>
                <c:pt idx="1001">
                  <c:v>10024.985000000001</c:v>
                </c:pt>
                <c:pt idx="1002">
                  <c:v>10034.98</c:v>
                </c:pt>
                <c:pt idx="1003">
                  <c:v>10044.975</c:v>
                </c:pt>
                <c:pt idx="1004">
                  <c:v>10054.969999999999</c:v>
                </c:pt>
                <c:pt idx="1005">
                  <c:v>10064.965</c:v>
                </c:pt>
                <c:pt idx="1006">
                  <c:v>10074.959999999999</c:v>
                </c:pt>
                <c:pt idx="1007">
                  <c:v>10084.955</c:v>
                </c:pt>
                <c:pt idx="1008">
                  <c:v>10094.950000000001</c:v>
                </c:pt>
                <c:pt idx="1009">
                  <c:v>10104.945</c:v>
                </c:pt>
                <c:pt idx="1010">
                  <c:v>10114.94</c:v>
                </c:pt>
                <c:pt idx="1011">
                  <c:v>10124.934999999999</c:v>
                </c:pt>
                <c:pt idx="1012">
                  <c:v>10134.93</c:v>
                </c:pt>
                <c:pt idx="1013">
                  <c:v>10144.924999999999</c:v>
                </c:pt>
                <c:pt idx="1014">
                  <c:v>10154.92</c:v>
                </c:pt>
                <c:pt idx="1015">
                  <c:v>10164.915000000001</c:v>
                </c:pt>
                <c:pt idx="1016">
                  <c:v>10174.91</c:v>
                </c:pt>
                <c:pt idx="1017">
                  <c:v>10184.905000000001</c:v>
                </c:pt>
                <c:pt idx="1018">
                  <c:v>10194.9</c:v>
                </c:pt>
                <c:pt idx="1019">
                  <c:v>10204.895</c:v>
                </c:pt>
                <c:pt idx="1020">
                  <c:v>10214.89</c:v>
                </c:pt>
                <c:pt idx="1021">
                  <c:v>10224.885</c:v>
                </c:pt>
                <c:pt idx="1022">
                  <c:v>10234.879999999999</c:v>
                </c:pt>
                <c:pt idx="1023">
                  <c:v>10244.875</c:v>
                </c:pt>
                <c:pt idx="1024">
                  <c:v>10254.870000000001</c:v>
                </c:pt>
                <c:pt idx="1025">
                  <c:v>10264.865</c:v>
                </c:pt>
                <c:pt idx="1026">
                  <c:v>10274.86</c:v>
                </c:pt>
                <c:pt idx="1027">
                  <c:v>10284.855</c:v>
                </c:pt>
                <c:pt idx="1028">
                  <c:v>10294.85</c:v>
                </c:pt>
                <c:pt idx="1029">
                  <c:v>10304.844999999999</c:v>
                </c:pt>
                <c:pt idx="1030">
                  <c:v>10314.84</c:v>
                </c:pt>
                <c:pt idx="1031">
                  <c:v>10324.834999999999</c:v>
                </c:pt>
                <c:pt idx="1032">
                  <c:v>10334.83</c:v>
                </c:pt>
                <c:pt idx="1033">
                  <c:v>10344.825000000001</c:v>
                </c:pt>
                <c:pt idx="1034">
                  <c:v>10354.82</c:v>
                </c:pt>
                <c:pt idx="1035">
                  <c:v>10364.815000000001</c:v>
                </c:pt>
                <c:pt idx="1036">
                  <c:v>10374.81</c:v>
                </c:pt>
                <c:pt idx="1037">
                  <c:v>10384.805</c:v>
                </c:pt>
                <c:pt idx="1038">
                  <c:v>10394.799999999999</c:v>
                </c:pt>
                <c:pt idx="1039">
                  <c:v>10404.795</c:v>
                </c:pt>
                <c:pt idx="1040">
                  <c:v>10414.790000000001</c:v>
                </c:pt>
                <c:pt idx="1041">
                  <c:v>10424.785</c:v>
                </c:pt>
                <c:pt idx="1042">
                  <c:v>10434.780000000001</c:v>
                </c:pt>
                <c:pt idx="1043">
                  <c:v>10444.775</c:v>
                </c:pt>
                <c:pt idx="1044">
                  <c:v>10454.77</c:v>
                </c:pt>
                <c:pt idx="1045">
                  <c:v>10464.764999999999</c:v>
                </c:pt>
                <c:pt idx="1046">
                  <c:v>10474.76</c:v>
                </c:pt>
                <c:pt idx="1047">
                  <c:v>10484.754999999999</c:v>
                </c:pt>
                <c:pt idx="1048">
                  <c:v>10494.75</c:v>
                </c:pt>
                <c:pt idx="1049">
                  <c:v>10504.745000000001</c:v>
                </c:pt>
                <c:pt idx="1050">
                  <c:v>10514.74</c:v>
                </c:pt>
                <c:pt idx="1051">
                  <c:v>10524.735000000001</c:v>
                </c:pt>
                <c:pt idx="1052">
                  <c:v>10534.73</c:v>
                </c:pt>
                <c:pt idx="1053">
                  <c:v>10544.725</c:v>
                </c:pt>
                <c:pt idx="1054">
                  <c:v>10554.72</c:v>
                </c:pt>
                <c:pt idx="1055">
                  <c:v>10564.715</c:v>
                </c:pt>
                <c:pt idx="1056">
                  <c:v>10574.71</c:v>
                </c:pt>
                <c:pt idx="1057">
                  <c:v>10584.705</c:v>
                </c:pt>
                <c:pt idx="1058">
                  <c:v>10594.7</c:v>
                </c:pt>
                <c:pt idx="1059">
                  <c:v>10604.695</c:v>
                </c:pt>
                <c:pt idx="1060">
                  <c:v>10614.69</c:v>
                </c:pt>
                <c:pt idx="1061">
                  <c:v>10624.684999999999</c:v>
                </c:pt>
                <c:pt idx="1062">
                  <c:v>10634.68</c:v>
                </c:pt>
                <c:pt idx="1063">
                  <c:v>10644.674999999999</c:v>
                </c:pt>
                <c:pt idx="1064">
                  <c:v>10654.67</c:v>
                </c:pt>
                <c:pt idx="1065">
                  <c:v>10664.665000000001</c:v>
                </c:pt>
                <c:pt idx="1066">
                  <c:v>10674.66</c:v>
                </c:pt>
                <c:pt idx="1067">
                  <c:v>10684.655000000001</c:v>
                </c:pt>
                <c:pt idx="1068">
                  <c:v>10694.65</c:v>
                </c:pt>
                <c:pt idx="1069">
                  <c:v>10704.645</c:v>
                </c:pt>
                <c:pt idx="1070">
                  <c:v>10714.64</c:v>
                </c:pt>
                <c:pt idx="1071">
                  <c:v>10724.635</c:v>
                </c:pt>
                <c:pt idx="1072">
                  <c:v>10734.63</c:v>
                </c:pt>
                <c:pt idx="1073">
                  <c:v>10744.625</c:v>
                </c:pt>
                <c:pt idx="1074">
                  <c:v>10754.62</c:v>
                </c:pt>
                <c:pt idx="1075">
                  <c:v>10764.615</c:v>
                </c:pt>
                <c:pt idx="1076">
                  <c:v>10774.61</c:v>
                </c:pt>
                <c:pt idx="1077">
                  <c:v>10784.605</c:v>
                </c:pt>
                <c:pt idx="1078">
                  <c:v>10794.6</c:v>
                </c:pt>
                <c:pt idx="1079">
                  <c:v>10804.594999999999</c:v>
                </c:pt>
                <c:pt idx="1080">
                  <c:v>10814.59</c:v>
                </c:pt>
                <c:pt idx="1081">
                  <c:v>10824.584999999999</c:v>
                </c:pt>
                <c:pt idx="1082">
                  <c:v>10834.58</c:v>
                </c:pt>
                <c:pt idx="1083">
                  <c:v>10844.575000000001</c:v>
                </c:pt>
                <c:pt idx="1084">
                  <c:v>10854.57</c:v>
                </c:pt>
                <c:pt idx="1085">
                  <c:v>10864.565000000001</c:v>
                </c:pt>
                <c:pt idx="1086">
                  <c:v>10874.56</c:v>
                </c:pt>
                <c:pt idx="1087">
                  <c:v>10884.555</c:v>
                </c:pt>
                <c:pt idx="1088">
                  <c:v>10894.55</c:v>
                </c:pt>
                <c:pt idx="1089">
                  <c:v>10904.545</c:v>
                </c:pt>
                <c:pt idx="1090">
                  <c:v>10914.54</c:v>
                </c:pt>
                <c:pt idx="1091">
                  <c:v>10924.535</c:v>
                </c:pt>
                <c:pt idx="1092">
                  <c:v>10934.53</c:v>
                </c:pt>
                <c:pt idx="1093">
                  <c:v>10944.525</c:v>
                </c:pt>
                <c:pt idx="1094">
                  <c:v>10954.52</c:v>
                </c:pt>
                <c:pt idx="1095">
                  <c:v>10964.514999999999</c:v>
                </c:pt>
                <c:pt idx="1096">
                  <c:v>10974.51</c:v>
                </c:pt>
                <c:pt idx="1097">
                  <c:v>10984.504999999999</c:v>
                </c:pt>
                <c:pt idx="1098">
                  <c:v>10994.5</c:v>
                </c:pt>
                <c:pt idx="1099">
                  <c:v>11004.495000000001</c:v>
                </c:pt>
                <c:pt idx="1100">
                  <c:v>11014.49</c:v>
                </c:pt>
                <c:pt idx="1101">
                  <c:v>11024.485000000001</c:v>
                </c:pt>
                <c:pt idx="1102">
                  <c:v>11034.48</c:v>
                </c:pt>
                <c:pt idx="1103">
                  <c:v>11044.475</c:v>
                </c:pt>
                <c:pt idx="1104">
                  <c:v>11054.47</c:v>
                </c:pt>
                <c:pt idx="1105">
                  <c:v>11064.465</c:v>
                </c:pt>
                <c:pt idx="1106">
                  <c:v>11074.46</c:v>
                </c:pt>
                <c:pt idx="1107">
                  <c:v>11084.455</c:v>
                </c:pt>
                <c:pt idx="1108">
                  <c:v>11094.45</c:v>
                </c:pt>
                <c:pt idx="1109">
                  <c:v>11104.445</c:v>
                </c:pt>
                <c:pt idx="1110">
                  <c:v>11114.44</c:v>
                </c:pt>
                <c:pt idx="1111">
                  <c:v>11124.434999999999</c:v>
                </c:pt>
                <c:pt idx="1112">
                  <c:v>11134.43</c:v>
                </c:pt>
                <c:pt idx="1113">
                  <c:v>11144.424999999999</c:v>
                </c:pt>
                <c:pt idx="1114">
                  <c:v>11154.42</c:v>
                </c:pt>
                <c:pt idx="1115">
                  <c:v>11164.415000000001</c:v>
                </c:pt>
                <c:pt idx="1116">
                  <c:v>11174.41</c:v>
                </c:pt>
                <c:pt idx="1117">
                  <c:v>11184.405000000001</c:v>
                </c:pt>
                <c:pt idx="1118">
                  <c:v>11194.4</c:v>
                </c:pt>
                <c:pt idx="1119">
                  <c:v>11204.395</c:v>
                </c:pt>
                <c:pt idx="1120">
                  <c:v>11214.39</c:v>
                </c:pt>
                <c:pt idx="1121">
                  <c:v>11224.385</c:v>
                </c:pt>
                <c:pt idx="1122">
                  <c:v>11234.38</c:v>
                </c:pt>
                <c:pt idx="1123">
                  <c:v>11244.375</c:v>
                </c:pt>
                <c:pt idx="1124">
                  <c:v>11254.37</c:v>
                </c:pt>
                <c:pt idx="1125">
                  <c:v>11264.365</c:v>
                </c:pt>
                <c:pt idx="1126">
                  <c:v>11274.36</c:v>
                </c:pt>
                <c:pt idx="1127">
                  <c:v>11284.355</c:v>
                </c:pt>
                <c:pt idx="1128">
                  <c:v>11294.35</c:v>
                </c:pt>
                <c:pt idx="1129">
                  <c:v>11304.344999999999</c:v>
                </c:pt>
                <c:pt idx="1130">
                  <c:v>11314.34</c:v>
                </c:pt>
                <c:pt idx="1131">
                  <c:v>11324.334999999999</c:v>
                </c:pt>
                <c:pt idx="1132">
                  <c:v>11334.33</c:v>
                </c:pt>
                <c:pt idx="1133">
                  <c:v>11344.325000000001</c:v>
                </c:pt>
                <c:pt idx="1134">
                  <c:v>11354.32</c:v>
                </c:pt>
                <c:pt idx="1135">
                  <c:v>11364.315000000001</c:v>
                </c:pt>
                <c:pt idx="1136">
                  <c:v>11374.31</c:v>
                </c:pt>
                <c:pt idx="1137">
                  <c:v>11384.305</c:v>
                </c:pt>
                <c:pt idx="1138">
                  <c:v>11394.3</c:v>
                </c:pt>
                <c:pt idx="1139">
                  <c:v>11404.295</c:v>
                </c:pt>
                <c:pt idx="1140">
                  <c:v>11414.29</c:v>
                </c:pt>
                <c:pt idx="1141">
                  <c:v>11424.285</c:v>
                </c:pt>
                <c:pt idx="1142">
                  <c:v>11434.28</c:v>
                </c:pt>
                <c:pt idx="1143">
                  <c:v>11444.275</c:v>
                </c:pt>
                <c:pt idx="1144">
                  <c:v>11454.27</c:v>
                </c:pt>
                <c:pt idx="1145">
                  <c:v>11464.264999999999</c:v>
                </c:pt>
                <c:pt idx="1146">
                  <c:v>11474.26</c:v>
                </c:pt>
                <c:pt idx="1147">
                  <c:v>11484.254999999999</c:v>
                </c:pt>
                <c:pt idx="1148">
                  <c:v>11494.25</c:v>
                </c:pt>
                <c:pt idx="1149">
                  <c:v>11504.245000000001</c:v>
                </c:pt>
                <c:pt idx="1150">
                  <c:v>11514.24</c:v>
                </c:pt>
                <c:pt idx="1151">
                  <c:v>11524.235000000001</c:v>
                </c:pt>
                <c:pt idx="1152">
                  <c:v>11534.23</c:v>
                </c:pt>
                <c:pt idx="1153">
                  <c:v>11544.225</c:v>
                </c:pt>
                <c:pt idx="1154">
                  <c:v>11554.22</c:v>
                </c:pt>
                <c:pt idx="1155">
                  <c:v>11564.215</c:v>
                </c:pt>
                <c:pt idx="1156">
                  <c:v>11574.21</c:v>
                </c:pt>
                <c:pt idx="1157">
                  <c:v>11584.205</c:v>
                </c:pt>
                <c:pt idx="1158">
                  <c:v>11594.2</c:v>
                </c:pt>
                <c:pt idx="1159">
                  <c:v>11604.195</c:v>
                </c:pt>
                <c:pt idx="1160">
                  <c:v>11614.19</c:v>
                </c:pt>
                <c:pt idx="1161">
                  <c:v>11624.184999999999</c:v>
                </c:pt>
                <c:pt idx="1162">
                  <c:v>11634.18</c:v>
                </c:pt>
                <c:pt idx="1163">
                  <c:v>11644.174999999999</c:v>
                </c:pt>
                <c:pt idx="1164">
                  <c:v>11654.17</c:v>
                </c:pt>
                <c:pt idx="1165">
                  <c:v>11664.165000000001</c:v>
                </c:pt>
                <c:pt idx="1166">
                  <c:v>11674.16</c:v>
                </c:pt>
                <c:pt idx="1167">
                  <c:v>11684.155000000001</c:v>
                </c:pt>
                <c:pt idx="1168">
                  <c:v>11694.15</c:v>
                </c:pt>
                <c:pt idx="1169">
                  <c:v>11704.145</c:v>
                </c:pt>
                <c:pt idx="1170">
                  <c:v>11714.14</c:v>
                </c:pt>
                <c:pt idx="1171">
                  <c:v>11724.135</c:v>
                </c:pt>
                <c:pt idx="1172">
                  <c:v>11734.13</c:v>
                </c:pt>
                <c:pt idx="1173">
                  <c:v>11744.125</c:v>
                </c:pt>
                <c:pt idx="1174">
                  <c:v>11754.12</c:v>
                </c:pt>
                <c:pt idx="1175">
                  <c:v>11764.115</c:v>
                </c:pt>
                <c:pt idx="1176">
                  <c:v>11774.11</c:v>
                </c:pt>
                <c:pt idx="1177">
                  <c:v>11784.105</c:v>
                </c:pt>
                <c:pt idx="1178">
                  <c:v>11794.1</c:v>
                </c:pt>
                <c:pt idx="1179">
                  <c:v>11804.094999999999</c:v>
                </c:pt>
                <c:pt idx="1180">
                  <c:v>11814.09</c:v>
                </c:pt>
                <c:pt idx="1181">
                  <c:v>11824.084999999999</c:v>
                </c:pt>
                <c:pt idx="1182">
                  <c:v>11834.08</c:v>
                </c:pt>
                <c:pt idx="1183">
                  <c:v>11844.075000000001</c:v>
                </c:pt>
                <c:pt idx="1184">
                  <c:v>11854.07</c:v>
                </c:pt>
                <c:pt idx="1185">
                  <c:v>11864.065000000001</c:v>
                </c:pt>
                <c:pt idx="1186">
                  <c:v>11874.06</c:v>
                </c:pt>
                <c:pt idx="1187">
                  <c:v>11884.055</c:v>
                </c:pt>
                <c:pt idx="1188">
                  <c:v>11894.05</c:v>
                </c:pt>
                <c:pt idx="1189">
                  <c:v>11904.045</c:v>
                </c:pt>
                <c:pt idx="1190">
                  <c:v>11914.04</c:v>
                </c:pt>
                <c:pt idx="1191">
                  <c:v>11924.035</c:v>
                </c:pt>
                <c:pt idx="1192">
                  <c:v>11934.03</c:v>
                </c:pt>
                <c:pt idx="1193">
                  <c:v>11944.025</c:v>
                </c:pt>
                <c:pt idx="1194">
                  <c:v>11954.02</c:v>
                </c:pt>
                <c:pt idx="1195">
                  <c:v>11964.014999999999</c:v>
                </c:pt>
                <c:pt idx="1196">
                  <c:v>11974.01</c:v>
                </c:pt>
                <c:pt idx="1197">
                  <c:v>11984.004999999999</c:v>
                </c:pt>
                <c:pt idx="1198">
                  <c:v>11994</c:v>
                </c:pt>
                <c:pt idx="1199">
                  <c:v>12003.995000000001</c:v>
                </c:pt>
                <c:pt idx="1200">
                  <c:v>12013.99</c:v>
                </c:pt>
                <c:pt idx="1201">
                  <c:v>12023.985000000001</c:v>
                </c:pt>
                <c:pt idx="1202">
                  <c:v>12033.98</c:v>
                </c:pt>
                <c:pt idx="1203">
                  <c:v>12043.975</c:v>
                </c:pt>
                <c:pt idx="1204">
                  <c:v>12053.97</c:v>
                </c:pt>
                <c:pt idx="1205">
                  <c:v>12063.965</c:v>
                </c:pt>
                <c:pt idx="1206">
                  <c:v>12073.96</c:v>
                </c:pt>
                <c:pt idx="1207">
                  <c:v>12083.955</c:v>
                </c:pt>
                <c:pt idx="1208">
                  <c:v>12093.95</c:v>
                </c:pt>
                <c:pt idx="1209">
                  <c:v>12103.945</c:v>
                </c:pt>
                <c:pt idx="1210">
                  <c:v>12113.94</c:v>
                </c:pt>
                <c:pt idx="1211">
                  <c:v>12123.934999999999</c:v>
                </c:pt>
                <c:pt idx="1212">
                  <c:v>12133.93</c:v>
                </c:pt>
                <c:pt idx="1213">
                  <c:v>12143.924999999999</c:v>
                </c:pt>
                <c:pt idx="1214">
                  <c:v>12153.92</c:v>
                </c:pt>
                <c:pt idx="1215">
                  <c:v>12163.915000000001</c:v>
                </c:pt>
                <c:pt idx="1216">
                  <c:v>12173.91</c:v>
                </c:pt>
                <c:pt idx="1217">
                  <c:v>12183.905000000001</c:v>
                </c:pt>
                <c:pt idx="1218">
                  <c:v>12193.9</c:v>
                </c:pt>
                <c:pt idx="1219">
                  <c:v>12203.895</c:v>
                </c:pt>
                <c:pt idx="1220">
                  <c:v>12213.89</c:v>
                </c:pt>
                <c:pt idx="1221">
                  <c:v>12223.885</c:v>
                </c:pt>
                <c:pt idx="1222">
                  <c:v>12233.88</c:v>
                </c:pt>
                <c:pt idx="1223">
                  <c:v>12243.875</c:v>
                </c:pt>
                <c:pt idx="1224">
                  <c:v>12253.87</c:v>
                </c:pt>
                <c:pt idx="1225">
                  <c:v>12263.865</c:v>
                </c:pt>
                <c:pt idx="1226">
                  <c:v>12273.86</c:v>
                </c:pt>
                <c:pt idx="1227">
                  <c:v>12283.855</c:v>
                </c:pt>
                <c:pt idx="1228">
                  <c:v>12293.85</c:v>
                </c:pt>
                <c:pt idx="1229">
                  <c:v>12303.844999999999</c:v>
                </c:pt>
                <c:pt idx="1230">
                  <c:v>12313.84</c:v>
                </c:pt>
                <c:pt idx="1231">
                  <c:v>12323.834999999999</c:v>
                </c:pt>
                <c:pt idx="1232">
                  <c:v>12333.83</c:v>
                </c:pt>
                <c:pt idx="1233">
                  <c:v>12343.825000000001</c:v>
                </c:pt>
                <c:pt idx="1234">
                  <c:v>12353.82</c:v>
                </c:pt>
                <c:pt idx="1235">
                  <c:v>12363.815000000001</c:v>
                </c:pt>
                <c:pt idx="1236">
                  <c:v>12373.81</c:v>
                </c:pt>
                <c:pt idx="1237">
                  <c:v>12383.805</c:v>
                </c:pt>
                <c:pt idx="1238">
                  <c:v>12393.8</c:v>
                </c:pt>
                <c:pt idx="1239">
                  <c:v>12403.795</c:v>
                </c:pt>
                <c:pt idx="1240">
                  <c:v>12413.79</c:v>
                </c:pt>
                <c:pt idx="1241">
                  <c:v>12423.785</c:v>
                </c:pt>
                <c:pt idx="1242">
                  <c:v>12433.78</c:v>
                </c:pt>
                <c:pt idx="1243">
                  <c:v>12443.775</c:v>
                </c:pt>
                <c:pt idx="1244">
                  <c:v>12453.77</c:v>
                </c:pt>
                <c:pt idx="1245">
                  <c:v>12463.764999999999</c:v>
                </c:pt>
                <c:pt idx="1246">
                  <c:v>12473.76</c:v>
                </c:pt>
                <c:pt idx="1247">
                  <c:v>12483.754999999999</c:v>
                </c:pt>
                <c:pt idx="1248">
                  <c:v>12493.75</c:v>
                </c:pt>
                <c:pt idx="1249">
                  <c:v>12503.745000000001</c:v>
                </c:pt>
                <c:pt idx="1250">
                  <c:v>12513.74</c:v>
                </c:pt>
                <c:pt idx="1251">
                  <c:v>12523.735000000001</c:v>
                </c:pt>
                <c:pt idx="1252">
                  <c:v>12533.73</c:v>
                </c:pt>
                <c:pt idx="1253">
                  <c:v>12543.725</c:v>
                </c:pt>
                <c:pt idx="1254">
                  <c:v>12553.72</c:v>
                </c:pt>
                <c:pt idx="1255">
                  <c:v>12563.715</c:v>
                </c:pt>
                <c:pt idx="1256">
                  <c:v>12573.71</c:v>
                </c:pt>
                <c:pt idx="1257">
                  <c:v>12583.705</c:v>
                </c:pt>
                <c:pt idx="1258">
                  <c:v>12593.7</c:v>
                </c:pt>
                <c:pt idx="1259">
                  <c:v>12603.695</c:v>
                </c:pt>
                <c:pt idx="1260">
                  <c:v>12613.69</c:v>
                </c:pt>
                <c:pt idx="1261">
                  <c:v>12623.684999999999</c:v>
                </c:pt>
                <c:pt idx="1262">
                  <c:v>12633.68</c:v>
                </c:pt>
                <c:pt idx="1263">
                  <c:v>12643.674999999999</c:v>
                </c:pt>
                <c:pt idx="1264">
                  <c:v>12653.67</c:v>
                </c:pt>
                <c:pt idx="1265">
                  <c:v>12663.665000000001</c:v>
                </c:pt>
                <c:pt idx="1266">
                  <c:v>12673.66</c:v>
                </c:pt>
                <c:pt idx="1267">
                  <c:v>12683.655000000001</c:v>
                </c:pt>
                <c:pt idx="1268">
                  <c:v>12693.65</c:v>
                </c:pt>
                <c:pt idx="1269">
                  <c:v>12703.645</c:v>
                </c:pt>
                <c:pt idx="1270">
                  <c:v>12713.64</c:v>
                </c:pt>
                <c:pt idx="1271">
                  <c:v>12723.635</c:v>
                </c:pt>
                <c:pt idx="1272">
                  <c:v>12733.63</c:v>
                </c:pt>
                <c:pt idx="1273">
                  <c:v>12743.625</c:v>
                </c:pt>
                <c:pt idx="1274">
                  <c:v>12753.62</c:v>
                </c:pt>
                <c:pt idx="1275">
                  <c:v>12763.615</c:v>
                </c:pt>
                <c:pt idx="1276">
                  <c:v>12773.61</c:v>
                </c:pt>
                <c:pt idx="1277">
                  <c:v>12783.605</c:v>
                </c:pt>
                <c:pt idx="1278">
                  <c:v>12793.6</c:v>
                </c:pt>
                <c:pt idx="1279">
                  <c:v>12803.594999999999</c:v>
                </c:pt>
                <c:pt idx="1280">
                  <c:v>12813.59</c:v>
                </c:pt>
                <c:pt idx="1281">
                  <c:v>12823.584999999999</c:v>
                </c:pt>
                <c:pt idx="1282">
                  <c:v>12833.58</c:v>
                </c:pt>
                <c:pt idx="1283">
                  <c:v>12843.575000000001</c:v>
                </c:pt>
                <c:pt idx="1284">
                  <c:v>12853.57</c:v>
                </c:pt>
                <c:pt idx="1285">
                  <c:v>12863.565000000001</c:v>
                </c:pt>
                <c:pt idx="1286">
                  <c:v>12873.56</c:v>
                </c:pt>
                <c:pt idx="1287">
                  <c:v>12883.555</c:v>
                </c:pt>
                <c:pt idx="1288">
                  <c:v>12893.55</c:v>
                </c:pt>
                <c:pt idx="1289">
                  <c:v>12903.545</c:v>
                </c:pt>
                <c:pt idx="1290">
                  <c:v>12913.54</c:v>
                </c:pt>
                <c:pt idx="1291">
                  <c:v>12923.535</c:v>
                </c:pt>
                <c:pt idx="1292">
                  <c:v>12933.53</c:v>
                </c:pt>
                <c:pt idx="1293">
                  <c:v>12943.525</c:v>
                </c:pt>
                <c:pt idx="1294">
                  <c:v>12953.52</c:v>
                </c:pt>
                <c:pt idx="1295">
                  <c:v>12963.514999999999</c:v>
                </c:pt>
                <c:pt idx="1296">
                  <c:v>12973.51</c:v>
                </c:pt>
                <c:pt idx="1297">
                  <c:v>12983.504999999999</c:v>
                </c:pt>
                <c:pt idx="1298">
                  <c:v>12993.5</c:v>
                </c:pt>
                <c:pt idx="1299">
                  <c:v>13003.495000000001</c:v>
                </c:pt>
                <c:pt idx="1300">
                  <c:v>13013.49</c:v>
                </c:pt>
                <c:pt idx="1301">
                  <c:v>13023.485000000001</c:v>
                </c:pt>
                <c:pt idx="1302">
                  <c:v>13033.48</c:v>
                </c:pt>
                <c:pt idx="1303">
                  <c:v>13043.475</c:v>
                </c:pt>
                <c:pt idx="1304">
                  <c:v>13053.47</c:v>
                </c:pt>
                <c:pt idx="1305">
                  <c:v>13063.465</c:v>
                </c:pt>
                <c:pt idx="1306">
                  <c:v>13073.46</c:v>
                </c:pt>
                <c:pt idx="1307">
                  <c:v>13083.455</c:v>
                </c:pt>
                <c:pt idx="1308">
                  <c:v>13093.45</c:v>
                </c:pt>
                <c:pt idx="1309">
                  <c:v>13103.445</c:v>
                </c:pt>
                <c:pt idx="1310">
                  <c:v>13113.44</c:v>
                </c:pt>
                <c:pt idx="1311">
                  <c:v>13123.434999999999</c:v>
                </c:pt>
                <c:pt idx="1312">
                  <c:v>13133.43</c:v>
                </c:pt>
                <c:pt idx="1313">
                  <c:v>13143.424999999999</c:v>
                </c:pt>
                <c:pt idx="1314">
                  <c:v>13153.42</c:v>
                </c:pt>
                <c:pt idx="1315">
                  <c:v>13163.415000000001</c:v>
                </c:pt>
                <c:pt idx="1316">
                  <c:v>13173.41</c:v>
                </c:pt>
                <c:pt idx="1317">
                  <c:v>13183.405000000001</c:v>
                </c:pt>
                <c:pt idx="1318">
                  <c:v>13193.4</c:v>
                </c:pt>
                <c:pt idx="1319">
                  <c:v>13203.395</c:v>
                </c:pt>
                <c:pt idx="1320">
                  <c:v>13213.39</c:v>
                </c:pt>
                <c:pt idx="1321">
                  <c:v>13223.385</c:v>
                </c:pt>
                <c:pt idx="1322">
                  <c:v>13233.38</c:v>
                </c:pt>
                <c:pt idx="1323">
                  <c:v>13243.375</c:v>
                </c:pt>
                <c:pt idx="1324">
                  <c:v>13253.37</c:v>
                </c:pt>
                <c:pt idx="1325">
                  <c:v>13263.365</c:v>
                </c:pt>
                <c:pt idx="1326">
                  <c:v>13273.36</c:v>
                </c:pt>
                <c:pt idx="1327">
                  <c:v>13283.355</c:v>
                </c:pt>
                <c:pt idx="1328">
                  <c:v>13293.35</c:v>
                </c:pt>
                <c:pt idx="1329">
                  <c:v>13303.344999999999</c:v>
                </c:pt>
                <c:pt idx="1330">
                  <c:v>13313.34</c:v>
                </c:pt>
                <c:pt idx="1331">
                  <c:v>13323.334999999999</c:v>
                </c:pt>
                <c:pt idx="1332">
                  <c:v>13333.33</c:v>
                </c:pt>
                <c:pt idx="1333">
                  <c:v>13343.325000000001</c:v>
                </c:pt>
                <c:pt idx="1334">
                  <c:v>13353.32</c:v>
                </c:pt>
                <c:pt idx="1335">
                  <c:v>13363.315000000001</c:v>
                </c:pt>
                <c:pt idx="1336">
                  <c:v>13373.31</c:v>
                </c:pt>
                <c:pt idx="1337">
                  <c:v>13383.305</c:v>
                </c:pt>
                <c:pt idx="1338">
                  <c:v>13393.3</c:v>
                </c:pt>
                <c:pt idx="1339">
                  <c:v>13403.295</c:v>
                </c:pt>
                <c:pt idx="1340">
                  <c:v>13413.29</c:v>
                </c:pt>
                <c:pt idx="1341">
                  <c:v>13423.285</c:v>
                </c:pt>
                <c:pt idx="1342">
                  <c:v>13433.28</c:v>
                </c:pt>
                <c:pt idx="1343">
                  <c:v>13443.275</c:v>
                </c:pt>
                <c:pt idx="1344">
                  <c:v>13453.27</c:v>
                </c:pt>
                <c:pt idx="1345">
                  <c:v>13463.264999999999</c:v>
                </c:pt>
                <c:pt idx="1346">
                  <c:v>13473.26</c:v>
                </c:pt>
                <c:pt idx="1347">
                  <c:v>13483.254999999999</c:v>
                </c:pt>
                <c:pt idx="1348">
                  <c:v>13493.25</c:v>
                </c:pt>
                <c:pt idx="1349">
                  <c:v>13503.245000000001</c:v>
                </c:pt>
                <c:pt idx="1350">
                  <c:v>13513.24</c:v>
                </c:pt>
                <c:pt idx="1351">
                  <c:v>13523.235000000001</c:v>
                </c:pt>
                <c:pt idx="1352">
                  <c:v>13533.23</c:v>
                </c:pt>
                <c:pt idx="1353">
                  <c:v>13543.225</c:v>
                </c:pt>
                <c:pt idx="1354">
                  <c:v>13553.22</c:v>
                </c:pt>
                <c:pt idx="1355">
                  <c:v>13563.215</c:v>
                </c:pt>
                <c:pt idx="1356">
                  <c:v>13573.21</c:v>
                </c:pt>
                <c:pt idx="1357">
                  <c:v>13583.205</c:v>
                </c:pt>
                <c:pt idx="1358">
                  <c:v>13593.2</c:v>
                </c:pt>
                <c:pt idx="1359">
                  <c:v>13603.195</c:v>
                </c:pt>
                <c:pt idx="1360">
                  <c:v>13613.19</c:v>
                </c:pt>
                <c:pt idx="1361">
                  <c:v>13623.184999999999</c:v>
                </c:pt>
                <c:pt idx="1362">
                  <c:v>13633.18</c:v>
                </c:pt>
                <c:pt idx="1363">
                  <c:v>13643.174999999999</c:v>
                </c:pt>
                <c:pt idx="1364">
                  <c:v>13653.17</c:v>
                </c:pt>
                <c:pt idx="1365">
                  <c:v>13663.165000000001</c:v>
                </c:pt>
                <c:pt idx="1366">
                  <c:v>13673.16</c:v>
                </c:pt>
                <c:pt idx="1367">
                  <c:v>13683.155000000001</c:v>
                </c:pt>
                <c:pt idx="1368">
                  <c:v>13693.15</c:v>
                </c:pt>
                <c:pt idx="1369">
                  <c:v>13703.145</c:v>
                </c:pt>
                <c:pt idx="1370">
                  <c:v>13713.14</c:v>
                </c:pt>
                <c:pt idx="1371">
                  <c:v>13723.135</c:v>
                </c:pt>
                <c:pt idx="1372">
                  <c:v>13733.13</c:v>
                </c:pt>
                <c:pt idx="1373">
                  <c:v>13743.125</c:v>
                </c:pt>
                <c:pt idx="1374">
                  <c:v>13753.12</c:v>
                </c:pt>
                <c:pt idx="1375">
                  <c:v>13763.115</c:v>
                </c:pt>
                <c:pt idx="1376">
                  <c:v>13773.11</c:v>
                </c:pt>
                <c:pt idx="1377">
                  <c:v>13783.105</c:v>
                </c:pt>
                <c:pt idx="1378">
                  <c:v>13793.1</c:v>
                </c:pt>
                <c:pt idx="1379">
                  <c:v>13803.094999999999</c:v>
                </c:pt>
                <c:pt idx="1380">
                  <c:v>13813.09</c:v>
                </c:pt>
                <c:pt idx="1381">
                  <c:v>13823.084999999999</c:v>
                </c:pt>
                <c:pt idx="1382">
                  <c:v>13833.08</c:v>
                </c:pt>
                <c:pt idx="1383">
                  <c:v>13843.075000000001</c:v>
                </c:pt>
                <c:pt idx="1384">
                  <c:v>13853.07</c:v>
                </c:pt>
                <c:pt idx="1385">
                  <c:v>13863.065000000001</c:v>
                </c:pt>
                <c:pt idx="1386">
                  <c:v>13873.06</c:v>
                </c:pt>
                <c:pt idx="1387">
                  <c:v>13883.055</c:v>
                </c:pt>
                <c:pt idx="1388">
                  <c:v>13893.05</c:v>
                </c:pt>
                <c:pt idx="1389">
                  <c:v>13903.045</c:v>
                </c:pt>
                <c:pt idx="1390">
                  <c:v>13913.04</c:v>
                </c:pt>
                <c:pt idx="1391">
                  <c:v>13923.035</c:v>
                </c:pt>
                <c:pt idx="1392">
                  <c:v>13933.03</c:v>
                </c:pt>
                <c:pt idx="1393">
                  <c:v>13943.025</c:v>
                </c:pt>
                <c:pt idx="1394">
                  <c:v>13953.02</c:v>
                </c:pt>
                <c:pt idx="1395">
                  <c:v>13963.014999999999</c:v>
                </c:pt>
                <c:pt idx="1396">
                  <c:v>13973.01</c:v>
                </c:pt>
                <c:pt idx="1397">
                  <c:v>13983.004999999999</c:v>
                </c:pt>
                <c:pt idx="1398">
                  <c:v>13993</c:v>
                </c:pt>
                <c:pt idx="1399">
                  <c:v>14002.995000000001</c:v>
                </c:pt>
                <c:pt idx="1400">
                  <c:v>14012.99</c:v>
                </c:pt>
                <c:pt idx="1401">
                  <c:v>14022.985000000001</c:v>
                </c:pt>
                <c:pt idx="1402">
                  <c:v>14032.98</c:v>
                </c:pt>
                <c:pt idx="1403">
                  <c:v>14042.975</c:v>
                </c:pt>
                <c:pt idx="1404">
                  <c:v>14052.97</c:v>
                </c:pt>
                <c:pt idx="1405">
                  <c:v>14062.965</c:v>
                </c:pt>
                <c:pt idx="1406">
                  <c:v>14072.96</c:v>
                </c:pt>
                <c:pt idx="1407">
                  <c:v>14082.955</c:v>
                </c:pt>
                <c:pt idx="1408">
                  <c:v>14092.95</c:v>
                </c:pt>
                <c:pt idx="1409">
                  <c:v>14102.945</c:v>
                </c:pt>
                <c:pt idx="1410">
                  <c:v>14112.94</c:v>
                </c:pt>
                <c:pt idx="1411">
                  <c:v>14122.934999999999</c:v>
                </c:pt>
                <c:pt idx="1412">
                  <c:v>14132.93</c:v>
                </c:pt>
                <c:pt idx="1413">
                  <c:v>14142.924999999999</c:v>
                </c:pt>
                <c:pt idx="1414">
                  <c:v>14152.92</c:v>
                </c:pt>
                <c:pt idx="1415">
                  <c:v>14162.915000000001</c:v>
                </c:pt>
                <c:pt idx="1416">
                  <c:v>14172.91</c:v>
                </c:pt>
                <c:pt idx="1417">
                  <c:v>14182.905000000001</c:v>
                </c:pt>
                <c:pt idx="1418">
                  <c:v>14192.9</c:v>
                </c:pt>
                <c:pt idx="1419">
                  <c:v>14202.895</c:v>
                </c:pt>
                <c:pt idx="1420">
                  <c:v>14212.89</c:v>
                </c:pt>
                <c:pt idx="1421">
                  <c:v>14222.885</c:v>
                </c:pt>
                <c:pt idx="1422">
                  <c:v>14232.88</c:v>
                </c:pt>
                <c:pt idx="1423">
                  <c:v>14242.875</c:v>
                </c:pt>
                <c:pt idx="1424">
                  <c:v>14252.87</c:v>
                </c:pt>
                <c:pt idx="1425">
                  <c:v>14262.865</c:v>
                </c:pt>
                <c:pt idx="1426">
                  <c:v>14272.86</c:v>
                </c:pt>
                <c:pt idx="1427">
                  <c:v>14282.855</c:v>
                </c:pt>
                <c:pt idx="1428">
                  <c:v>14292.85</c:v>
                </c:pt>
                <c:pt idx="1429">
                  <c:v>14302.844999999999</c:v>
                </c:pt>
                <c:pt idx="1430">
                  <c:v>14312.84</c:v>
                </c:pt>
                <c:pt idx="1431">
                  <c:v>14322.834999999999</c:v>
                </c:pt>
                <c:pt idx="1432">
                  <c:v>14332.83</c:v>
                </c:pt>
                <c:pt idx="1433">
                  <c:v>14342.825000000001</c:v>
                </c:pt>
                <c:pt idx="1434">
                  <c:v>14352.82</c:v>
                </c:pt>
                <c:pt idx="1435">
                  <c:v>14362.815000000001</c:v>
                </c:pt>
                <c:pt idx="1436">
                  <c:v>14372.81</c:v>
                </c:pt>
                <c:pt idx="1437">
                  <c:v>14382.805</c:v>
                </c:pt>
                <c:pt idx="1438">
                  <c:v>14392.8</c:v>
                </c:pt>
                <c:pt idx="1439">
                  <c:v>14402.795</c:v>
                </c:pt>
                <c:pt idx="1440">
                  <c:v>14412.79</c:v>
                </c:pt>
                <c:pt idx="1441">
                  <c:v>14422.785</c:v>
                </c:pt>
                <c:pt idx="1442">
                  <c:v>14432.78</c:v>
                </c:pt>
                <c:pt idx="1443">
                  <c:v>14442.775</c:v>
                </c:pt>
                <c:pt idx="1444">
                  <c:v>14452.77</c:v>
                </c:pt>
                <c:pt idx="1445">
                  <c:v>14462.764999999999</c:v>
                </c:pt>
                <c:pt idx="1446">
                  <c:v>14472.76</c:v>
                </c:pt>
                <c:pt idx="1447">
                  <c:v>14482.754999999999</c:v>
                </c:pt>
                <c:pt idx="1448">
                  <c:v>14492.75</c:v>
                </c:pt>
                <c:pt idx="1449">
                  <c:v>14502.745000000001</c:v>
                </c:pt>
                <c:pt idx="1450">
                  <c:v>14512.74</c:v>
                </c:pt>
                <c:pt idx="1451">
                  <c:v>14522.735000000001</c:v>
                </c:pt>
                <c:pt idx="1452">
                  <c:v>14532.73</c:v>
                </c:pt>
                <c:pt idx="1453">
                  <c:v>14542.725</c:v>
                </c:pt>
                <c:pt idx="1454">
                  <c:v>14552.72</c:v>
                </c:pt>
                <c:pt idx="1455">
                  <c:v>14562.715</c:v>
                </c:pt>
                <c:pt idx="1456">
                  <c:v>14572.71</c:v>
                </c:pt>
                <c:pt idx="1457">
                  <c:v>14582.705</c:v>
                </c:pt>
                <c:pt idx="1458">
                  <c:v>14592.7</c:v>
                </c:pt>
                <c:pt idx="1459">
                  <c:v>14602.695</c:v>
                </c:pt>
                <c:pt idx="1460">
                  <c:v>14612.69</c:v>
                </c:pt>
                <c:pt idx="1461">
                  <c:v>14622.684999999999</c:v>
                </c:pt>
                <c:pt idx="1462">
                  <c:v>14632.68</c:v>
                </c:pt>
                <c:pt idx="1463">
                  <c:v>14642.674999999999</c:v>
                </c:pt>
                <c:pt idx="1464">
                  <c:v>14652.67</c:v>
                </c:pt>
                <c:pt idx="1465">
                  <c:v>14662.665000000001</c:v>
                </c:pt>
                <c:pt idx="1466">
                  <c:v>14672.66</c:v>
                </c:pt>
                <c:pt idx="1467">
                  <c:v>14682.655000000001</c:v>
                </c:pt>
                <c:pt idx="1468">
                  <c:v>14692.65</c:v>
                </c:pt>
                <c:pt idx="1469">
                  <c:v>14702.645</c:v>
                </c:pt>
                <c:pt idx="1470">
                  <c:v>14712.64</c:v>
                </c:pt>
                <c:pt idx="1471">
                  <c:v>14722.635</c:v>
                </c:pt>
                <c:pt idx="1472">
                  <c:v>14732.63</c:v>
                </c:pt>
                <c:pt idx="1473">
                  <c:v>14742.625</c:v>
                </c:pt>
                <c:pt idx="1474">
                  <c:v>14752.62</c:v>
                </c:pt>
                <c:pt idx="1475">
                  <c:v>14762.615</c:v>
                </c:pt>
                <c:pt idx="1476">
                  <c:v>14772.61</c:v>
                </c:pt>
                <c:pt idx="1477">
                  <c:v>14782.605</c:v>
                </c:pt>
                <c:pt idx="1478">
                  <c:v>14792.6</c:v>
                </c:pt>
                <c:pt idx="1479">
                  <c:v>14802.594999999999</c:v>
                </c:pt>
                <c:pt idx="1480">
                  <c:v>14812.59</c:v>
                </c:pt>
                <c:pt idx="1481">
                  <c:v>14822.584999999999</c:v>
                </c:pt>
                <c:pt idx="1482">
                  <c:v>14832.58</c:v>
                </c:pt>
                <c:pt idx="1483">
                  <c:v>14842.575000000001</c:v>
                </c:pt>
                <c:pt idx="1484">
                  <c:v>14852.57</c:v>
                </c:pt>
                <c:pt idx="1485">
                  <c:v>14862.565000000001</c:v>
                </c:pt>
                <c:pt idx="1486">
                  <c:v>14872.56</c:v>
                </c:pt>
                <c:pt idx="1487">
                  <c:v>14882.555</c:v>
                </c:pt>
                <c:pt idx="1488">
                  <c:v>14892.55</c:v>
                </c:pt>
                <c:pt idx="1489">
                  <c:v>14902.545</c:v>
                </c:pt>
                <c:pt idx="1490">
                  <c:v>14912.54</c:v>
                </c:pt>
                <c:pt idx="1491">
                  <c:v>14922.535</c:v>
                </c:pt>
                <c:pt idx="1492">
                  <c:v>14932.53</c:v>
                </c:pt>
                <c:pt idx="1493">
                  <c:v>14942.525</c:v>
                </c:pt>
                <c:pt idx="1494">
                  <c:v>14952.52</c:v>
                </c:pt>
                <c:pt idx="1495">
                  <c:v>14962.514999999999</c:v>
                </c:pt>
                <c:pt idx="1496">
                  <c:v>14972.51</c:v>
                </c:pt>
                <c:pt idx="1497">
                  <c:v>14982.504999999999</c:v>
                </c:pt>
                <c:pt idx="1498">
                  <c:v>14992.5</c:v>
                </c:pt>
                <c:pt idx="1499">
                  <c:v>15002.495000000001</c:v>
                </c:pt>
                <c:pt idx="1500">
                  <c:v>15012.49</c:v>
                </c:pt>
                <c:pt idx="1501">
                  <c:v>15022.485000000001</c:v>
                </c:pt>
                <c:pt idx="1502">
                  <c:v>15032.48</c:v>
                </c:pt>
                <c:pt idx="1503">
                  <c:v>15042.475</c:v>
                </c:pt>
                <c:pt idx="1504">
                  <c:v>15052.47</c:v>
                </c:pt>
                <c:pt idx="1505">
                  <c:v>15062.465</c:v>
                </c:pt>
                <c:pt idx="1506">
                  <c:v>15072.46</c:v>
                </c:pt>
                <c:pt idx="1507">
                  <c:v>15082.455</c:v>
                </c:pt>
                <c:pt idx="1508">
                  <c:v>15092.45</c:v>
                </c:pt>
                <c:pt idx="1509">
                  <c:v>15102.445</c:v>
                </c:pt>
                <c:pt idx="1510">
                  <c:v>15112.44</c:v>
                </c:pt>
                <c:pt idx="1511">
                  <c:v>15122.434999999999</c:v>
                </c:pt>
                <c:pt idx="1512">
                  <c:v>15132.43</c:v>
                </c:pt>
                <c:pt idx="1513">
                  <c:v>15142.424999999999</c:v>
                </c:pt>
                <c:pt idx="1514">
                  <c:v>15152.42</c:v>
                </c:pt>
                <c:pt idx="1515">
                  <c:v>15162.415000000001</c:v>
                </c:pt>
                <c:pt idx="1516">
                  <c:v>15172.41</c:v>
                </c:pt>
                <c:pt idx="1517">
                  <c:v>15182.405000000001</c:v>
                </c:pt>
                <c:pt idx="1518">
                  <c:v>15192.4</c:v>
                </c:pt>
                <c:pt idx="1519">
                  <c:v>15202.395</c:v>
                </c:pt>
                <c:pt idx="1520">
                  <c:v>15212.39</c:v>
                </c:pt>
                <c:pt idx="1521">
                  <c:v>15222.385</c:v>
                </c:pt>
                <c:pt idx="1522">
                  <c:v>15232.38</c:v>
                </c:pt>
                <c:pt idx="1523">
                  <c:v>15242.375</c:v>
                </c:pt>
                <c:pt idx="1524">
                  <c:v>15252.37</c:v>
                </c:pt>
                <c:pt idx="1525">
                  <c:v>15262.365</c:v>
                </c:pt>
                <c:pt idx="1526">
                  <c:v>15272.36</c:v>
                </c:pt>
                <c:pt idx="1527">
                  <c:v>15282.355</c:v>
                </c:pt>
                <c:pt idx="1528">
                  <c:v>15292.35</c:v>
                </c:pt>
                <c:pt idx="1529">
                  <c:v>15302.344999999999</c:v>
                </c:pt>
                <c:pt idx="1530">
                  <c:v>15312.34</c:v>
                </c:pt>
                <c:pt idx="1531">
                  <c:v>15322.334999999999</c:v>
                </c:pt>
                <c:pt idx="1532">
                  <c:v>15332.33</c:v>
                </c:pt>
                <c:pt idx="1533">
                  <c:v>15342.325000000001</c:v>
                </c:pt>
                <c:pt idx="1534">
                  <c:v>15352.32</c:v>
                </c:pt>
                <c:pt idx="1535">
                  <c:v>15362.315000000001</c:v>
                </c:pt>
                <c:pt idx="1536">
                  <c:v>15372.31</c:v>
                </c:pt>
                <c:pt idx="1537">
                  <c:v>15382.305</c:v>
                </c:pt>
                <c:pt idx="1538">
                  <c:v>15392.3</c:v>
                </c:pt>
                <c:pt idx="1539">
                  <c:v>15402.295</c:v>
                </c:pt>
                <c:pt idx="1540">
                  <c:v>15412.29</c:v>
                </c:pt>
                <c:pt idx="1541">
                  <c:v>15422.285</c:v>
                </c:pt>
                <c:pt idx="1542">
                  <c:v>15432.28</c:v>
                </c:pt>
                <c:pt idx="1543">
                  <c:v>15442.275</c:v>
                </c:pt>
                <c:pt idx="1544">
                  <c:v>15452.27</c:v>
                </c:pt>
                <c:pt idx="1545">
                  <c:v>15462.264999999999</c:v>
                </c:pt>
                <c:pt idx="1546">
                  <c:v>15472.26</c:v>
                </c:pt>
                <c:pt idx="1547">
                  <c:v>15482.254999999999</c:v>
                </c:pt>
                <c:pt idx="1548">
                  <c:v>15492.25</c:v>
                </c:pt>
                <c:pt idx="1549">
                  <c:v>15502.245000000001</c:v>
                </c:pt>
                <c:pt idx="1550">
                  <c:v>15512.24</c:v>
                </c:pt>
                <c:pt idx="1551">
                  <c:v>15522.235000000001</c:v>
                </c:pt>
                <c:pt idx="1552">
                  <c:v>15532.23</c:v>
                </c:pt>
                <c:pt idx="1553">
                  <c:v>15542.225</c:v>
                </c:pt>
                <c:pt idx="1554">
                  <c:v>15552.22</c:v>
                </c:pt>
                <c:pt idx="1555">
                  <c:v>15562.215</c:v>
                </c:pt>
                <c:pt idx="1556">
                  <c:v>15572.21</c:v>
                </c:pt>
                <c:pt idx="1557">
                  <c:v>15582.205</c:v>
                </c:pt>
                <c:pt idx="1558">
                  <c:v>15592.2</c:v>
                </c:pt>
                <c:pt idx="1559">
                  <c:v>15602.195</c:v>
                </c:pt>
                <c:pt idx="1560">
                  <c:v>15612.19</c:v>
                </c:pt>
                <c:pt idx="1561">
                  <c:v>15622.184999999999</c:v>
                </c:pt>
                <c:pt idx="1562">
                  <c:v>15632.18</c:v>
                </c:pt>
                <c:pt idx="1563">
                  <c:v>15642.174999999999</c:v>
                </c:pt>
                <c:pt idx="1564">
                  <c:v>15652.17</c:v>
                </c:pt>
                <c:pt idx="1565">
                  <c:v>15662.165000000001</c:v>
                </c:pt>
                <c:pt idx="1566">
                  <c:v>15672.16</c:v>
                </c:pt>
                <c:pt idx="1567">
                  <c:v>15682.155000000001</c:v>
                </c:pt>
                <c:pt idx="1568">
                  <c:v>15692.15</c:v>
                </c:pt>
                <c:pt idx="1569">
                  <c:v>15702.145</c:v>
                </c:pt>
                <c:pt idx="1570">
                  <c:v>15712.14</c:v>
                </c:pt>
                <c:pt idx="1571">
                  <c:v>15722.135</c:v>
                </c:pt>
                <c:pt idx="1572">
                  <c:v>15732.13</c:v>
                </c:pt>
                <c:pt idx="1573">
                  <c:v>15742.125</c:v>
                </c:pt>
                <c:pt idx="1574">
                  <c:v>15752.12</c:v>
                </c:pt>
                <c:pt idx="1575">
                  <c:v>15762.115</c:v>
                </c:pt>
                <c:pt idx="1576">
                  <c:v>15772.11</c:v>
                </c:pt>
                <c:pt idx="1577">
                  <c:v>15782.105</c:v>
                </c:pt>
                <c:pt idx="1578">
                  <c:v>15792.1</c:v>
                </c:pt>
                <c:pt idx="1579">
                  <c:v>15802.094999999999</c:v>
                </c:pt>
                <c:pt idx="1580">
                  <c:v>15812.09</c:v>
                </c:pt>
                <c:pt idx="1581">
                  <c:v>15822.084999999999</c:v>
                </c:pt>
                <c:pt idx="1582">
                  <c:v>15832.08</c:v>
                </c:pt>
                <c:pt idx="1583">
                  <c:v>15842.075000000001</c:v>
                </c:pt>
                <c:pt idx="1584">
                  <c:v>15852.07</c:v>
                </c:pt>
                <c:pt idx="1585">
                  <c:v>15862.065000000001</c:v>
                </c:pt>
                <c:pt idx="1586">
                  <c:v>15872.06</c:v>
                </c:pt>
                <c:pt idx="1587">
                  <c:v>15882.055</c:v>
                </c:pt>
                <c:pt idx="1588">
                  <c:v>15892.05</c:v>
                </c:pt>
                <c:pt idx="1589">
                  <c:v>15902.045</c:v>
                </c:pt>
                <c:pt idx="1590">
                  <c:v>15912.04</c:v>
                </c:pt>
                <c:pt idx="1591">
                  <c:v>15922.035</c:v>
                </c:pt>
                <c:pt idx="1592">
                  <c:v>15932.03</c:v>
                </c:pt>
                <c:pt idx="1593">
                  <c:v>15942.025</c:v>
                </c:pt>
                <c:pt idx="1594">
                  <c:v>15952.02</c:v>
                </c:pt>
                <c:pt idx="1595">
                  <c:v>15962.014999999999</c:v>
                </c:pt>
                <c:pt idx="1596">
                  <c:v>15972.01</c:v>
                </c:pt>
                <c:pt idx="1597">
                  <c:v>15982.004999999999</c:v>
                </c:pt>
                <c:pt idx="1598">
                  <c:v>15992</c:v>
                </c:pt>
                <c:pt idx="1599">
                  <c:v>16001.995000000001</c:v>
                </c:pt>
                <c:pt idx="1600">
                  <c:v>16011.99</c:v>
                </c:pt>
                <c:pt idx="1601">
                  <c:v>16021.985000000001</c:v>
                </c:pt>
                <c:pt idx="1602">
                  <c:v>16031.98</c:v>
                </c:pt>
                <c:pt idx="1603">
                  <c:v>16041.975</c:v>
                </c:pt>
                <c:pt idx="1604">
                  <c:v>16051.97</c:v>
                </c:pt>
                <c:pt idx="1605">
                  <c:v>16061.965</c:v>
                </c:pt>
                <c:pt idx="1606">
                  <c:v>16071.96</c:v>
                </c:pt>
                <c:pt idx="1607">
                  <c:v>16081.955</c:v>
                </c:pt>
                <c:pt idx="1608">
                  <c:v>16091.95</c:v>
                </c:pt>
                <c:pt idx="1609">
                  <c:v>16101.945</c:v>
                </c:pt>
                <c:pt idx="1610">
                  <c:v>16111.94</c:v>
                </c:pt>
                <c:pt idx="1611">
                  <c:v>16121.934999999999</c:v>
                </c:pt>
                <c:pt idx="1612">
                  <c:v>16131.93</c:v>
                </c:pt>
                <c:pt idx="1613">
                  <c:v>16141.924999999999</c:v>
                </c:pt>
                <c:pt idx="1614">
                  <c:v>16151.92</c:v>
                </c:pt>
                <c:pt idx="1615">
                  <c:v>16161.915000000001</c:v>
                </c:pt>
                <c:pt idx="1616">
                  <c:v>16171.91</c:v>
                </c:pt>
                <c:pt idx="1617">
                  <c:v>16181.905000000001</c:v>
                </c:pt>
                <c:pt idx="1618">
                  <c:v>16191.9</c:v>
                </c:pt>
                <c:pt idx="1619">
                  <c:v>16201.895</c:v>
                </c:pt>
                <c:pt idx="1620">
                  <c:v>16211.89</c:v>
                </c:pt>
                <c:pt idx="1621">
                  <c:v>16221.885</c:v>
                </c:pt>
                <c:pt idx="1622">
                  <c:v>16231.88</c:v>
                </c:pt>
                <c:pt idx="1623">
                  <c:v>16241.875</c:v>
                </c:pt>
                <c:pt idx="1624">
                  <c:v>16251.87</c:v>
                </c:pt>
                <c:pt idx="1625">
                  <c:v>16261.865</c:v>
                </c:pt>
                <c:pt idx="1626">
                  <c:v>16271.86</c:v>
                </c:pt>
                <c:pt idx="1627">
                  <c:v>16281.855</c:v>
                </c:pt>
                <c:pt idx="1628">
                  <c:v>16291.85</c:v>
                </c:pt>
                <c:pt idx="1629">
                  <c:v>16301.844999999999</c:v>
                </c:pt>
                <c:pt idx="1630">
                  <c:v>16311.84</c:v>
                </c:pt>
                <c:pt idx="1631">
                  <c:v>16321.834999999999</c:v>
                </c:pt>
                <c:pt idx="1632">
                  <c:v>16331.83</c:v>
                </c:pt>
                <c:pt idx="1633">
                  <c:v>16341.825000000001</c:v>
                </c:pt>
                <c:pt idx="1634">
                  <c:v>16351.82</c:v>
                </c:pt>
                <c:pt idx="1635">
                  <c:v>16361.815000000001</c:v>
                </c:pt>
                <c:pt idx="1636">
                  <c:v>16371.81</c:v>
                </c:pt>
                <c:pt idx="1637">
                  <c:v>16381.805</c:v>
                </c:pt>
                <c:pt idx="1638">
                  <c:v>16391.8</c:v>
                </c:pt>
                <c:pt idx="1639">
                  <c:v>16401.794999999998</c:v>
                </c:pt>
                <c:pt idx="1640">
                  <c:v>16411.79</c:v>
                </c:pt>
                <c:pt idx="1641">
                  <c:v>16421.785</c:v>
                </c:pt>
                <c:pt idx="1642">
                  <c:v>16431.78</c:v>
                </c:pt>
                <c:pt idx="1643">
                  <c:v>16441.775000000001</c:v>
                </c:pt>
                <c:pt idx="1644">
                  <c:v>16451.77</c:v>
                </c:pt>
                <c:pt idx="1645">
                  <c:v>16461.764999999999</c:v>
                </c:pt>
                <c:pt idx="1646">
                  <c:v>16471.759999999998</c:v>
                </c:pt>
                <c:pt idx="1647">
                  <c:v>16481.755000000001</c:v>
                </c:pt>
                <c:pt idx="1648">
                  <c:v>16491.75</c:v>
                </c:pt>
                <c:pt idx="1649">
                  <c:v>16501.744999999999</c:v>
                </c:pt>
                <c:pt idx="1650">
                  <c:v>16511.740000000002</c:v>
                </c:pt>
                <c:pt idx="1651">
                  <c:v>16521.735000000001</c:v>
                </c:pt>
                <c:pt idx="1652">
                  <c:v>16531.73</c:v>
                </c:pt>
                <c:pt idx="1653">
                  <c:v>16541.724999999999</c:v>
                </c:pt>
                <c:pt idx="1654">
                  <c:v>16551.72</c:v>
                </c:pt>
                <c:pt idx="1655">
                  <c:v>16561.715</c:v>
                </c:pt>
                <c:pt idx="1656">
                  <c:v>16571.71</c:v>
                </c:pt>
                <c:pt idx="1657">
                  <c:v>16581.705000000002</c:v>
                </c:pt>
                <c:pt idx="1658">
                  <c:v>16591.7</c:v>
                </c:pt>
                <c:pt idx="1659">
                  <c:v>16601.695</c:v>
                </c:pt>
                <c:pt idx="1660">
                  <c:v>16611.689999999999</c:v>
                </c:pt>
                <c:pt idx="1661">
                  <c:v>16621.685000000001</c:v>
                </c:pt>
                <c:pt idx="1662">
                  <c:v>16631.68</c:v>
                </c:pt>
                <c:pt idx="1663">
                  <c:v>16641.674999999999</c:v>
                </c:pt>
                <c:pt idx="1664">
                  <c:v>16651.669999999998</c:v>
                </c:pt>
                <c:pt idx="1665">
                  <c:v>16661.665000000001</c:v>
                </c:pt>
                <c:pt idx="1666">
                  <c:v>16671.66</c:v>
                </c:pt>
                <c:pt idx="1667">
                  <c:v>16681.654999999999</c:v>
                </c:pt>
                <c:pt idx="1668">
                  <c:v>16691.650000000001</c:v>
                </c:pt>
                <c:pt idx="1669">
                  <c:v>16701.645</c:v>
                </c:pt>
                <c:pt idx="1670">
                  <c:v>16711.64</c:v>
                </c:pt>
                <c:pt idx="1671">
                  <c:v>16721.634999999998</c:v>
                </c:pt>
                <c:pt idx="1672">
                  <c:v>16731.63</c:v>
                </c:pt>
                <c:pt idx="1673">
                  <c:v>16741.625</c:v>
                </c:pt>
                <c:pt idx="1674">
                  <c:v>16751.62</c:v>
                </c:pt>
                <c:pt idx="1675">
                  <c:v>16761.615000000002</c:v>
                </c:pt>
                <c:pt idx="1676">
                  <c:v>16771.61</c:v>
                </c:pt>
                <c:pt idx="1677">
                  <c:v>16781.605</c:v>
                </c:pt>
                <c:pt idx="1678">
                  <c:v>16791.599999999999</c:v>
                </c:pt>
                <c:pt idx="1679">
                  <c:v>16801.595000000001</c:v>
                </c:pt>
                <c:pt idx="1680">
                  <c:v>16811.59</c:v>
                </c:pt>
                <c:pt idx="1681">
                  <c:v>16821.584999999999</c:v>
                </c:pt>
                <c:pt idx="1682">
                  <c:v>16831.580000000002</c:v>
                </c:pt>
                <c:pt idx="1683">
                  <c:v>16841.575000000001</c:v>
                </c:pt>
                <c:pt idx="1684">
                  <c:v>16851.57</c:v>
                </c:pt>
                <c:pt idx="1685">
                  <c:v>16861.564999999999</c:v>
                </c:pt>
                <c:pt idx="1686">
                  <c:v>16871.560000000001</c:v>
                </c:pt>
                <c:pt idx="1687">
                  <c:v>16881.555</c:v>
                </c:pt>
                <c:pt idx="1688">
                  <c:v>16891.55</c:v>
                </c:pt>
                <c:pt idx="1689">
                  <c:v>16901.544999999998</c:v>
                </c:pt>
                <c:pt idx="1690">
                  <c:v>16911.54</c:v>
                </c:pt>
                <c:pt idx="1691">
                  <c:v>16921.535</c:v>
                </c:pt>
                <c:pt idx="1692">
                  <c:v>16931.53</c:v>
                </c:pt>
                <c:pt idx="1693">
                  <c:v>16941.525000000001</c:v>
                </c:pt>
                <c:pt idx="1694">
                  <c:v>16951.52</c:v>
                </c:pt>
                <c:pt idx="1695">
                  <c:v>16961.514999999999</c:v>
                </c:pt>
                <c:pt idx="1696">
                  <c:v>16971.509999999998</c:v>
                </c:pt>
                <c:pt idx="1697">
                  <c:v>16981.505000000001</c:v>
                </c:pt>
                <c:pt idx="1698">
                  <c:v>16991.5</c:v>
                </c:pt>
                <c:pt idx="1699">
                  <c:v>17001.494999999999</c:v>
                </c:pt>
                <c:pt idx="1700">
                  <c:v>17011.490000000002</c:v>
                </c:pt>
                <c:pt idx="1701">
                  <c:v>17021.485000000001</c:v>
                </c:pt>
                <c:pt idx="1702">
                  <c:v>17031.48</c:v>
                </c:pt>
                <c:pt idx="1703">
                  <c:v>17041.474999999999</c:v>
                </c:pt>
                <c:pt idx="1704">
                  <c:v>17051.47</c:v>
                </c:pt>
                <c:pt idx="1705">
                  <c:v>17061.465</c:v>
                </c:pt>
                <c:pt idx="1706">
                  <c:v>17071.46</c:v>
                </c:pt>
                <c:pt idx="1707">
                  <c:v>17081.455000000002</c:v>
                </c:pt>
                <c:pt idx="1708">
                  <c:v>17091.45</c:v>
                </c:pt>
                <c:pt idx="1709">
                  <c:v>17101.445</c:v>
                </c:pt>
                <c:pt idx="1710">
                  <c:v>17111.439999999999</c:v>
                </c:pt>
                <c:pt idx="1711">
                  <c:v>17121.435000000001</c:v>
                </c:pt>
                <c:pt idx="1712">
                  <c:v>17131.43</c:v>
                </c:pt>
                <c:pt idx="1713">
                  <c:v>17141.424999999999</c:v>
                </c:pt>
                <c:pt idx="1714">
                  <c:v>17151.419999999998</c:v>
                </c:pt>
                <c:pt idx="1715">
                  <c:v>17161.415000000001</c:v>
                </c:pt>
                <c:pt idx="1716">
                  <c:v>17171.41</c:v>
                </c:pt>
                <c:pt idx="1717">
                  <c:v>17181.404999999999</c:v>
                </c:pt>
                <c:pt idx="1718">
                  <c:v>17191.400000000001</c:v>
                </c:pt>
                <c:pt idx="1719">
                  <c:v>17201.395</c:v>
                </c:pt>
                <c:pt idx="1720">
                  <c:v>17211.39</c:v>
                </c:pt>
                <c:pt idx="1721">
                  <c:v>17221.384999999998</c:v>
                </c:pt>
                <c:pt idx="1722">
                  <c:v>17231.38</c:v>
                </c:pt>
                <c:pt idx="1723">
                  <c:v>17241.375</c:v>
                </c:pt>
                <c:pt idx="1724">
                  <c:v>17251.37</c:v>
                </c:pt>
                <c:pt idx="1725">
                  <c:v>17261.365000000002</c:v>
                </c:pt>
                <c:pt idx="1726">
                  <c:v>17271.36</c:v>
                </c:pt>
                <c:pt idx="1727">
                  <c:v>17281.355</c:v>
                </c:pt>
                <c:pt idx="1728">
                  <c:v>17291.349999999999</c:v>
                </c:pt>
                <c:pt idx="1729">
                  <c:v>17301.345000000001</c:v>
                </c:pt>
                <c:pt idx="1730">
                  <c:v>17311.34</c:v>
                </c:pt>
                <c:pt idx="1731">
                  <c:v>17321.334999999999</c:v>
                </c:pt>
                <c:pt idx="1732">
                  <c:v>17331.330000000002</c:v>
                </c:pt>
                <c:pt idx="1733">
                  <c:v>17341.325000000001</c:v>
                </c:pt>
                <c:pt idx="1734">
                  <c:v>17351.32</c:v>
                </c:pt>
                <c:pt idx="1735">
                  <c:v>17361.314999999999</c:v>
                </c:pt>
                <c:pt idx="1736">
                  <c:v>17371.310000000001</c:v>
                </c:pt>
                <c:pt idx="1737">
                  <c:v>17381.305</c:v>
                </c:pt>
                <c:pt idx="1738">
                  <c:v>17391.3</c:v>
                </c:pt>
                <c:pt idx="1739">
                  <c:v>17401.294999999998</c:v>
                </c:pt>
                <c:pt idx="1740">
                  <c:v>17411.29</c:v>
                </c:pt>
                <c:pt idx="1741">
                  <c:v>17421.285</c:v>
                </c:pt>
                <c:pt idx="1742">
                  <c:v>17431.28</c:v>
                </c:pt>
                <c:pt idx="1743">
                  <c:v>17441.275000000001</c:v>
                </c:pt>
                <c:pt idx="1744">
                  <c:v>17451.27</c:v>
                </c:pt>
                <c:pt idx="1745">
                  <c:v>17461.264999999999</c:v>
                </c:pt>
                <c:pt idx="1746">
                  <c:v>17471.259999999998</c:v>
                </c:pt>
                <c:pt idx="1747">
                  <c:v>17481.255000000001</c:v>
                </c:pt>
                <c:pt idx="1748">
                  <c:v>17491.25</c:v>
                </c:pt>
                <c:pt idx="1749">
                  <c:v>17501.244999999999</c:v>
                </c:pt>
                <c:pt idx="1750">
                  <c:v>17511.240000000002</c:v>
                </c:pt>
                <c:pt idx="1751">
                  <c:v>17521.235000000001</c:v>
                </c:pt>
                <c:pt idx="1752">
                  <c:v>17531.23</c:v>
                </c:pt>
                <c:pt idx="1753">
                  <c:v>17541.224999999999</c:v>
                </c:pt>
                <c:pt idx="1754">
                  <c:v>17551.22</c:v>
                </c:pt>
                <c:pt idx="1755">
                  <c:v>17561.215</c:v>
                </c:pt>
                <c:pt idx="1756">
                  <c:v>17571.21</c:v>
                </c:pt>
                <c:pt idx="1757">
                  <c:v>17581.205000000002</c:v>
                </c:pt>
                <c:pt idx="1758">
                  <c:v>17591.2</c:v>
                </c:pt>
                <c:pt idx="1759">
                  <c:v>17601.195</c:v>
                </c:pt>
                <c:pt idx="1760">
                  <c:v>17611.189999999999</c:v>
                </c:pt>
                <c:pt idx="1761">
                  <c:v>17621.185000000001</c:v>
                </c:pt>
                <c:pt idx="1762">
                  <c:v>17631.18</c:v>
                </c:pt>
                <c:pt idx="1763">
                  <c:v>17641.174999999999</c:v>
                </c:pt>
                <c:pt idx="1764">
                  <c:v>17651.169999999998</c:v>
                </c:pt>
                <c:pt idx="1765">
                  <c:v>17661.165000000001</c:v>
                </c:pt>
                <c:pt idx="1766">
                  <c:v>17671.16</c:v>
                </c:pt>
                <c:pt idx="1767">
                  <c:v>17681.154999999999</c:v>
                </c:pt>
                <c:pt idx="1768">
                  <c:v>17691.150000000001</c:v>
                </c:pt>
                <c:pt idx="1769">
                  <c:v>17701.145</c:v>
                </c:pt>
                <c:pt idx="1770">
                  <c:v>17711.14</c:v>
                </c:pt>
                <c:pt idx="1771">
                  <c:v>17721.134999999998</c:v>
                </c:pt>
                <c:pt idx="1772">
                  <c:v>17731.13</c:v>
                </c:pt>
                <c:pt idx="1773">
                  <c:v>17741.125</c:v>
                </c:pt>
                <c:pt idx="1774">
                  <c:v>17751.12</c:v>
                </c:pt>
                <c:pt idx="1775">
                  <c:v>17761.115000000002</c:v>
                </c:pt>
                <c:pt idx="1776">
                  <c:v>17771.11</c:v>
                </c:pt>
                <c:pt idx="1777">
                  <c:v>17781.105</c:v>
                </c:pt>
                <c:pt idx="1778">
                  <c:v>17791.099999999999</c:v>
                </c:pt>
                <c:pt idx="1779">
                  <c:v>17801.095000000001</c:v>
                </c:pt>
                <c:pt idx="1780">
                  <c:v>17811.09</c:v>
                </c:pt>
                <c:pt idx="1781">
                  <c:v>17821.084999999999</c:v>
                </c:pt>
                <c:pt idx="1782">
                  <c:v>17831.080000000002</c:v>
                </c:pt>
                <c:pt idx="1783">
                  <c:v>17841.075000000001</c:v>
                </c:pt>
                <c:pt idx="1784">
                  <c:v>17851.07</c:v>
                </c:pt>
                <c:pt idx="1785">
                  <c:v>17861.064999999999</c:v>
                </c:pt>
                <c:pt idx="1786">
                  <c:v>17871.060000000001</c:v>
                </c:pt>
                <c:pt idx="1787">
                  <c:v>17881.055</c:v>
                </c:pt>
                <c:pt idx="1788">
                  <c:v>17891.05</c:v>
                </c:pt>
                <c:pt idx="1789">
                  <c:v>17901.044999999998</c:v>
                </c:pt>
                <c:pt idx="1790">
                  <c:v>17911.04</c:v>
                </c:pt>
                <c:pt idx="1791">
                  <c:v>17921.035</c:v>
                </c:pt>
                <c:pt idx="1792">
                  <c:v>17931.03</c:v>
                </c:pt>
                <c:pt idx="1793">
                  <c:v>17941.025000000001</c:v>
                </c:pt>
                <c:pt idx="1794">
                  <c:v>17951.02</c:v>
                </c:pt>
                <c:pt idx="1795">
                  <c:v>17961.014999999999</c:v>
                </c:pt>
                <c:pt idx="1796">
                  <c:v>17971.009999999998</c:v>
                </c:pt>
                <c:pt idx="1797">
                  <c:v>17981.005000000001</c:v>
                </c:pt>
                <c:pt idx="1798">
                  <c:v>17991</c:v>
                </c:pt>
                <c:pt idx="1799">
                  <c:v>18000.994999999999</c:v>
                </c:pt>
                <c:pt idx="1800">
                  <c:v>18010.990000000002</c:v>
                </c:pt>
                <c:pt idx="1801">
                  <c:v>18020.985000000001</c:v>
                </c:pt>
                <c:pt idx="1802">
                  <c:v>18030.98</c:v>
                </c:pt>
                <c:pt idx="1803">
                  <c:v>18040.974999999999</c:v>
                </c:pt>
                <c:pt idx="1804">
                  <c:v>18050.97</c:v>
                </c:pt>
                <c:pt idx="1805">
                  <c:v>18060.965</c:v>
                </c:pt>
                <c:pt idx="1806">
                  <c:v>18070.96</c:v>
                </c:pt>
                <c:pt idx="1807">
                  <c:v>18080.955000000002</c:v>
                </c:pt>
                <c:pt idx="1808">
                  <c:v>18090.95</c:v>
                </c:pt>
                <c:pt idx="1809">
                  <c:v>18100.945</c:v>
                </c:pt>
                <c:pt idx="1810">
                  <c:v>18110.939999999999</c:v>
                </c:pt>
                <c:pt idx="1811">
                  <c:v>18120.935000000001</c:v>
                </c:pt>
                <c:pt idx="1812">
                  <c:v>18130.93</c:v>
                </c:pt>
                <c:pt idx="1813">
                  <c:v>18140.924999999999</c:v>
                </c:pt>
                <c:pt idx="1814">
                  <c:v>18150.919999999998</c:v>
                </c:pt>
                <c:pt idx="1815">
                  <c:v>18160.915000000001</c:v>
                </c:pt>
                <c:pt idx="1816">
                  <c:v>18170.91</c:v>
                </c:pt>
                <c:pt idx="1817">
                  <c:v>18180.904999999999</c:v>
                </c:pt>
                <c:pt idx="1818">
                  <c:v>18190.900000000001</c:v>
                </c:pt>
                <c:pt idx="1819">
                  <c:v>18200.895</c:v>
                </c:pt>
                <c:pt idx="1820">
                  <c:v>18210.89</c:v>
                </c:pt>
                <c:pt idx="1821">
                  <c:v>18220.884999999998</c:v>
                </c:pt>
                <c:pt idx="1822">
                  <c:v>18230.88</c:v>
                </c:pt>
                <c:pt idx="1823">
                  <c:v>18240.875</c:v>
                </c:pt>
                <c:pt idx="1824">
                  <c:v>18250.87</c:v>
                </c:pt>
                <c:pt idx="1825">
                  <c:v>18260.865000000002</c:v>
                </c:pt>
                <c:pt idx="1826">
                  <c:v>18270.86</c:v>
                </c:pt>
                <c:pt idx="1827">
                  <c:v>18280.855</c:v>
                </c:pt>
                <c:pt idx="1828">
                  <c:v>18290.849999999999</c:v>
                </c:pt>
                <c:pt idx="1829">
                  <c:v>18300.845000000001</c:v>
                </c:pt>
                <c:pt idx="1830">
                  <c:v>18310.84</c:v>
                </c:pt>
                <c:pt idx="1831">
                  <c:v>18320.834999999999</c:v>
                </c:pt>
                <c:pt idx="1832">
                  <c:v>18330.830000000002</c:v>
                </c:pt>
                <c:pt idx="1833">
                  <c:v>18340.825000000001</c:v>
                </c:pt>
                <c:pt idx="1834">
                  <c:v>18350.82</c:v>
                </c:pt>
                <c:pt idx="1835">
                  <c:v>18360.814999999999</c:v>
                </c:pt>
                <c:pt idx="1836">
                  <c:v>18370.810000000001</c:v>
                </c:pt>
                <c:pt idx="1837">
                  <c:v>18380.805</c:v>
                </c:pt>
                <c:pt idx="1838">
                  <c:v>18390.8</c:v>
                </c:pt>
                <c:pt idx="1839">
                  <c:v>18400.794999999998</c:v>
                </c:pt>
                <c:pt idx="1840">
                  <c:v>18410.79</c:v>
                </c:pt>
                <c:pt idx="1841">
                  <c:v>18420.785</c:v>
                </c:pt>
                <c:pt idx="1842">
                  <c:v>18430.78</c:v>
                </c:pt>
                <c:pt idx="1843">
                  <c:v>18440.775000000001</c:v>
                </c:pt>
                <c:pt idx="1844">
                  <c:v>18450.77</c:v>
                </c:pt>
                <c:pt idx="1845">
                  <c:v>18460.764999999999</c:v>
                </c:pt>
                <c:pt idx="1846">
                  <c:v>18470.759999999998</c:v>
                </c:pt>
                <c:pt idx="1847">
                  <c:v>18480.755000000001</c:v>
                </c:pt>
                <c:pt idx="1848">
                  <c:v>18490.75</c:v>
                </c:pt>
                <c:pt idx="1849">
                  <c:v>18500.744999999999</c:v>
                </c:pt>
                <c:pt idx="1850">
                  <c:v>18510.740000000002</c:v>
                </c:pt>
                <c:pt idx="1851">
                  <c:v>18520.735000000001</c:v>
                </c:pt>
                <c:pt idx="1852">
                  <c:v>18530.73</c:v>
                </c:pt>
                <c:pt idx="1853">
                  <c:v>18540.724999999999</c:v>
                </c:pt>
                <c:pt idx="1854">
                  <c:v>18550.72</c:v>
                </c:pt>
                <c:pt idx="1855">
                  <c:v>18560.715</c:v>
                </c:pt>
                <c:pt idx="1856">
                  <c:v>18570.71</c:v>
                </c:pt>
                <c:pt idx="1857">
                  <c:v>18580.705000000002</c:v>
                </c:pt>
                <c:pt idx="1858">
                  <c:v>18590.7</c:v>
                </c:pt>
                <c:pt idx="1859">
                  <c:v>18600.695</c:v>
                </c:pt>
                <c:pt idx="1860">
                  <c:v>18610.689999999999</c:v>
                </c:pt>
                <c:pt idx="1861">
                  <c:v>18620.685000000001</c:v>
                </c:pt>
                <c:pt idx="1862">
                  <c:v>18630.68</c:v>
                </c:pt>
                <c:pt idx="1863">
                  <c:v>18640.674999999999</c:v>
                </c:pt>
                <c:pt idx="1864">
                  <c:v>18650.669999999998</c:v>
                </c:pt>
                <c:pt idx="1865">
                  <c:v>18660.665000000001</c:v>
                </c:pt>
                <c:pt idx="1866">
                  <c:v>18670.66</c:v>
                </c:pt>
                <c:pt idx="1867">
                  <c:v>18680.654999999999</c:v>
                </c:pt>
                <c:pt idx="1868">
                  <c:v>18690.650000000001</c:v>
                </c:pt>
                <c:pt idx="1869">
                  <c:v>18700.645</c:v>
                </c:pt>
                <c:pt idx="1870">
                  <c:v>18710.64</c:v>
                </c:pt>
                <c:pt idx="1871">
                  <c:v>18720.634999999998</c:v>
                </c:pt>
                <c:pt idx="1872">
                  <c:v>18730.63</c:v>
                </c:pt>
                <c:pt idx="1873">
                  <c:v>18740.625</c:v>
                </c:pt>
                <c:pt idx="1874">
                  <c:v>18750.62</c:v>
                </c:pt>
                <c:pt idx="1875">
                  <c:v>18760.615000000002</c:v>
                </c:pt>
                <c:pt idx="1876">
                  <c:v>18770.61</c:v>
                </c:pt>
                <c:pt idx="1877">
                  <c:v>18780.605</c:v>
                </c:pt>
                <c:pt idx="1878">
                  <c:v>18790.599999999999</c:v>
                </c:pt>
                <c:pt idx="1879">
                  <c:v>18800.595000000001</c:v>
                </c:pt>
                <c:pt idx="1880">
                  <c:v>18810.59</c:v>
                </c:pt>
                <c:pt idx="1881">
                  <c:v>18820.584999999999</c:v>
                </c:pt>
                <c:pt idx="1882">
                  <c:v>18830.580000000002</c:v>
                </c:pt>
                <c:pt idx="1883">
                  <c:v>18840.575000000001</c:v>
                </c:pt>
                <c:pt idx="1884">
                  <c:v>18850.57</c:v>
                </c:pt>
                <c:pt idx="1885">
                  <c:v>18860.564999999999</c:v>
                </c:pt>
                <c:pt idx="1886">
                  <c:v>18870.560000000001</c:v>
                </c:pt>
                <c:pt idx="1887">
                  <c:v>18880.555</c:v>
                </c:pt>
                <c:pt idx="1888">
                  <c:v>18890.55</c:v>
                </c:pt>
                <c:pt idx="1889">
                  <c:v>18900.544999999998</c:v>
                </c:pt>
                <c:pt idx="1890">
                  <c:v>18910.54</c:v>
                </c:pt>
                <c:pt idx="1891">
                  <c:v>18920.535</c:v>
                </c:pt>
                <c:pt idx="1892">
                  <c:v>18930.53</c:v>
                </c:pt>
                <c:pt idx="1893">
                  <c:v>18940.525000000001</c:v>
                </c:pt>
                <c:pt idx="1894">
                  <c:v>18950.52</c:v>
                </c:pt>
                <c:pt idx="1895">
                  <c:v>18960.514999999999</c:v>
                </c:pt>
                <c:pt idx="1896">
                  <c:v>18970.509999999998</c:v>
                </c:pt>
                <c:pt idx="1897">
                  <c:v>18980.505000000001</c:v>
                </c:pt>
                <c:pt idx="1898">
                  <c:v>18990.5</c:v>
                </c:pt>
                <c:pt idx="1899">
                  <c:v>19000.494999999999</c:v>
                </c:pt>
                <c:pt idx="1900">
                  <c:v>19010.490000000002</c:v>
                </c:pt>
                <c:pt idx="1901">
                  <c:v>19020.485000000001</c:v>
                </c:pt>
                <c:pt idx="1902">
                  <c:v>19030.48</c:v>
                </c:pt>
                <c:pt idx="1903">
                  <c:v>19040.474999999999</c:v>
                </c:pt>
                <c:pt idx="1904">
                  <c:v>19050.47</c:v>
                </c:pt>
                <c:pt idx="1905">
                  <c:v>19060.465</c:v>
                </c:pt>
                <c:pt idx="1906">
                  <c:v>19070.46</c:v>
                </c:pt>
                <c:pt idx="1907">
                  <c:v>19080.455000000002</c:v>
                </c:pt>
                <c:pt idx="1908">
                  <c:v>19090.45</c:v>
                </c:pt>
                <c:pt idx="1909">
                  <c:v>19100.445</c:v>
                </c:pt>
                <c:pt idx="1910">
                  <c:v>19110.439999999999</c:v>
                </c:pt>
                <c:pt idx="1911">
                  <c:v>19120.435000000001</c:v>
                </c:pt>
                <c:pt idx="1912">
                  <c:v>19130.43</c:v>
                </c:pt>
                <c:pt idx="1913">
                  <c:v>19140.424999999999</c:v>
                </c:pt>
                <c:pt idx="1914">
                  <c:v>19150.419999999998</c:v>
                </c:pt>
                <c:pt idx="1915">
                  <c:v>19160.415000000001</c:v>
                </c:pt>
                <c:pt idx="1916">
                  <c:v>19170.41</c:v>
                </c:pt>
                <c:pt idx="1917">
                  <c:v>19180.404999999999</c:v>
                </c:pt>
                <c:pt idx="1918">
                  <c:v>19190.400000000001</c:v>
                </c:pt>
                <c:pt idx="1919">
                  <c:v>19200.395</c:v>
                </c:pt>
                <c:pt idx="1920">
                  <c:v>19210.39</c:v>
                </c:pt>
                <c:pt idx="1921">
                  <c:v>19220.384999999998</c:v>
                </c:pt>
                <c:pt idx="1922">
                  <c:v>19230.38</c:v>
                </c:pt>
                <c:pt idx="1923">
                  <c:v>19240.375</c:v>
                </c:pt>
                <c:pt idx="1924">
                  <c:v>19250.37</c:v>
                </c:pt>
                <c:pt idx="1925">
                  <c:v>19260.365000000002</c:v>
                </c:pt>
                <c:pt idx="1926">
                  <c:v>19270.36</c:v>
                </c:pt>
                <c:pt idx="1927">
                  <c:v>19280.355</c:v>
                </c:pt>
                <c:pt idx="1928">
                  <c:v>19290.349999999999</c:v>
                </c:pt>
                <c:pt idx="1929">
                  <c:v>19300.345000000001</c:v>
                </c:pt>
                <c:pt idx="1930">
                  <c:v>19310.34</c:v>
                </c:pt>
                <c:pt idx="1931">
                  <c:v>19320.334999999999</c:v>
                </c:pt>
                <c:pt idx="1932">
                  <c:v>19330.330000000002</c:v>
                </c:pt>
                <c:pt idx="1933">
                  <c:v>19340.325000000001</c:v>
                </c:pt>
                <c:pt idx="1934">
                  <c:v>19350.32</c:v>
                </c:pt>
                <c:pt idx="1935">
                  <c:v>19360.314999999999</c:v>
                </c:pt>
                <c:pt idx="1936">
                  <c:v>19370.310000000001</c:v>
                </c:pt>
                <c:pt idx="1937">
                  <c:v>19380.305</c:v>
                </c:pt>
                <c:pt idx="1938">
                  <c:v>19390.3</c:v>
                </c:pt>
                <c:pt idx="1939">
                  <c:v>19400.294999999998</c:v>
                </c:pt>
                <c:pt idx="1940">
                  <c:v>19410.29</c:v>
                </c:pt>
                <c:pt idx="1941">
                  <c:v>19420.285</c:v>
                </c:pt>
                <c:pt idx="1942">
                  <c:v>19430.28</c:v>
                </c:pt>
                <c:pt idx="1943">
                  <c:v>19440.275000000001</c:v>
                </c:pt>
                <c:pt idx="1944">
                  <c:v>19450.27</c:v>
                </c:pt>
                <c:pt idx="1945">
                  <c:v>19460.264999999999</c:v>
                </c:pt>
                <c:pt idx="1946">
                  <c:v>19470.259999999998</c:v>
                </c:pt>
                <c:pt idx="1947">
                  <c:v>19480.255000000001</c:v>
                </c:pt>
                <c:pt idx="1948">
                  <c:v>19490.25</c:v>
                </c:pt>
                <c:pt idx="1949">
                  <c:v>19500.244999999999</c:v>
                </c:pt>
                <c:pt idx="1950">
                  <c:v>19510.240000000002</c:v>
                </c:pt>
                <c:pt idx="1951">
                  <c:v>19520.235000000001</c:v>
                </c:pt>
                <c:pt idx="1952">
                  <c:v>19530.23</c:v>
                </c:pt>
                <c:pt idx="1953">
                  <c:v>19540.224999999999</c:v>
                </c:pt>
                <c:pt idx="1954">
                  <c:v>19550.22</c:v>
                </c:pt>
                <c:pt idx="1955">
                  <c:v>19560.215</c:v>
                </c:pt>
                <c:pt idx="1956">
                  <c:v>19570.21</c:v>
                </c:pt>
                <c:pt idx="1957">
                  <c:v>19580.205000000002</c:v>
                </c:pt>
                <c:pt idx="1958">
                  <c:v>19590.2</c:v>
                </c:pt>
                <c:pt idx="1959">
                  <c:v>19600.195</c:v>
                </c:pt>
                <c:pt idx="1960">
                  <c:v>19610.189999999999</c:v>
                </c:pt>
                <c:pt idx="1961">
                  <c:v>19620.185000000001</c:v>
                </c:pt>
                <c:pt idx="1962">
                  <c:v>19630.18</c:v>
                </c:pt>
                <c:pt idx="1963">
                  <c:v>19640.174999999999</c:v>
                </c:pt>
                <c:pt idx="1964">
                  <c:v>19650.169999999998</c:v>
                </c:pt>
                <c:pt idx="1965">
                  <c:v>19660.165000000001</c:v>
                </c:pt>
                <c:pt idx="1966">
                  <c:v>19670.16</c:v>
                </c:pt>
                <c:pt idx="1967">
                  <c:v>19680.154999999999</c:v>
                </c:pt>
                <c:pt idx="1968">
                  <c:v>19690.150000000001</c:v>
                </c:pt>
                <c:pt idx="1969">
                  <c:v>19700.145</c:v>
                </c:pt>
                <c:pt idx="1970">
                  <c:v>19710.14</c:v>
                </c:pt>
                <c:pt idx="1971">
                  <c:v>19720.134999999998</c:v>
                </c:pt>
                <c:pt idx="1972">
                  <c:v>19730.13</c:v>
                </c:pt>
                <c:pt idx="1973">
                  <c:v>19740.125</c:v>
                </c:pt>
                <c:pt idx="1974">
                  <c:v>19750.12</c:v>
                </c:pt>
                <c:pt idx="1975">
                  <c:v>19760.115000000002</c:v>
                </c:pt>
                <c:pt idx="1976">
                  <c:v>19770.11</c:v>
                </c:pt>
                <c:pt idx="1977">
                  <c:v>19780.105</c:v>
                </c:pt>
                <c:pt idx="1978">
                  <c:v>19790.099999999999</c:v>
                </c:pt>
                <c:pt idx="1979">
                  <c:v>19800.095000000001</c:v>
                </c:pt>
                <c:pt idx="1980">
                  <c:v>19810.09</c:v>
                </c:pt>
                <c:pt idx="1981">
                  <c:v>19820.084999999999</c:v>
                </c:pt>
                <c:pt idx="1982">
                  <c:v>19830.080000000002</c:v>
                </c:pt>
                <c:pt idx="1983">
                  <c:v>19840.075000000001</c:v>
                </c:pt>
                <c:pt idx="1984">
                  <c:v>19850.07</c:v>
                </c:pt>
                <c:pt idx="1985">
                  <c:v>19860.064999999999</c:v>
                </c:pt>
                <c:pt idx="1986">
                  <c:v>19870.060000000001</c:v>
                </c:pt>
                <c:pt idx="1987">
                  <c:v>19880.055</c:v>
                </c:pt>
                <c:pt idx="1988">
                  <c:v>19890.05</c:v>
                </c:pt>
                <c:pt idx="1989">
                  <c:v>19900.044999999998</c:v>
                </c:pt>
                <c:pt idx="1990">
                  <c:v>19910.04</c:v>
                </c:pt>
                <c:pt idx="1991">
                  <c:v>19920.035</c:v>
                </c:pt>
                <c:pt idx="1992">
                  <c:v>19930.03</c:v>
                </c:pt>
                <c:pt idx="1993">
                  <c:v>19940.025000000001</c:v>
                </c:pt>
                <c:pt idx="1994">
                  <c:v>19950.02</c:v>
                </c:pt>
                <c:pt idx="1995">
                  <c:v>19960.014999999999</c:v>
                </c:pt>
                <c:pt idx="1996">
                  <c:v>19970.009999999998</c:v>
                </c:pt>
                <c:pt idx="1997">
                  <c:v>19980.005000000001</c:v>
                </c:pt>
                <c:pt idx="1998">
                  <c:v>19990</c:v>
                </c:pt>
                <c:pt idx="1999">
                  <c:v>19999.994999999999</c:v>
                </c:pt>
              </c:numCache>
            </c:numRef>
          </c:xVal>
          <c:yVal>
            <c:numRef>
              <c:f>Лист1!$D$46:$D$2045</c:f>
              <c:numCache>
                <c:formatCode>0.000</c:formatCode>
                <c:ptCount val="2000"/>
                <c:pt idx="0">
                  <c:v>-27.7033838324</c:v>
                </c:pt>
                <c:pt idx="1">
                  <c:v>-30.275417036299999</c:v>
                </c:pt>
                <c:pt idx="2">
                  <c:v>-30.2720530076</c:v>
                </c:pt>
                <c:pt idx="3">
                  <c:v>-30.813152589800001</c:v>
                </c:pt>
                <c:pt idx="4">
                  <c:v>-30.695271815699996</c:v>
                </c:pt>
                <c:pt idx="5">
                  <c:v>-29.859378536099999</c:v>
                </c:pt>
                <c:pt idx="6">
                  <c:v>-30.016671025999997</c:v>
                </c:pt>
                <c:pt idx="7">
                  <c:v>-29.514839272099998</c:v>
                </c:pt>
                <c:pt idx="8">
                  <c:v>-29.0279278959</c:v>
                </c:pt>
                <c:pt idx="9">
                  <c:v>-29.163646010200001</c:v>
                </c:pt>
                <c:pt idx="10">
                  <c:v>-29.179150629399999</c:v>
                </c:pt>
                <c:pt idx="11">
                  <c:v>-29.171959854299999</c:v>
                </c:pt>
                <c:pt idx="12">
                  <c:v>-29.670422350100001</c:v>
                </c:pt>
                <c:pt idx="13">
                  <c:v>-29.799691429699998</c:v>
                </c:pt>
                <c:pt idx="14">
                  <c:v>-29.886888128900001</c:v>
                </c:pt>
                <c:pt idx="15">
                  <c:v>-29.786350284499999</c:v>
                </c:pt>
                <c:pt idx="16">
                  <c:v>-30.171079905999999</c:v>
                </c:pt>
                <c:pt idx="17">
                  <c:v>-29.7430011722</c:v>
                </c:pt>
                <c:pt idx="18">
                  <c:v>-29.260839507099998</c:v>
                </c:pt>
                <c:pt idx="19">
                  <c:v>-28.923685992100001</c:v>
                </c:pt>
                <c:pt idx="20">
                  <c:v>-28.867048194300004</c:v>
                </c:pt>
                <c:pt idx="21">
                  <c:v>-28.855248322800001</c:v>
                </c:pt>
                <c:pt idx="22">
                  <c:v>-28.759268847100003</c:v>
                </c:pt>
                <c:pt idx="23">
                  <c:v>-28.932268946600001</c:v>
                </c:pt>
                <c:pt idx="24">
                  <c:v>-29.146907050700001</c:v>
                </c:pt>
                <c:pt idx="25">
                  <c:v>-29.252450782699995</c:v>
                </c:pt>
                <c:pt idx="26">
                  <c:v>-29.550007547099998</c:v>
                </c:pt>
                <c:pt idx="27">
                  <c:v>-29.485936469800002</c:v>
                </c:pt>
                <c:pt idx="28">
                  <c:v>-29.2516148765</c:v>
                </c:pt>
                <c:pt idx="29">
                  <c:v>-28.625619847400003</c:v>
                </c:pt>
                <c:pt idx="30">
                  <c:v>-28.319402568200005</c:v>
                </c:pt>
                <c:pt idx="31">
                  <c:v>-28.232117632200001</c:v>
                </c:pt>
                <c:pt idx="32">
                  <c:v>-28.1798539037</c:v>
                </c:pt>
                <c:pt idx="33">
                  <c:v>-28.2343560258</c:v>
                </c:pt>
                <c:pt idx="34">
                  <c:v>-28.367048346699999</c:v>
                </c:pt>
                <c:pt idx="35">
                  <c:v>-28.595586379899999</c:v>
                </c:pt>
                <c:pt idx="36">
                  <c:v>-28.6762017623</c:v>
                </c:pt>
                <c:pt idx="37">
                  <c:v>-28.775598876299998</c:v>
                </c:pt>
                <c:pt idx="38">
                  <c:v>-28.620356593700002</c:v>
                </c:pt>
                <c:pt idx="39">
                  <c:v>-28.3244512566</c:v>
                </c:pt>
                <c:pt idx="40">
                  <c:v>-27.983389806800002</c:v>
                </c:pt>
                <c:pt idx="41">
                  <c:v>-27.713973830600001</c:v>
                </c:pt>
                <c:pt idx="42">
                  <c:v>-27.6782230715</c:v>
                </c:pt>
                <c:pt idx="43">
                  <c:v>-27.665050953000005</c:v>
                </c:pt>
                <c:pt idx="44">
                  <c:v>-27.651904443999999</c:v>
                </c:pt>
                <c:pt idx="45">
                  <c:v>-27.726046794799998</c:v>
                </c:pt>
                <c:pt idx="46">
                  <c:v>-27.821545372199999</c:v>
                </c:pt>
                <c:pt idx="47">
                  <c:v>-28.0173785751</c:v>
                </c:pt>
                <c:pt idx="48">
                  <c:v>-28.193030277199998</c:v>
                </c:pt>
                <c:pt idx="49">
                  <c:v>-28.244370991699999</c:v>
                </c:pt>
                <c:pt idx="50">
                  <c:v>-28.165981783599999</c:v>
                </c:pt>
                <c:pt idx="51">
                  <c:v>-28.033939886999999</c:v>
                </c:pt>
                <c:pt idx="52">
                  <c:v>-27.7914362</c:v>
                </c:pt>
                <c:pt idx="53">
                  <c:v>-27.441155907899997</c:v>
                </c:pt>
                <c:pt idx="54">
                  <c:v>-27.306171184099995</c:v>
                </c:pt>
                <c:pt idx="55">
                  <c:v>-27.123805544600003</c:v>
                </c:pt>
                <c:pt idx="56">
                  <c:v>-27.102298257800001</c:v>
                </c:pt>
                <c:pt idx="57">
                  <c:v>-27.165756364300002</c:v>
                </c:pt>
                <c:pt idx="58">
                  <c:v>-27.299258177799999</c:v>
                </c:pt>
                <c:pt idx="59">
                  <c:v>-27.437482450499999</c:v>
                </c:pt>
                <c:pt idx="60">
                  <c:v>-27.471890584200001</c:v>
                </c:pt>
                <c:pt idx="61">
                  <c:v>-27.368763422000001</c:v>
                </c:pt>
                <c:pt idx="62">
                  <c:v>-27.225025866800003</c:v>
                </c:pt>
                <c:pt idx="63">
                  <c:v>-27.057846841300002</c:v>
                </c:pt>
                <c:pt idx="64">
                  <c:v>-26.788233180399999</c:v>
                </c:pt>
                <c:pt idx="65">
                  <c:v>-26.606899239899995</c:v>
                </c:pt>
                <c:pt idx="66">
                  <c:v>-26.505834432899999</c:v>
                </c:pt>
                <c:pt idx="67">
                  <c:v>-26.4866845142</c:v>
                </c:pt>
                <c:pt idx="68">
                  <c:v>-26.750066409799999</c:v>
                </c:pt>
                <c:pt idx="69">
                  <c:v>-26.9704772903</c:v>
                </c:pt>
                <c:pt idx="70">
                  <c:v>-27.021220275699996</c:v>
                </c:pt>
                <c:pt idx="71">
                  <c:v>-27.108506810800002</c:v>
                </c:pt>
                <c:pt idx="72">
                  <c:v>-27.078920217800004</c:v>
                </c:pt>
                <c:pt idx="73">
                  <c:v>-26.989336099100001</c:v>
                </c:pt>
                <c:pt idx="74">
                  <c:v>-26.839629654200003</c:v>
                </c:pt>
                <c:pt idx="75">
                  <c:v>-26.6344928408</c:v>
                </c:pt>
                <c:pt idx="76">
                  <c:v>-26.3812713839</c:v>
                </c:pt>
                <c:pt idx="77">
                  <c:v>-26.187182231500003</c:v>
                </c:pt>
                <c:pt idx="78">
                  <c:v>-26.163316077600001</c:v>
                </c:pt>
                <c:pt idx="79">
                  <c:v>-26.217333692400004</c:v>
                </c:pt>
                <c:pt idx="80">
                  <c:v>-26.349275862299997</c:v>
                </c:pt>
                <c:pt idx="81">
                  <c:v>-26.413712162900001</c:v>
                </c:pt>
                <c:pt idx="82">
                  <c:v>-26.5537580626</c:v>
                </c:pt>
                <c:pt idx="83">
                  <c:v>-26.518207951299999</c:v>
                </c:pt>
                <c:pt idx="84">
                  <c:v>-26.4791536621</c:v>
                </c:pt>
                <c:pt idx="85">
                  <c:v>-26.3537409049</c:v>
                </c:pt>
                <c:pt idx="86">
                  <c:v>-26.184922247900001</c:v>
                </c:pt>
                <c:pt idx="87">
                  <c:v>-26.047199755200001</c:v>
                </c:pt>
                <c:pt idx="88">
                  <c:v>-25.933640497900001</c:v>
                </c:pt>
                <c:pt idx="89">
                  <c:v>-25.8422370101</c:v>
                </c:pt>
                <c:pt idx="90">
                  <c:v>-25.859738352800001</c:v>
                </c:pt>
                <c:pt idx="91">
                  <c:v>-25.946506660299995</c:v>
                </c:pt>
                <c:pt idx="92">
                  <c:v>-26.043240663100001</c:v>
                </c:pt>
                <c:pt idx="93">
                  <c:v>-26.137310831499999</c:v>
                </c:pt>
                <c:pt idx="94">
                  <c:v>-26.1585811954</c:v>
                </c:pt>
                <c:pt idx="95">
                  <c:v>-26.089722579</c:v>
                </c:pt>
                <c:pt idx="96">
                  <c:v>-26.021842123399999</c:v>
                </c:pt>
                <c:pt idx="97">
                  <c:v>-25.868616883800001</c:v>
                </c:pt>
                <c:pt idx="98">
                  <c:v>-25.747784459399998</c:v>
                </c:pt>
                <c:pt idx="99">
                  <c:v>-25.653528636099999</c:v>
                </c:pt>
                <c:pt idx="100">
                  <c:v>-25.569732249499999</c:v>
                </c:pt>
                <c:pt idx="101">
                  <c:v>-25.534746065699998</c:v>
                </c:pt>
                <c:pt idx="102">
                  <c:v>-25.552322226599998</c:v>
                </c:pt>
                <c:pt idx="103">
                  <c:v>-25.593345829699999</c:v>
                </c:pt>
                <c:pt idx="104">
                  <c:v>-25.636226148999999</c:v>
                </c:pt>
                <c:pt idx="105">
                  <c:v>-25.6810056363</c:v>
                </c:pt>
                <c:pt idx="106">
                  <c:v>-25.669395739999999</c:v>
                </c:pt>
                <c:pt idx="107">
                  <c:v>-25.6077812268</c:v>
                </c:pt>
                <c:pt idx="108">
                  <c:v>-25.495263830299997</c:v>
                </c:pt>
                <c:pt idx="109">
                  <c:v>-25.3609351379</c:v>
                </c:pt>
                <c:pt idx="110">
                  <c:v>-25.2381034856</c:v>
                </c:pt>
                <c:pt idx="111">
                  <c:v>-25.194084287399999</c:v>
                </c:pt>
                <c:pt idx="112">
                  <c:v>-25.150832463</c:v>
                </c:pt>
                <c:pt idx="113">
                  <c:v>-25.077198453699999</c:v>
                </c:pt>
                <c:pt idx="114">
                  <c:v>-25.042026964500003</c:v>
                </c:pt>
                <c:pt idx="115">
                  <c:v>-25.106456100900001</c:v>
                </c:pt>
                <c:pt idx="116">
                  <c:v>-25.141643480399999</c:v>
                </c:pt>
                <c:pt idx="117">
                  <c:v>-25.141581839499999</c:v>
                </c:pt>
                <c:pt idx="118">
                  <c:v>-25.101873503899998</c:v>
                </c:pt>
                <c:pt idx="119">
                  <c:v>-25.046643033500004</c:v>
                </c:pt>
                <c:pt idx="120">
                  <c:v>-24.932140799700001</c:v>
                </c:pt>
                <c:pt idx="121">
                  <c:v>-24.835281823999999</c:v>
                </c:pt>
                <c:pt idx="122">
                  <c:v>-24.746587069899995</c:v>
                </c:pt>
                <c:pt idx="123">
                  <c:v>-24.758658045200001</c:v>
                </c:pt>
                <c:pt idx="124">
                  <c:v>-24.714356172999999</c:v>
                </c:pt>
                <c:pt idx="125">
                  <c:v>-24.704109504200002</c:v>
                </c:pt>
                <c:pt idx="126">
                  <c:v>-24.687682358099998</c:v>
                </c:pt>
                <c:pt idx="127">
                  <c:v>-24.686878866899995</c:v>
                </c:pt>
                <c:pt idx="128">
                  <c:v>-24.671570402100002</c:v>
                </c:pt>
                <c:pt idx="129">
                  <c:v>-24.650066027000001</c:v>
                </c:pt>
                <c:pt idx="130">
                  <c:v>-24.563869220699999</c:v>
                </c:pt>
                <c:pt idx="131">
                  <c:v>-24.501450394300001</c:v>
                </c:pt>
                <c:pt idx="132">
                  <c:v>-24.416269750700003</c:v>
                </c:pt>
                <c:pt idx="133">
                  <c:v>-24.365481526899998</c:v>
                </c:pt>
                <c:pt idx="134">
                  <c:v>-24.353051130800001</c:v>
                </c:pt>
                <c:pt idx="135">
                  <c:v>-24.331751040299999</c:v>
                </c:pt>
                <c:pt idx="136">
                  <c:v>-24.3020985205</c:v>
                </c:pt>
                <c:pt idx="137">
                  <c:v>-24.3185405559</c:v>
                </c:pt>
                <c:pt idx="138">
                  <c:v>-24.339586238100001</c:v>
                </c:pt>
                <c:pt idx="139">
                  <c:v>-24.377777241899999</c:v>
                </c:pt>
                <c:pt idx="140">
                  <c:v>-24.330088527400001</c:v>
                </c:pt>
                <c:pt idx="141">
                  <c:v>-24.262772750100005</c:v>
                </c:pt>
                <c:pt idx="142">
                  <c:v>-24.2687367857</c:v>
                </c:pt>
                <c:pt idx="143">
                  <c:v>-24.247554933699998</c:v>
                </c:pt>
                <c:pt idx="144">
                  <c:v>-24.228004400100001</c:v>
                </c:pt>
                <c:pt idx="145">
                  <c:v>-24.178623761299999</c:v>
                </c:pt>
                <c:pt idx="146">
                  <c:v>-24.092333465500001</c:v>
                </c:pt>
                <c:pt idx="147">
                  <c:v>-24.0556035173</c:v>
                </c:pt>
                <c:pt idx="148">
                  <c:v>-24.001514811299998</c:v>
                </c:pt>
                <c:pt idx="149">
                  <c:v>-23.997017191099999</c:v>
                </c:pt>
                <c:pt idx="150">
                  <c:v>-24.011149959200001</c:v>
                </c:pt>
                <c:pt idx="151">
                  <c:v>-24.117811225899999</c:v>
                </c:pt>
                <c:pt idx="152">
                  <c:v>-24.239417114799998</c:v>
                </c:pt>
                <c:pt idx="153">
                  <c:v>-24.311789718499995</c:v>
                </c:pt>
                <c:pt idx="154">
                  <c:v>-24.289387285099998</c:v>
                </c:pt>
                <c:pt idx="155">
                  <c:v>-24.2234412233</c:v>
                </c:pt>
                <c:pt idx="156">
                  <c:v>-24.1676692365</c:v>
                </c:pt>
                <c:pt idx="157">
                  <c:v>-24.130427290099998</c:v>
                </c:pt>
                <c:pt idx="158">
                  <c:v>-24.075522214799999</c:v>
                </c:pt>
                <c:pt idx="159">
                  <c:v>-24.0588667466</c:v>
                </c:pt>
                <c:pt idx="160">
                  <c:v>-24.056933138400002</c:v>
                </c:pt>
                <c:pt idx="161">
                  <c:v>-23.9996235383</c:v>
                </c:pt>
                <c:pt idx="162">
                  <c:v>-23.970351643400001</c:v>
                </c:pt>
                <c:pt idx="163">
                  <c:v>-23.952162657999999</c:v>
                </c:pt>
                <c:pt idx="164">
                  <c:v>-23.930847294399999</c:v>
                </c:pt>
                <c:pt idx="165">
                  <c:v>-23.945560202900001</c:v>
                </c:pt>
                <c:pt idx="166">
                  <c:v>-23.939254986000002</c:v>
                </c:pt>
                <c:pt idx="167">
                  <c:v>-23.967314829799999</c:v>
                </c:pt>
                <c:pt idx="168">
                  <c:v>-23.966080786699997</c:v>
                </c:pt>
                <c:pt idx="169">
                  <c:v>-23.932849709399999</c:v>
                </c:pt>
                <c:pt idx="170">
                  <c:v>-23.9223631586</c:v>
                </c:pt>
                <c:pt idx="171">
                  <c:v>-23.8891556546</c:v>
                </c:pt>
                <c:pt idx="172">
                  <c:v>-23.812099844099997</c:v>
                </c:pt>
                <c:pt idx="173">
                  <c:v>-23.7852666595</c:v>
                </c:pt>
                <c:pt idx="174">
                  <c:v>-23.761865622999998</c:v>
                </c:pt>
                <c:pt idx="175">
                  <c:v>-23.7666318146</c:v>
                </c:pt>
                <c:pt idx="176">
                  <c:v>-23.750982244399999</c:v>
                </c:pt>
                <c:pt idx="177">
                  <c:v>-23.748840570799999</c:v>
                </c:pt>
                <c:pt idx="178">
                  <c:v>-23.765932376599999</c:v>
                </c:pt>
                <c:pt idx="179">
                  <c:v>-23.7547316739</c:v>
                </c:pt>
                <c:pt idx="180">
                  <c:v>-23.749830360699995</c:v>
                </c:pt>
                <c:pt idx="181">
                  <c:v>-23.757332986200002</c:v>
                </c:pt>
                <c:pt idx="182">
                  <c:v>-23.706586559200002</c:v>
                </c:pt>
                <c:pt idx="183">
                  <c:v>-23.659956580500001</c:v>
                </c:pt>
                <c:pt idx="184">
                  <c:v>-23.646971023700001</c:v>
                </c:pt>
                <c:pt idx="185">
                  <c:v>-23.615199563099999</c:v>
                </c:pt>
                <c:pt idx="186">
                  <c:v>-23.599935380800005</c:v>
                </c:pt>
                <c:pt idx="187">
                  <c:v>-23.610833834800001</c:v>
                </c:pt>
                <c:pt idx="188">
                  <c:v>-23.6463383243</c:v>
                </c:pt>
                <c:pt idx="189">
                  <c:v>-23.6350902965</c:v>
                </c:pt>
                <c:pt idx="190">
                  <c:v>-23.6347462793</c:v>
                </c:pt>
                <c:pt idx="191">
                  <c:v>-23.6506287379</c:v>
                </c:pt>
                <c:pt idx="192">
                  <c:v>-23.611323373200001</c:v>
                </c:pt>
                <c:pt idx="193">
                  <c:v>-23.584108017299997</c:v>
                </c:pt>
                <c:pt idx="194">
                  <c:v>-23.5048643927</c:v>
                </c:pt>
                <c:pt idx="195">
                  <c:v>-23.448349212499998</c:v>
                </c:pt>
                <c:pt idx="196">
                  <c:v>-23.417662872299999</c:v>
                </c:pt>
                <c:pt idx="197">
                  <c:v>-23.3553001724</c:v>
                </c:pt>
                <c:pt idx="198">
                  <c:v>-23.348601374299996</c:v>
                </c:pt>
                <c:pt idx="199">
                  <c:v>-23.345474942599999</c:v>
                </c:pt>
                <c:pt idx="200">
                  <c:v>-23.349681410800002</c:v>
                </c:pt>
                <c:pt idx="201">
                  <c:v>-23.315102859100001</c:v>
                </c:pt>
                <c:pt idx="202">
                  <c:v>-23.318244516299998</c:v>
                </c:pt>
                <c:pt idx="203">
                  <c:v>-23.273639060099999</c:v>
                </c:pt>
                <c:pt idx="204">
                  <c:v>-23.233966989399999</c:v>
                </c:pt>
                <c:pt idx="205">
                  <c:v>-23.187490021999999</c:v>
                </c:pt>
                <c:pt idx="206">
                  <c:v>-23.169394732099995</c:v>
                </c:pt>
                <c:pt idx="207">
                  <c:v>-23.145379075500003</c:v>
                </c:pt>
                <c:pt idx="208">
                  <c:v>-23.096312342000008</c:v>
                </c:pt>
                <c:pt idx="209">
                  <c:v>-23.059037565600001</c:v>
                </c:pt>
                <c:pt idx="210">
                  <c:v>-23.023829091300001</c:v>
                </c:pt>
                <c:pt idx="211">
                  <c:v>-23.0157802025</c:v>
                </c:pt>
                <c:pt idx="212">
                  <c:v>-23.0191205637</c:v>
                </c:pt>
                <c:pt idx="213">
                  <c:v>-22.9886756613</c:v>
                </c:pt>
                <c:pt idx="214">
                  <c:v>-22.915467355699999</c:v>
                </c:pt>
                <c:pt idx="215">
                  <c:v>-22.869965613000002</c:v>
                </c:pt>
                <c:pt idx="216">
                  <c:v>-22.784000382599999</c:v>
                </c:pt>
                <c:pt idx="217">
                  <c:v>-22.722640516199995</c:v>
                </c:pt>
                <c:pt idx="218">
                  <c:v>-22.657962463399997</c:v>
                </c:pt>
                <c:pt idx="219">
                  <c:v>-22.566530083499998</c:v>
                </c:pt>
                <c:pt idx="220">
                  <c:v>-22.536684578100001</c:v>
                </c:pt>
                <c:pt idx="221">
                  <c:v>-22.563113272500001</c:v>
                </c:pt>
                <c:pt idx="222">
                  <c:v>-22.708216027599999</c:v>
                </c:pt>
                <c:pt idx="223">
                  <c:v>-22.8528504728</c:v>
                </c:pt>
                <c:pt idx="224">
                  <c:v>-22.8996628194</c:v>
                </c:pt>
                <c:pt idx="225">
                  <c:v>-22.870378216999999</c:v>
                </c:pt>
                <c:pt idx="226">
                  <c:v>-22.810518162299999</c:v>
                </c:pt>
                <c:pt idx="227">
                  <c:v>-22.734514437199998</c:v>
                </c:pt>
                <c:pt idx="228">
                  <c:v>-22.652484470099999</c:v>
                </c:pt>
                <c:pt idx="229">
                  <c:v>-22.599046381200004</c:v>
                </c:pt>
                <c:pt idx="230">
                  <c:v>-22.512200733199997</c:v>
                </c:pt>
                <c:pt idx="231">
                  <c:v>-22.453977808299999</c:v>
                </c:pt>
                <c:pt idx="232">
                  <c:v>-22.438029325599999</c:v>
                </c:pt>
                <c:pt idx="233">
                  <c:v>-22.406194573600004</c:v>
                </c:pt>
                <c:pt idx="234">
                  <c:v>-22.378730064400003</c:v>
                </c:pt>
                <c:pt idx="235">
                  <c:v>-22.341189315699999</c:v>
                </c:pt>
                <c:pt idx="236">
                  <c:v>-22.293337525999995</c:v>
                </c:pt>
                <c:pt idx="237">
                  <c:v>-22.2447826171</c:v>
                </c:pt>
                <c:pt idx="238">
                  <c:v>-22.2065878947</c:v>
                </c:pt>
                <c:pt idx="239">
                  <c:v>-22.180134174099997</c:v>
                </c:pt>
                <c:pt idx="240">
                  <c:v>-22.160817858200001</c:v>
                </c:pt>
                <c:pt idx="241">
                  <c:v>-22.1414089592</c:v>
                </c:pt>
                <c:pt idx="242">
                  <c:v>-22.121551014800001</c:v>
                </c:pt>
                <c:pt idx="243">
                  <c:v>-22.0832147928</c:v>
                </c:pt>
                <c:pt idx="244">
                  <c:v>-22.032744318799999</c:v>
                </c:pt>
                <c:pt idx="245">
                  <c:v>-21.9750129042</c:v>
                </c:pt>
                <c:pt idx="246">
                  <c:v>-21.943176271199999</c:v>
                </c:pt>
                <c:pt idx="247">
                  <c:v>-21.8835126492</c:v>
                </c:pt>
                <c:pt idx="248">
                  <c:v>-21.8378251842</c:v>
                </c:pt>
                <c:pt idx="249">
                  <c:v>-21.7862253276</c:v>
                </c:pt>
                <c:pt idx="250">
                  <c:v>-21.783081456200001</c:v>
                </c:pt>
                <c:pt idx="251">
                  <c:v>-21.752043793199999</c:v>
                </c:pt>
                <c:pt idx="252">
                  <c:v>-21.7419075237</c:v>
                </c:pt>
                <c:pt idx="253">
                  <c:v>-21.7646331698</c:v>
                </c:pt>
                <c:pt idx="254">
                  <c:v>-21.775895308100001</c:v>
                </c:pt>
                <c:pt idx="255">
                  <c:v>-21.757332471000002</c:v>
                </c:pt>
                <c:pt idx="256">
                  <c:v>-21.7151452664</c:v>
                </c:pt>
                <c:pt idx="257">
                  <c:v>-21.635538503799999</c:v>
                </c:pt>
                <c:pt idx="258">
                  <c:v>-21.564643290900001</c:v>
                </c:pt>
                <c:pt idx="259">
                  <c:v>-21.519916018299998</c:v>
                </c:pt>
                <c:pt idx="260">
                  <c:v>-21.504859606499998</c:v>
                </c:pt>
                <c:pt idx="261">
                  <c:v>-21.440056087599999</c:v>
                </c:pt>
                <c:pt idx="262">
                  <c:v>-21.4455886151</c:v>
                </c:pt>
                <c:pt idx="263">
                  <c:v>-21.470965895599999</c:v>
                </c:pt>
                <c:pt idx="264">
                  <c:v>-21.4799735281</c:v>
                </c:pt>
                <c:pt idx="265">
                  <c:v>-21.5148647641</c:v>
                </c:pt>
                <c:pt idx="266">
                  <c:v>-21.511650934599999</c:v>
                </c:pt>
                <c:pt idx="267">
                  <c:v>-21.466065759499998</c:v>
                </c:pt>
                <c:pt idx="268">
                  <c:v>-21.387172169099998</c:v>
                </c:pt>
                <c:pt idx="269">
                  <c:v>-21.308785333599999</c:v>
                </c:pt>
                <c:pt idx="270">
                  <c:v>-21.184973336999995</c:v>
                </c:pt>
                <c:pt idx="271">
                  <c:v>-21.0963029057</c:v>
                </c:pt>
                <c:pt idx="272">
                  <c:v>-21.039382095199997</c:v>
                </c:pt>
                <c:pt idx="273">
                  <c:v>-21.037558437800001</c:v>
                </c:pt>
                <c:pt idx="274">
                  <c:v>-21.065580520299999</c:v>
                </c:pt>
                <c:pt idx="275">
                  <c:v>-21.109277248299996</c:v>
                </c:pt>
                <c:pt idx="276">
                  <c:v>-21.139256447299999</c:v>
                </c:pt>
                <c:pt idx="277">
                  <c:v>-21.154974687799999</c:v>
                </c:pt>
                <c:pt idx="278">
                  <c:v>-21.134070823799998</c:v>
                </c:pt>
                <c:pt idx="279">
                  <c:v>-21.069357862000004</c:v>
                </c:pt>
                <c:pt idx="280">
                  <c:v>-20.942436037699999</c:v>
                </c:pt>
                <c:pt idx="281">
                  <c:v>-20.825505315499999</c:v>
                </c:pt>
                <c:pt idx="282">
                  <c:v>-20.681503444699999</c:v>
                </c:pt>
                <c:pt idx="283">
                  <c:v>-20.585210327199999</c:v>
                </c:pt>
                <c:pt idx="284">
                  <c:v>-20.547930881100001</c:v>
                </c:pt>
                <c:pt idx="285">
                  <c:v>-20.551222703400001</c:v>
                </c:pt>
                <c:pt idx="286">
                  <c:v>-20.601352941500004</c:v>
                </c:pt>
                <c:pt idx="287">
                  <c:v>-20.674801518599999</c:v>
                </c:pt>
                <c:pt idx="288">
                  <c:v>-20.720767929899999</c:v>
                </c:pt>
                <c:pt idx="289">
                  <c:v>-20.724255769599999</c:v>
                </c:pt>
                <c:pt idx="290">
                  <c:v>-20.714124838099998</c:v>
                </c:pt>
                <c:pt idx="291">
                  <c:v>-20.605638853799995</c:v>
                </c:pt>
                <c:pt idx="292">
                  <c:v>-20.466133196800001</c:v>
                </c:pt>
                <c:pt idx="293">
                  <c:v>-20.309199120599999</c:v>
                </c:pt>
                <c:pt idx="294">
                  <c:v>-20.178143103899998</c:v>
                </c:pt>
                <c:pt idx="295">
                  <c:v>-20.092321289899999</c:v>
                </c:pt>
                <c:pt idx="296">
                  <c:v>-20.063426781000004</c:v>
                </c:pt>
                <c:pt idx="297">
                  <c:v>-20.078958934300001</c:v>
                </c:pt>
                <c:pt idx="298">
                  <c:v>-20.186227841899999</c:v>
                </c:pt>
                <c:pt idx="299">
                  <c:v>-20.2993779524</c:v>
                </c:pt>
                <c:pt idx="300">
                  <c:v>-20.400532219200002</c:v>
                </c:pt>
                <c:pt idx="301">
                  <c:v>-20.424254017300001</c:v>
                </c:pt>
                <c:pt idx="302">
                  <c:v>-20.3508596514</c:v>
                </c:pt>
                <c:pt idx="303">
                  <c:v>-20.2092562855</c:v>
                </c:pt>
                <c:pt idx="304">
                  <c:v>-20.072670807000002</c:v>
                </c:pt>
                <c:pt idx="305">
                  <c:v>-19.930914578599999</c:v>
                </c:pt>
                <c:pt idx="306">
                  <c:v>-19.837083536600002</c:v>
                </c:pt>
                <c:pt idx="307">
                  <c:v>-19.805790307799999</c:v>
                </c:pt>
                <c:pt idx="308">
                  <c:v>-19.804755481899999</c:v>
                </c:pt>
                <c:pt idx="309">
                  <c:v>-19.834634677699999</c:v>
                </c:pt>
                <c:pt idx="310">
                  <c:v>-19.888894298499999</c:v>
                </c:pt>
                <c:pt idx="311">
                  <c:v>-19.939950038799999</c:v>
                </c:pt>
                <c:pt idx="312">
                  <c:v>-19.938923623499999</c:v>
                </c:pt>
                <c:pt idx="313">
                  <c:v>-19.8867340975</c:v>
                </c:pt>
                <c:pt idx="314">
                  <c:v>-19.773874051800004</c:v>
                </c:pt>
                <c:pt idx="315">
                  <c:v>-19.642828481199999</c:v>
                </c:pt>
                <c:pt idx="316">
                  <c:v>-19.512371680200001</c:v>
                </c:pt>
                <c:pt idx="317">
                  <c:v>-19.398678711799999</c:v>
                </c:pt>
                <c:pt idx="318">
                  <c:v>-19.3739451215</c:v>
                </c:pt>
                <c:pt idx="319">
                  <c:v>-19.351975727999999</c:v>
                </c:pt>
                <c:pt idx="320">
                  <c:v>-19.410104084299999</c:v>
                </c:pt>
                <c:pt idx="321">
                  <c:v>-19.4301991763</c:v>
                </c:pt>
                <c:pt idx="322">
                  <c:v>-19.482812631800002</c:v>
                </c:pt>
                <c:pt idx="323">
                  <c:v>-19.472770423299998</c:v>
                </c:pt>
                <c:pt idx="324">
                  <c:v>-19.446003774800001</c:v>
                </c:pt>
                <c:pt idx="325">
                  <c:v>-19.361518497999999</c:v>
                </c:pt>
                <c:pt idx="326">
                  <c:v>-19.240117677299999</c:v>
                </c:pt>
                <c:pt idx="327">
                  <c:v>-19.1090011173</c:v>
                </c:pt>
                <c:pt idx="328">
                  <c:v>-19.007959459399999</c:v>
                </c:pt>
                <c:pt idx="329">
                  <c:v>-18.931542342499998</c:v>
                </c:pt>
                <c:pt idx="330">
                  <c:v>-18.899816698399999</c:v>
                </c:pt>
                <c:pt idx="331">
                  <c:v>-18.92053769</c:v>
                </c:pt>
                <c:pt idx="332">
                  <c:v>-18.945922156999998</c:v>
                </c:pt>
                <c:pt idx="333">
                  <c:v>-19.010778817999999</c:v>
                </c:pt>
                <c:pt idx="334">
                  <c:v>-19.034131802400001</c:v>
                </c:pt>
                <c:pt idx="335">
                  <c:v>-19.011193420000001</c:v>
                </c:pt>
                <c:pt idx="336">
                  <c:v>-18.926021713699999</c:v>
                </c:pt>
                <c:pt idx="337">
                  <c:v>-18.830977935</c:v>
                </c:pt>
                <c:pt idx="338">
                  <c:v>-18.740135028600001</c:v>
                </c:pt>
                <c:pt idx="339">
                  <c:v>-18.639824446599999</c:v>
                </c:pt>
                <c:pt idx="340">
                  <c:v>-18.5682514929</c:v>
                </c:pt>
                <c:pt idx="341">
                  <c:v>-18.541618768999999</c:v>
                </c:pt>
                <c:pt idx="342">
                  <c:v>-18.549214522100002</c:v>
                </c:pt>
                <c:pt idx="343">
                  <c:v>-18.582544144900002</c:v>
                </c:pt>
                <c:pt idx="344">
                  <c:v>-18.642674383700001</c:v>
                </c:pt>
                <c:pt idx="345">
                  <c:v>-18.667576349200001</c:v>
                </c:pt>
                <c:pt idx="346">
                  <c:v>-18.638747916</c:v>
                </c:pt>
                <c:pt idx="347">
                  <c:v>-18.579988155399999</c:v>
                </c:pt>
                <c:pt idx="348">
                  <c:v>-18.511646529899998</c:v>
                </c:pt>
                <c:pt idx="349">
                  <c:v>-18.411278902599999</c:v>
                </c:pt>
                <c:pt idx="350">
                  <c:v>-18.3255541206</c:v>
                </c:pt>
                <c:pt idx="351">
                  <c:v>-18.2762083633</c:v>
                </c:pt>
                <c:pt idx="352">
                  <c:v>-18.262269633199999</c:v>
                </c:pt>
                <c:pt idx="353">
                  <c:v>-18.266418622300002</c:v>
                </c:pt>
                <c:pt idx="354">
                  <c:v>-18.322101116399999</c:v>
                </c:pt>
                <c:pt idx="355">
                  <c:v>-18.363422788899999</c:v>
                </c:pt>
                <c:pt idx="356">
                  <c:v>-18.391535066799999</c:v>
                </c:pt>
                <c:pt idx="357">
                  <c:v>-18.3797409867</c:v>
                </c:pt>
                <c:pt idx="358">
                  <c:v>-18.357660406099999</c:v>
                </c:pt>
                <c:pt idx="359">
                  <c:v>-18.307161688600001</c:v>
                </c:pt>
                <c:pt idx="360">
                  <c:v>-18.237289255499999</c:v>
                </c:pt>
                <c:pt idx="361">
                  <c:v>-18.159248510200001</c:v>
                </c:pt>
                <c:pt idx="362">
                  <c:v>-18.095877964000003</c:v>
                </c:pt>
                <c:pt idx="363">
                  <c:v>-18.100275055000001</c:v>
                </c:pt>
                <c:pt idx="364">
                  <c:v>-18.103263998599999</c:v>
                </c:pt>
                <c:pt idx="365">
                  <c:v>-18.124957521100001</c:v>
                </c:pt>
                <c:pt idx="366">
                  <c:v>-18.158761804200001</c:v>
                </c:pt>
                <c:pt idx="367">
                  <c:v>-18.1872777472</c:v>
                </c:pt>
                <c:pt idx="368">
                  <c:v>-18.1465835817</c:v>
                </c:pt>
                <c:pt idx="369">
                  <c:v>-18.128337832500002</c:v>
                </c:pt>
                <c:pt idx="370">
                  <c:v>-18.063502913099999</c:v>
                </c:pt>
                <c:pt idx="371">
                  <c:v>-18.0021208153</c:v>
                </c:pt>
                <c:pt idx="372">
                  <c:v>-17.904695002399997</c:v>
                </c:pt>
                <c:pt idx="373">
                  <c:v>-17.858461653500001</c:v>
                </c:pt>
                <c:pt idx="374">
                  <c:v>-17.817139298299999</c:v>
                </c:pt>
                <c:pt idx="375">
                  <c:v>-17.818644588200002</c:v>
                </c:pt>
                <c:pt idx="376">
                  <c:v>-17.8202422749</c:v>
                </c:pt>
                <c:pt idx="377">
                  <c:v>-17.8262727792</c:v>
                </c:pt>
                <c:pt idx="378">
                  <c:v>-17.8410395276</c:v>
                </c:pt>
                <c:pt idx="379">
                  <c:v>-17.837479440399999</c:v>
                </c:pt>
                <c:pt idx="380">
                  <c:v>-17.796746349700001</c:v>
                </c:pt>
                <c:pt idx="381">
                  <c:v>-17.7436581097</c:v>
                </c:pt>
                <c:pt idx="382">
                  <c:v>-17.687445093800001</c:v>
                </c:pt>
                <c:pt idx="383">
                  <c:v>-17.6662250113</c:v>
                </c:pt>
                <c:pt idx="384">
                  <c:v>-17.644310654799998</c:v>
                </c:pt>
                <c:pt idx="385">
                  <c:v>-17.6352065359</c:v>
                </c:pt>
                <c:pt idx="386">
                  <c:v>-17.595593604200001</c:v>
                </c:pt>
                <c:pt idx="387">
                  <c:v>-17.5846541214</c:v>
                </c:pt>
                <c:pt idx="388">
                  <c:v>-17.597080741700001</c:v>
                </c:pt>
                <c:pt idx="389">
                  <c:v>-17.598252238800001</c:v>
                </c:pt>
                <c:pt idx="390">
                  <c:v>-17.605527351199999</c:v>
                </c:pt>
                <c:pt idx="391">
                  <c:v>-17.564382275700002</c:v>
                </c:pt>
                <c:pt idx="392">
                  <c:v>-17.539259180399998</c:v>
                </c:pt>
                <c:pt idx="393">
                  <c:v>-17.498357122600002</c:v>
                </c:pt>
                <c:pt idx="394">
                  <c:v>-17.4213561356</c:v>
                </c:pt>
                <c:pt idx="395">
                  <c:v>-17.404508899700001</c:v>
                </c:pt>
                <c:pt idx="396">
                  <c:v>-17.336018373600002</c:v>
                </c:pt>
                <c:pt idx="397">
                  <c:v>-17.3172383667</c:v>
                </c:pt>
                <c:pt idx="398">
                  <c:v>-17.2937210449</c:v>
                </c:pt>
                <c:pt idx="399">
                  <c:v>-17.2835518728</c:v>
                </c:pt>
                <c:pt idx="400">
                  <c:v>-17.279678758700001</c:v>
                </c:pt>
                <c:pt idx="401">
                  <c:v>-17.275725099700001</c:v>
                </c:pt>
                <c:pt idx="402">
                  <c:v>-17.248562560900002</c:v>
                </c:pt>
                <c:pt idx="403">
                  <c:v>-17.2265165136</c:v>
                </c:pt>
                <c:pt idx="404">
                  <c:v>-17.2066931393</c:v>
                </c:pt>
                <c:pt idx="405">
                  <c:v>-17.183743051899999</c:v>
                </c:pt>
                <c:pt idx="406">
                  <c:v>-17.145206680200001</c:v>
                </c:pt>
                <c:pt idx="407">
                  <c:v>-17.122924926900001</c:v>
                </c:pt>
                <c:pt idx="408">
                  <c:v>-17.112272133200001</c:v>
                </c:pt>
                <c:pt idx="409">
                  <c:v>-17.126958544200001</c:v>
                </c:pt>
                <c:pt idx="410">
                  <c:v>-17.113194722100001</c:v>
                </c:pt>
                <c:pt idx="411">
                  <c:v>-17.093366600300001</c:v>
                </c:pt>
                <c:pt idx="412">
                  <c:v>-17.0824315168</c:v>
                </c:pt>
                <c:pt idx="413">
                  <c:v>-17.067788965299997</c:v>
                </c:pt>
                <c:pt idx="414">
                  <c:v>-17.038299065499999</c:v>
                </c:pt>
                <c:pt idx="415">
                  <c:v>-17.033974861000001</c:v>
                </c:pt>
                <c:pt idx="416">
                  <c:v>-17.0245940541</c:v>
                </c:pt>
                <c:pt idx="417">
                  <c:v>-17.040776462</c:v>
                </c:pt>
                <c:pt idx="418">
                  <c:v>-17.037994135999998</c:v>
                </c:pt>
                <c:pt idx="419">
                  <c:v>-17.017223644600001</c:v>
                </c:pt>
                <c:pt idx="420">
                  <c:v>-16.996713176299998</c:v>
                </c:pt>
                <c:pt idx="421">
                  <c:v>-16.9468781339</c:v>
                </c:pt>
                <c:pt idx="422">
                  <c:v>-16.918161034200001</c:v>
                </c:pt>
                <c:pt idx="423">
                  <c:v>-16.8675572171</c:v>
                </c:pt>
                <c:pt idx="424">
                  <c:v>-16.8265820019</c:v>
                </c:pt>
                <c:pt idx="425">
                  <c:v>-16.803449401400002</c:v>
                </c:pt>
                <c:pt idx="426">
                  <c:v>-16.794533561600002</c:v>
                </c:pt>
                <c:pt idx="427">
                  <c:v>-16.807036333199999</c:v>
                </c:pt>
                <c:pt idx="428">
                  <c:v>-16.8463712458</c:v>
                </c:pt>
                <c:pt idx="429">
                  <c:v>-16.870477236799999</c:v>
                </c:pt>
                <c:pt idx="430">
                  <c:v>-16.885530485299999</c:v>
                </c:pt>
                <c:pt idx="431">
                  <c:v>-16.8747047096</c:v>
                </c:pt>
                <c:pt idx="432">
                  <c:v>-16.870224582499997</c:v>
                </c:pt>
                <c:pt idx="433">
                  <c:v>-16.8181752323</c:v>
                </c:pt>
                <c:pt idx="434">
                  <c:v>-16.740177999699998</c:v>
                </c:pt>
                <c:pt idx="435">
                  <c:v>-16.696175191199998</c:v>
                </c:pt>
                <c:pt idx="436">
                  <c:v>-16.6620427326</c:v>
                </c:pt>
                <c:pt idx="437">
                  <c:v>-16.654343012199998</c:v>
                </c:pt>
                <c:pt idx="438">
                  <c:v>-16.678818343100001</c:v>
                </c:pt>
                <c:pt idx="439">
                  <c:v>-16.7218752502</c:v>
                </c:pt>
                <c:pt idx="440">
                  <c:v>-16.7515893721</c:v>
                </c:pt>
                <c:pt idx="441">
                  <c:v>-16.813988535099998</c:v>
                </c:pt>
                <c:pt idx="442">
                  <c:v>-16.833568377599999</c:v>
                </c:pt>
                <c:pt idx="443">
                  <c:v>-16.808919162599995</c:v>
                </c:pt>
                <c:pt idx="444">
                  <c:v>-16.758804156899998</c:v>
                </c:pt>
                <c:pt idx="445">
                  <c:v>-16.682245526599999</c:v>
                </c:pt>
                <c:pt idx="446">
                  <c:v>-16.594722298099999</c:v>
                </c:pt>
                <c:pt idx="447">
                  <c:v>-16.540522019899999</c:v>
                </c:pt>
                <c:pt idx="448">
                  <c:v>-16.4975405733</c:v>
                </c:pt>
                <c:pt idx="449">
                  <c:v>-16.512912657899999</c:v>
                </c:pt>
                <c:pt idx="450">
                  <c:v>-16.561534678000001</c:v>
                </c:pt>
                <c:pt idx="451">
                  <c:v>-16.649585716499999</c:v>
                </c:pt>
                <c:pt idx="452">
                  <c:v>-16.723506900699999</c:v>
                </c:pt>
                <c:pt idx="453">
                  <c:v>-16.783048452100001</c:v>
                </c:pt>
                <c:pt idx="454">
                  <c:v>-16.817386728999999</c:v>
                </c:pt>
                <c:pt idx="455">
                  <c:v>-16.779154393100001</c:v>
                </c:pt>
                <c:pt idx="456">
                  <c:v>-16.7238190355</c:v>
                </c:pt>
                <c:pt idx="457">
                  <c:v>-16.665882691399997</c:v>
                </c:pt>
                <c:pt idx="458">
                  <c:v>-16.575421457499996</c:v>
                </c:pt>
                <c:pt idx="459">
                  <c:v>-16.5409174702</c:v>
                </c:pt>
                <c:pt idx="460">
                  <c:v>-16.518291082800001</c:v>
                </c:pt>
                <c:pt idx="461">
                  <c:v>-16.540234555200001</c:v>
                </c:pt>
                <c:pt idx="462">
                  <c:v>-16.603833020100002</c:v>
                </c:pt>
                <c:pt idx="463">
                  <c:v>-16.6725606121</c:v>
                </c:pt>
                <c:pt idx="464">
                  <c:v>-16.762445380900004</c:v>
                </c:pt>
                <c:pt idx="465">
                  <c:v>-16.806994297399999</c:v>
                </c:pt>
                <c:pt idx="466">
                  <c:v>-16.804676473200001</c:v>
                </c:pt>
                <c:pt idx="467">
                  <c:v>-16.771357415800001</c:v>
                </c:pt>
                <c:pt idx="468">
                  <c:v>-16.709139914600001</c:v>
                </c:pt>
                <c:pt idx="469">
                  <c:v>-16.642247556600001</c:v>
                </c:pt>
                <c:pt idx="470">
                  <c:v>-16.586395603100001</c:v>
                </c:pt>
                <c:pt idx="471">
                  <c:v>-16.540940493699999</c:v>
                </c:pt>
                <c:pt idx="472">
                  <c:v>-16.539887836799998</c:v>
                </c:pt>
                <c:pt idx="473">
                  <c:v>-16.578551042699999</c:v>
                </c:pt>
                <c:pt idx="474">
                  <c:v>-16.610482321500001</c:v>
                </c:pt>
                <c:pt idx="475">
                  <c:v>-16.6664633856</c:v>
                </c:pt>
                <c:pt idx="476">
                  <c:v>-16.7048943978</c:v>
                </c:pt>
                <c:pt idx="477">
                  <c:v>-16.695087962900001</c:v>
                </c:pt>
                <c:pt idx="478">
                  <c:v>-16.682911534700001</c:v>
                </c:pt>
                <c:pt idx="479">
                  <c:v>-16.634037541800001</c:v>
                </c:pt>
                <c:pt idx="480">
                  <c:v>-16.592475421599996</c:v>
                </c:pt>
                <c:pt idx="481">
                  <c:v>-16.5656581175</c:v>
                </c:pt>
                <c:pt idx="482">
                  <c:v>-16.585983209999998</c:v>
                </c:pt>
                <c:pt idx="483">
                  <c:v>-16.622510506000001</c:v>
                </c:pt>
                <c:pt idx="484">
                  <c:v>-16.6852569809</c:v>
                </c:pt>
                <c:pt idx="485">
                  <c:v>-16.773392538400003</c:v>
                </c:pt>
                <c:pt idx="486">
                  <c:v>-16.839257933700001</c:v>
                </c:pt>
                <c:pt idx="487">
                  <c:v>-16.908644470599999</c:v>
                </c:pt>
                <c:pt idx="488">
                  <c:v>-16.9455202298</c:v>
                </c:pt>
                <c:pt idx="489">
                  <c:v>-16.961618157299998</c:v>
                </c:pt>
                <c:pt idx="490">
                  <c:v>-16.9419673877</c:v>
                </c:pt>
                <c:pt idx="491">
                  <c:v>-16.906157998400001</c:v>
                </c:pt>
                <c:pt idx="492">
                  <c:v>-16.865023602000001</c:v>
                </c:pt>
                <c:pt idx="493">
                  <c:v>-16.828506990499999</c:v>
                </c:pt>
                <c:pt idx="494">
                  <c:v>-16.819576690000002</c:v>
                </c:pt>
                <c:pt idx="495">
                  <c:v>-16.827501855200001</c:v>
                </c:pt>
                <c:pt idx="496">
                  <c:v>-16.8303690073</c:v>
                </c:pt>
                <c:pt idx="497">
                  <c:v>-16.838176594</c:v>
                </c:pt>
                <c:pt idx="498">
                  <c:v>-16.862824441200001</c:v>
                </c:pt>
                <c:pt idx="499">
                  <c:v>-16.874768215300001</c:v>
                </c:pt>
                <c:pt idx="500">
                  <c:v>-16.870339487999999</c:v>
                </c:pt>
                <c:pt idx="501">
                  <c:v>-16.8683691132</c:v>
                </c:pt>
                <c:pt idx="502">
                  <c:v>-16.858680146699999</c:v>
                </c:pt>
                <c:pt idx="503">
                  <c:v>-16.835872936800001</c:v>
                </c:pt>
                <c:pt idx="504">
                  <c:v>-16.809379650299999</c:v>
                </c:pt>
                <c:pt idx="505">
                  <c:v>-16.794448113800001</c:v>
                </c:pt>
                <c:pt idx="506">
                  <c:v>-16.788553369999999</c:v>
                </c:pt>
                <c:pt idx="507">
                  <c:v>-16.790953122200001</c:v>
                </c:pt>
                <c:pt idx="508">
                  <c:v>-16.793011789200001</c:v>
                </c:pt>
                <c:pt idx="509">
                  <c:v>-16.794463500199999</c:v>
                </c:pt>
                <c:pt idx="510">
                  <c:v>-16.791677493600002</c:v>
                </c:pt>
                <c:pt idx="511">
                  <c:v>-16.806216131799999</c:v>
                </c:pt>
                <c:pt idx="512">
                  <c:v>-16.829346075099998</c:v>
                </c:pt>
                <c:pt idx="513">
                  <c:v>-16.849913554600001</c:v>
                </c:pt>
                <c:pt idx="514">
                  <c:v>-16.888260064200001</c:v>
                </c:pt>
                <c:pt idx="515">
                  <c:v>-16.922280188200002</c:v>
                </c:pt>
                <c:pt idx="516">
                  <c:v>-16.9684132633</c:v>
                </c:pt>
                <c:pt idx="517">
                  <c:v>-17.010345751199999</c:v>
                </c:pt>
                <c:pt idx="518">
                  <c:v>-17.0132343109</c:v>
                </c:pt>
                <c:pt idx="519">
                  <c:v>-17.021605718</c:v>
                </c:pt>
                <c:pt idx="520">
                  <c:v>-17.0020570808</c:v>
                </c:pt>
                <c:pt idx="521">
                  <c:v>-16.979624288</c:v>
                </c:pt>
                <c:pt idx="522">
                  <c:v>-16.984496162500001</c:v>
                </c:pt>
                <c:pt idx="523">
                  <c:v>-16.991792813499998</c:v>
                </c:pt>
                <c:pt idx="524">
                  <c:v>-17.011157913800002</c:v>
                </c:pt>
                <c:pt idx="525">
                  <c:v>-17.033545194600002</c:v>
                </c:pt>
                <c:pt idx="526">
                  <c:v>-17.0884068889</c:v>
                </c:pt>
                <c:pt idx="527">
                  <c:v>-17.1340706308</c:v>
                </c:pt>
                <c:pt idx="528">
                  <c:v>-17.167366031499999</c:v>
                </c:pt>
                <c:pt idx="529">
                  <c:v>-17.146775778599999</c:v>
                </c:pt>
                <c:pt idx="530">
                  <c:v>-17.101204400899999</c:v>
                </c:pt>
                <c:pt idx="531">
                  <c:v>-17.046502629799999</c:v>
                </c:pt>
                <c:pt idx="532">
                  <c:v>-16.9606212381</c:v>
                </c:pt>
                <c:pt idx="533">
                  <c:v>-16.895891467599998</c:v>
                </c:pt>
                <c:pt idx="534">
                  <c:v>-16.8378235373</c:v>
                </c:pt>
                <c:pt idx="535">
                  <c:v>-16.823720510400001</c:v>
                </c:pt>
                <c:pt idx="536">
                  <c:v>-16.838552118799999</c:v>
                </c:pt>
                <c:pt idx="537">
                  <c:v>-16.906693924999999</c:v>
                </c:pt>
                <c:pt idx="538">
                  <c:v>-16.982785542399998</c:v>
                </c:pt>
                <c:pt idx="539">
                  <c:v>-17.078940429300001</c:v>
                </c:pt>
                <c:pt idx="540">
                  <c:v>-17.171230327499998</c:v>
                </c:pt>
                <c:pt idx="541">
                  <c:v>-17.226371936500001</c:v>
                </c:pt>
                <c:pt idx="542">
                  <c:v>-17.272694028</c:v>
                </c:pt>
                <c:pt idx="543">
                  <c:v>-17.2879135433</c:v>
                </c:pt>
                <c:pt idx="544">
                  <c:v>-17.307408240800001</c:v>
                </c:pt>
                <c:pt idx="545">
                  <c:v>-17.313964278699999</c:v>
                </c:pt>
                <c:pt idx="546">
                  <c:v>-17.365704645600001</c:v>
                </c:pt>
                <c:pt idx="547">
                  <c:v>-17.433312672500001</c:v>
                </c:pt>
                <c:pt idx="548">
                  <c:v>-17.559211887699998</c:v>
                </c:pt>
                <c:pt idx="549">
                  <c:v>-17.678331364799998</c:v>
                </c:pt>
                <c:pt idx="550">
                  <c:v>-17.771643470299999</c:v>
                </c:pt>
                <c:pt idx="551">
                  <c:v>-17.836084082300001</c:v>
                </c:pt>
                <c:pt idx="552">
                  <c:v>-17.861201052599998</c:v>
                </c:pt>
                <c:pt idx="553">
                  <c:v>-17.834603045600002</c:v>
                </c:pt>
                <c:pt idx="554">
                  <c:v>-17.755974492899998</c:v>
                </c:pt>
                <c:pt idx="555">
                  <c:v>-17.695127127900001</c:v>
                </c:pt>
                <c:pt idx="556">
                  <c:v>-17.615290796299998</c:v>
                </c:pt>
                <c:pt idx="557">
                  <c:v>-17.5731561148</c:v>
                </c:pt>
                <c:pt idx="558">
                  <c:v>-17.586682987100001</c:v>
                </c:pt>
                <c:pt idx="559">
                  <c:v>-17.663689331400001</c:v>
                </c:pt>
                <c:pt idx="560">
                  <c:v>-17.768100584799999</c:v>
                </c:pt>
                <c:pt idx="561">
                  <c:v>-17.872773664899999</c:v>
                </c:pt>
                <c:pt idx="562">
                  <c:v>-17.9530160236</c:v>
                </c:pt>
                <c:pt idx="563">
                  <c:v>-18.0032380846</c:v>
                </c:pt>
                <c:pt idx="564">
                  <c:v>-17.9945066513</c:v>
                </c:pt>
                <c:pt idx="565">
                  <c:v>-17.910582548200001</c:v>
                </c:pt>
                <c:pt idx="566">
                  <c:v>-17.817442398099999</c:v>
                </c:pt>
                <c:pt idx="567">
                  <c:v>-17.743448648099999</c:v>
                </c:pt>
                <c:pt idx="568">
                  <c:v>-17.674927508900005</c:v>
                </c:pt>
                <c:pt idx="569">
                  <c:v>-17.667179793300001</c:v>
                </c:pt>
                <c:pt idx="570">
                  <c:v>-17.690029561100001</c:v>
                </c:pt>
                <c:pt idx="571">
                  <c:v>-17.769924043100001</c:v>
                </c:pt>
                <c:pt idx="572">
                  <c:v>-17.849579452699999</c:v>
                </c:pt>
                <c:pt idx="573">
                  <c:v>-17.940378088399999</c:v>
                </c:pt>
                <c:pt idx="574">
                  <c:v>-17.976383888099999</c:v>
                </c:pt>
                <c:pt idx="575">
                  <c:v>-17.978585763200002</c:v>
                </c:pt>
                <c:pt idx="576">
                  <c:v>-17.9456234958</c:v>
                </c:pt>
                <c:pt idx="577">
                  <c:v>-17.888458928199999</c:v>
                </c:pt>
                <c:pt idx="578">
                  <c:v>-17.811223791500005</c:v>
                </c:pt>
                <c:pt idx="579">
                  <c:v>-17.787911070100002</c:v>
                </c:pt>
                <c:pt idx="580">
                  <c:v>-17.8279057743</c:v>
                </c:pt>
                <c:pt idx="581">
                  <c:v>-17.893319770200002</c:v>
                </c:pt>
                <c:pt idx="582">
                  <c:v>-18.0033030781</c:v>
                </c:pt>
                <c:pt idx="583">
                  <c:v>-18.119936711600001</c:v>
                </c:pt>
                <c:pt idx="584">
                  <c:v>-18.209632482500002</c:v>
                </c:pt>
                <c:pt idx="585">
                  <c:v>-18.283066918999999</c:v>
                </c:pt>
                <c:pt idx="586">
                  <c:v>-18.2779020901</c:v>
                </c:pt>
                <c:pt idx="587">
                  <c:v>-18.2390714585</c:v>
                </c:pt>
                <c:pt idx="588">
                  <c:v>-18.172167698500001</c:v>
                </c:pt>
                <c:pt idx="589">
                  <c:v>-18.0718033062</c:v>
                </c:pt>
                <c:pt idx="590">
                  <c:v>-18.0096314408</c:v>
                </c:pt>
                <c:pt idx="591">
                  <c:v>-17.972681534900001</c:v>
                </c:pt>
                <c:pt idx="592">
                  <c:v>-17.982184294</c:v>
                </c:pt>
                <c:pt idx="593">
                  <c:v>-18.0588594108</c:v>
                </c:pt>
                <c:pt idx="594">
                  <c:v>-18.1382819528</c:v>
                </c:pt>
                <c:pt idx="595">
                  <c:v>-18.221042969700001</c:v>
                </c:pt>
                <c:pt idx="596">
                  <c:v>-18.268481574300001</c:v>
                </c:pt>
                <c:pt idx="597">
                  <c:v>-18.2765441815</c:v>
                </c:pt>
                <c:pt idx="598">
                  <c:v>-18.2124793051</c:v>
                </c:pt>
                <c:pt idx="599">
                  <c:v>-18.124643343100001</c:v>
                </c:pt>
                <c:pt idx="600">
                  <c:v>-18.014616501300001</c:v>
                </c:pt>
                <c:pt idx="601">
                  <c:v>-17.949412385700001</c:v>
                </c:pt>
                <c:pt idx="602">
                  <c:v>-17.914734278600001</c:v>
                </c:pt>
                <c:pt idx="603">
                  <c:v>-17.894202122500001</c:v>
                </c:pt>
                <c:pt idx="604">
                  <c:v>-17.954413478399999</c:v>
                </c:pt>
                <c:pt idx="605">
                  <c:v>-18.039254783299999</c:v>
                </c:pt>
                <c:pt idx="606">
                  <c:v>-18.155964732099999</c:v>
                </c:pt>
                <c:pt idx="607">
                  <c:v>-18.234897260499999</c:v>
                </c:pt>
                <c:pt idx="608">
                  <c:v>-18.293155995199999</c:v>
                </c:pt>
                <c:pt idx="609">
                  <c:v>-18.270351489100001</c:v>
                </c:pt>
                <c:pt idx="610">
                  <c:v>-18.236808030199999</c:v>
                </c:pt>
                <c:pt idx="611">
                  <c:v>-18.186345034199999</c:v>
                </c:pt>
                <c:pt idx="612">
                  <c:v>-18.1335930268</c:v>
                </c:pt>
                <c:pt idx="613">
                  <c:v>-18.116558603200001</c:v>
                </c:pt>
                <c:pt idx="614">
                  <c:v>-18.149915626599999</c:v>
                </c:pt>
                <c:pt idx="615">
                  <c:v>-18.222261888799999</c:v>
                </c:pt>
                <c:pt idx="616">
                  <c:v>-18.339015999200001</c:v>
                </c:pt>
                <c:pt idx="617">
                  <c:v>-18.428483587799999</c:v>
                </c:pt>
                <c:pt idx="618">
                  <c:v>-18.5240921135</c:v>
                </c:pt>
                <c:pt idx="619">
                  <c:v>-18.5715413665</c:v>
                </c:pt>
                <c:pt idx="620">
                  <c:v>-18.579094711</c:v>
                </c:pt>
                <c:pt idx="621">
                  <c:v>-18.526544116699998</c:v>
                </c:pt>
                <c:pt idx="622">
                  <c:v>-18.457548548399998</c:v>
                </c:pt>
                <c:pt idx="623">
                  <c:v>-18.360252018400001</c:v>
                </c:pt>
                <c:pt idx="624">
                  <c:v>-18.2888359558</c:v>
                </c:pt>
                <c:pt idx="625">
                  <c:v>-18.273429205900001</c:v>
                </c:pt>
                <c:pt idx="626">
                  <c:v>-18.291947417399999</c:v>
                </c:pt>
                <c:pt idx="627">
                  <c:v>-18.3543380642</c:v>
                </c:pt>
                <c:pt idx="628">
                  <c:v>-18.427930523899999</c:v>
                </c:pt>
                <c:pt idx="629">
                  <c:v>-18.502986136800001</c:v>
                </c:pt>
                <c:pt idx="630">
                  <c:v>-18.554768513799999</c:v>
                </c:pt>
                <c:pt idx="631">
                  <c:v>-18.597826039800001</c:v>
                </c:pt>
                <c:pt idx="632">
                  <c:v>-18.574357110499999</c:v>
                </c:pt>
                <c:pt idx="633">
                  <c:v>-18.5162802362</c:v>
                </c:pt>
                <c:pt idx="634">
                  <c:v>-18.455654748599997</c:v>
                </c:pt>
                <c:pt idx="635">
                  <c:v>-18.388581724800002</c:v>
                </c:pt>
                <c:pt idx="636">
                  <c:v>-18.3435341062</c:v>
                </c:pt>
                <c:pt idx="637">
                  <c:v>-18.3448661139</c:v>
                </c:pt>
                <c:pt idx="638">
                  <c:v>-18.368136578000001</c:v>
                </c:pt>
                <c:pt idx="639">
                  <c:v>-18.418779462300002</c:v>
                </c:pt>
                <c:pt idx="640">
                  <c:v>-18.487349737199999</c:v>
                </c:pt>
                <c:pt idx="641">
                  <c:v>-18.5537824669</c:v>
                </c:pt>
                <c:pt idx="642">
                  <c:v>-18.592126623799999</c:v>
                </c:pt>
                <c:pt idx="643">
                  <c:v>-18.587010252500001</c:v>
                </c:pt>
                <c:pt idx="644">
                  <c:v>-18.559298053100001</c:v>
                </c:pt>
                <c:pt idx="645">
                  <c:v>-18.5029937051</c:v>
                </c:pt>
                <c:pt idx="646">
                  <c:v>-18.4185297376</c:v>
                </c:pt>
                <c:pt idx="647">
                  <c:v>-18.358597896500001</c:v>
                </c:pt>
                <c:pt idx="648">
                  <c:v>-18.310741178699999</c:v>
                </c:pt>
                <c:pt idx="649">
                  <c:v>-18.261850071600001</c:v>
                </c:pt>
                <c:pt idx="650">
                  <c:v>-18.252519498800002</c:v>
                </c:pt>
                <c:pt idx="651">
                  <c:v>-18.2675890288</c:v>
                </c:pt>
                <c:pt idx="652">
                  <c:v>-18.3025282234</c:v>
                </c:pt>
                <c:pt idx="653">
                  <c:v>-18.3307372839</c:v>
                </c:pt>
                <c:pt idx="654">
                  <c:v>-18.372772163099999</c:v>
                </c:pt>
                <c:pt idx="655">
                  <c:v>-18.3919955193</c:v>
                </c:pt>
                <c:pt idx="656">
                  <c:v>-18.357787024499999</c:v>
                </c:pt>
                <c:pt idx="657">
                  <c:v>-18.325354975900002</c:v>
                </c:pt>
                <c:pt idx="658">
                  <c:v>-18.2633969223</c:v>
                </c:pt>
                <c:pt idx="659">
                  <c:v>-18.205117703999999</c:v>
                </c:pt>
                <c:pt idx="660">
                  <c:v>-18.108730106599999</c:v>
                </c:pt>
                <c:pt idx="661">
                  <c:v>-18.0525492011</c:v>
                </c:pt>
                <c:pt idx="662">
                  <c:v>-17.9933321187</c:v>
                </c:pt>
                <c:pt idx="663">
                  <c:v>-17.935605292000002</c:v>
                </c:pt>
                <c:pt idx="664">
                  <c:v>-17.940149451100002</c:v>
                </c:pt>
                <c:pt idx="665">
                  <c:v>-17.9484089981</c:v>
                </c:pt>
                <c:pt idx="666">
                  <c:v>-17.996399846300001</c:v>
                </c:pt>
                <c:pt idx="667">
                  <c:v>-18.029777967800001</c:v>
                </c:pt>
                <c:pt idx="668">
                  <c:v>-18.021824277099999</c:v>
                </c:pt>
                <c:pt idx="669">
                  <c:v>-18.003173761700001</c:v>
                </c:pt>
                <c:pt idx="670">
                  <c:v>-17.940993515799999</c:v>
                </c:pt>
                <c:pt idx="671">
                  <c:v>-17.879667955999999</c:v>
                </c:pt>
                <c:pt idx="672">
                  <c:v>-17.7919399365</c:v>
                </c:pt>
                <c:pt idx="673">
                  <c:v>-17.688807303000001</c:v>
                </c:pt>
                <c:pt idx="674">
                  <c:v>-17.595933496099999</c:v>
                </c:pt>
                <c:pt idx="675">
                  <c:v>-17.549485306099999</c:v>
                </c:pt>
                <c:pt idx="676">
                  <c:v>-17.5345808563</c:v>
                </c:pt>
                <c:pt idx="677">
                  <c:v>-17.523800272599999</c:v>
                </c:pt>
                <c:pt idx="678">
                  <c:v>-17.536404688099999</c:v>
                </c:pt>
                <c:pt idx="679">
                  <c:v>-17.563438274500001</c:v>
                </c:pt>
                <c:pt idx="680">
                  <c:v>-17.554878902799999</c:v>
                </c:pt>
                <c:pt idx="681">
                  <c:v>-17.554000005199999</c:v>
                </c:pt>
                <c:pt idx="682">
                  <c:v>-17.472531136699999</c:v>
                </c:pt>
                <c:pt idx="683">
                  <c:v>-17.3699456722</c:v>
                </c:pt>
                <c:pt idx="684">
                  <c:v>-17.2647264812</c:v>
                </c:pt>
                <c:pt idx="685">
                  <c:v>-17.1428044552</c:v>
                </c:pt>
                <c:pt idx="686">
                  <c:v>-17.065671453899999</c:v>
                </c:pt>
                <c:pt idx="687">
                  <c:v>-17.013761628600001</c:v>
                </c:pt>
                <c:pt idx="688">
                  <c:v>-16.984471331600002</c:v>
                </c:pt>
                <c:pt idx="689">
                  <c:v>-16.992402498200001</c:v>
                </c:pt>
                <c:pt idx="690">
                  <c:v>-17.0205314922</c:v>
                </c:pt>
                <c:pt idx="691">
                  <c:v>-17.047501500599999</c:v>
                </c:pt>
                <c:pt idx="692">
                  <c:v>-17.038579767400002</c:v>
                </c:pt>
                <c:pt idx="693">
                  <c:v>-16.9907518437</c:v>
                </c:pt>
                <c:pt idx="694">
                  <c:v>-16.9157288207</c:v>
                </c:pt>
                <c:pt idx="695">
                  <c:v>-16.800134907699999</c:v>
                </c:pt>
                <c:pt idx="696">
                  <c:v>-16.6861212829</c:v>
                </c:pt>
                <c:pt idx="697">
                  <c:v>-16.583762383900005</c:v>
                </c:pt>
                <c:pt idx="698">
                  <c:v>-16.502364228699999</c:v>
                </c:pt>
                <c:pt idx="699">
                  <c:v>-16.464468139000001</c:v>
                </c:pt>
                <c:pt idx="700">
                  <c:v>-16.474469386900001</c:v>
                </c:pt>
                <c:pt idx="701">
                  <c:v>-16.490591476999999</c:v>
                </c:pt>
                <c:pt idx="702">
                  <c:v>-16.500823882399999</c:v>
                </c:pt>
                <c:pt idx="703">
                  <c:v>-16.505614529599999</c:v>
                </c:pt>
                <c:pt idx="704">
                  <c:v>-16.445898669999998</c:v>
                </c:pt>
                <c:pt idx="705">
                  <c:v>-16.371881876900002</c:v>
                </c:pt>
                <c:pt idx="706">
                  <c:v>-16.278828534100001</c:v>
                </c:pt>
                <c:pt idx="707">
                  <c:v>-16.146942019099999</c:v>
                </c:pt>
                <c:pt idx="708">
                  <c:v>-16.047861379299999</c:v>
                </c:pt>
                <c:pt idx="709">
                  <c:v>-15.946318337799998</c:v>
                </c:pt>
                <c:pt idx="710">
                  <c:v>-15.9043399012</c:v>
                </c:pt>
                <c:pt idx="711">
                  <c:v>-15.887628014500002</c:v>
                </c:pt>
                <c:pt idx="712">
                  <c:v>-15.907353399</c:v>
                </c:pt>
                <c:pt idx="713">
                  <c:v>-15.9226035741</c:v>
                </c:pt>
                <c:pt idx="714">
                  <c:v>-15.914664457100001</c:v>
                </c:pt>
                <c:pt idx="715">
                  <c:v>-15.864543150599999</c:v>
                </c:pt>
                <c:pt idx="716">
                  <c:v>-15.756682709300003</c:v>
                </c:pt>
                <c:pt idx="717">
                  <c:v>-15.6266062533</c:v>
                </c:pt>
                <c:pt idx="718">
                  <c:v>-15.520291015400002</c:v>
                </c:pt>
                <c:pt idx="719">
                  <c:v>-15.377567044700001</c:v>
                </c:pt>
                <c:pt idx="720">
                  <c:v>-15.2937057568</c:v>
                </c:pt>
                <c:pt idx="721">
                  <c:v>-15.2357431138</c:v>
                </c:pt>
                <c:pt idx="722">
                  <c:v>-15.217725073500002</c:v>
                </c:pt>
                <c:pt idx="723">
                  <c:v>-15.222299740599999</c:v>
                </c:pt>
                <c:pt idx="724">
                  <c:v>-15.215850592199999</c:v>
                </c:pt>
                <c:pt idx="725">
                  <c:v>-15.20164656</c:v>
                </c:pt>
                <c:pt idx="726">
                  <c:v>-15.1298621133</c:v>
                </c:pt>
                <c:pt idx="727">
                  <c:v>-15.045055495699998</c:v>
                </c:pt>
                <c:pt idx="728">
                  <c:v>-14.932880053599998</c:v>
                </c:pt>
                <c:pt idx="729">
                  <c:v>-14.816596070800001</c:v>
                </c:pt>
                <c:pt idx="730">
                  <c:v>-14.695646152100002</c:v>
                </c:pt>
                <c:pt idx="731">
                  <c:v>-14.620490096300001</c:v>
                </c:pt>
                <c:pt idx="732">
                  <c:v>-14.582854104400001</c:v>
                </c:pt>
                <c:pt idx="733">
                  <c:v>-14.583010509899999</c:v>
                </c:pt>
                <c:pt idx="734">
                  <c:v>-14.602079618299999</c:v>
                </c:pt>
                <c:pt idx="735">
                  <c:v>-14.6118844519</c:v>
                </c:pt>
                <c:pt idx="736">
                  <c:v>-14.616467774699998</c:v>
                </c:pt>
                <c:pt idx="737">
                  <c:v>-14.555991623400001</c:v>
                </c:pt>
                <c:pt idx="738">
                  <c:v>-14.4464646412</c:v>
                </c:pt>
                <c:pt idx="739">
                  <c:v>-14.310981594799998</c:v>
                </c:pt>
                <c:pt idx="740">
                  <c:v>-14.1498849455</c:v>
                </c:pt>
                <c:pt idx="741">
                  <c:v>-14.010728905200001</c:v>
                </c:pt>
                <c:pt idx="742">
                  <c:v>-13.9103137487</c:v>
                </c:pt>
                <c:pt idx="743">
                  <c:v>-13.8540310576</c:v>
                </c:pt>
                <c:pt idx="744">
                  <c:v>-13.8369063158</c:v>
                </c:pt>
                <c:pt idx="745">
                  <c:v>-13.8541775972</c:v>
                </c:pt>
                <c:pt idx="746">
                  <c:v>-13.868562840899997</c:v>
                </c:pt>
                <c:pt idx="747">
                  <c:v>-13.871073668400001</c:v>
                </c:pt>
                <c:pt idx="748">
                  <c:v>-13.830349754499998</c:v>
                </c:pt>
                <c:pt idx="749">
                  <c:v>-13.734742772700002</c:v>
                </c:pt>
                <c:pt idx="750">
                  <c:v>-13.605300382599999</c:v>
                </c:pt>
                <c:pt idx="751">
                  <c:v>-13.4595618014</c:v>
                </c:pt>
                <c:pt idx="752">
                  <c:v>-13.2983654493</c:v>
                </c:pt>
                <c:pt idx="753">
                  <c:v>-13.199016756200002</c:v>
                </c:pt>
                <c:pt idx="754">
                  <c:v>-13.127031989799999</c:v>
                </c:pt>
                <c:pt idx="755">
                  <c:v>-13.106344443899999</c:v>
                </c:pt>
                <c:pt idx="756">
                  <c:v>-13.137152921799998</c:v>
                </c:pt>
                <c:pt idx="757">
                  <c:v>-13.157427353199999</c:v>
                </c:pt>
                <c:pt idx="758">
                  <c:v>-13.185140801399999</c:v>
                </c:pt>
                <c:pt idx="759">
                  <c:v>-13.144697782999998</c:v>
                </c:pt>
                <c:pt idx="760">
                  <c:v>-13.066360082599999</c:v>
                </c:pt>
                <c:pt idx="761">
                  <c:v>-12.922571185700001</c:v>
                </c:pt>
                <c:pt idx="762">
                  <c:v>-12.776585436199998</c:v>
                </c:pt>
                <c:pt idx="763">
                  <c:v>-12.601422845799998</c:v>
                </c:pt>
                <c:pt idx="764">
                  <c:v>-12.467963878999999</c:v>
                </c:pt>
                <c:pt idx="765">
                  <c:v>-12.391673702400002</c:v>
                </c:pt>
                <c:pt idx="766">
                  <c:v>-12.3316968288</c:v>
                </c:pt>
                <c:pt idx="767">
                  <c:v>-12.3382402543</c:v>
                </c:pt>
                <c:pt idx="768">
                  <c:v>-12.3568288548</c:v>
                </c:pt>
                <c:pt idx="769">
                  <c:v>-12.376908375499999</c:v>
                </c:pt>
                <c:pt idx="770">
                  <c:v>-12.381744707899999</c:v>
                </c:pt>
                <c:pt idx="771">
                  <c:v>-12.341324222800001</c:v>
                </c:pt>
                <c:pt idx="772">
                  <c:v>-12.261958052900003</c:v>
                </c:pt>
                <c:pt idx="773">
                  <c:v>-12.130797137800002</c:v>
                </c:pt>
                <c:pt idx="774">
                  <c:v>-11.9905797632</c:v>
                </c:pt>
                <c:pt idx="775">
                  <c:v>-11.8754062155</c:v>
                </c:pt>
                <c:pt idx="776">
                  <c:v>-11.7847356907</c:v>
                </c:pt>
                <c:pt idx="777">
                  <c:v>-11.7328544086</c:v>
                </c:pt>
                <c:pt idx="778">
                  <c:v>-11.7141336214</c:v>
                </c:pt>
                <c:pt idx="779">
                  <c:v>-11.7313364435</c:v>
                </c:pt>
                <c:pt idx="780">
                  <c:v>-11.7471351692</c:v>
                </c:pt>
                <c:pt idx="781">
                  <c:v>-11.739598811500001</c:v>
                </c:pt>
                <c:pt idx="782">
                  <c:v>-11.7021344559</c:v>
                </c:pt>
                <c:pt idx="783">
                  <c:v>-11.619478698800002</c:v>
                </c:pt>
                <c:pt idx="784">
                  <c:v>-11.513315528699998</c:v>
                </c:pt>
                <c:pt idx="785">
                  <c:v>-11.386487276900002</c:v>
                </c:pt>
                <c:pt idx="786">
                  <c:v>-11.2710881661</c:v>
                </c:pt>
                <c:pt idx="787">
                  <c:v>-11.1565242657</c:v>
                </c:pt>
                <c:pt idx="788">
                  <c:v>-11.0909347605</c:v>
                </c:pt>
                <c:pt idx="789">
                  <c:v>-11.0635043247</c:v>
                </c:pt>
                <c:pt idx="790">
                  <c:v>-11.0607079099</c:v>
                </c:pt>
                <c:pt idx="791">
                  <c:v>-11.055146327400001</c:v>
                </c:pt>
                <c:pt idx="792">
                  <c:v>-11.041148382099999</c:v>
                </c:pt>
                <c:pt idx="793">
                  <c:v>-11.009007430099999</c:v>
                </c:pt>
                <c:pt idx="794">
                  <c:v>-10.936627323099998</c:v>
                </c:pt>
                <c:pt idx="795">
                  <c:v>-10.8573213742</c:v>
                </c:pt>
                <c:pt idx="796">
                  <c:v>-10.747775515600001</c:v>
                </c:pt>
                <c:pt idx="797">
                  <c:v>-10.637436157600002</c:v>
                </c:pt>
                <c:pt idx="798">
                  <c:v>-10.5444130312</c:v>
                </c:pt>
                <c:pt idx="799">
                  <c:v>-10.466038931099998</c:v>
                </c:pt>
                <c:pt idx="800">
                  <c:v>-10.4096528013</c:v>
                </c:pt>
                <c:pt idx="801">
                  <c:v>-10.3712717254</c:v>
                </c:pt>
                <c:pt idx="802">
                  <c:v>-10.361941719600001</c:v>
                </c:pt>
                <c:pt idx="803">
                  <c:v>-10.3396324952</c:v>
                </c:pt>
                <c:pt idx="804">
                  <c:v>-10.3210717101</c:v>
                </c:pt>
                <c:pt idx="805">
                  <c:v>-10.279144781799999</c:v>
                </c:pt>
                <c:pt idx="806">
                  <c:v>-10.210906680400001</c:v>
                </c:pt>
                <c:pt idx="807">
                  <c:v>-10.134425610299999</c:v>
                </c:pt>
                <c:pt idx="808">
                  <c:v>-10.0530628758</c:v>
                </c:pt>
                <c:pt idx="809">
                  <c:v>-9.9662202026000006</c:v>
                </c:pt>
                <c:pt idx="810">
                  <c:v>-9.9162334089699993</c:v>
                </c:pt>
                <c:pt idx="811">
                  <c:v>-9.8528471591799995</c:v>
                </c:pt>
                <c:pt idx="812">
                  <c:v>-9.8206365093100008</c:v>
                </c:pt>
                <c:pt idx="813">
                  <c:v>-9.7810118996900002</c:v>
                </c:pt>
                <c:pt idx="814">
                  <c:v>-9.7567223499699995</c:v>
                </c:pt>
                <c:pt idx="815">
                  <c:v>-9.7247138807399995</c:v>
                </c:pt>
                <c:pt idx="816">
                  <c:v>-9.6651596735900007</c:v>
                </c:pt>
                <c:pt idx="817">
                  <c:v>-9.6106448968899993</c:v>
                </c:pt>
                <c:pt idx="818">
                  <c:v>-9.5515250723899996</c:v>
                </c:pt>
                <c:pt idx="819">
                  <c:v>-9.4869235310899995</c:v>
                </c:pt>
                <c:pt idx="820">
                  <c:v>-9.4283520638299994</c:v>
                </c:pt>
                <c:pt idx="821">
                  <c:v>-9.3791950373899997</c:v>
                </c:pt>
                <c:pt idx="822">
                  <c:v>-9.3202826847800004</c:v>
                </c:pt>
                <c:pt idx="823">
                  <c:v>-9.2773525578900013</c:v>
                </c:pt>
                <c:pt idx="824">
                  <c:v>-9.2159007516500004</c:v>
                </c:pt>
                <c:pt idx="825">
                  <c:v>-9.1650806704600001</c:v>
                </c:pt>
                <c:pt idx="826">
                  <c:v>-9.1020070507900002</c:v>
                </c:pt>
                <c:pt idx="827">
                  <c:v>-9.0445904201099996</c:v>
                </c:pt>
                <c:pt idx="828">
                  <c:v>-8.9851509803400003</c:v>
                </c:pt>
                <c:pt idx="829">
                  <c:v>-8.9354924796299997</c:v>
                </c:pt>
                <c:pt idx="830">
                  <c:v>-8.912758471650001</c:v>
                </c:pt>
                <c:pt idx="831">
                  <c:v>-8.8845102738400037</c:v>
                </c:pt>
                <c:pt idx="832">
                  <c:v>-8.8797905136599997</c:v>
                </c:pt>
                <c:pt idx="833">
                  <c:v>-8.8654411701299995</c:v>
                </c:pt>
                <c:pt idx="834">
                  <c:v>-8.8411429655300005</c:v>
                </c:pt>
                <c:pt idx="835">
                  <c:v>-8.8116010818100001</c:v>
                </c:pt>
                <c:pt idx="836">
                  <c:v>-8.7546186997999982</c:v>
                </c:pt>
                <c:pt idx="837">
                  <c:v>-8.6801544174599989</c:v>
                </c:pt>
                <c:pt idx="838">
                  <c:v>-8.5983582465600001</c:v>
                </c:pt>
                <c:pt idx="839">
                  <c:v>-8.5218582997300008</c:v>
                </c:pt>
                <c:pt idx="840">
                  <c:v>-8.4508495371199999</c:v>
                </c:pt>
                <c:pt idx="841">
                  <c:v>-8.3959662034899996</c:v>
                </c:pt>
                <c:pt idx="842">
                  <c:v>-8.3519253750000004</c:v>
                </c:pt>
                <c:pt idx="843">
                  <c:v>-8.3279686551999994</c:v>
                </c:pt>
                <c:pt idx="844">
                  <c:v>-8.3108063837700001</c:v>
                </c:pt>
                <c:pt idx="845">
                  <c:v>-8.2903025351400004</c:v>
                </c:pt>
                <c:pt idx="846">
                  <c:v>-8.2621827593399999</c:v>
                </c:pt>
                <c:pt idx="847">
                  <c:v>-8.2268979199800008</c:v>
                </c:pt>
                <c:pt idx="848">
                  <c:v>-8.1627905183300005</c:v>
                </c:pt>
                <c:pt idx="849">
                  <c:v>-8.0962307517300012</c:v>
                </c:pt>
                <c:pt idx="850">
                  <c:v>-8.0279951204699991</c:v>
                </c:pt>
                <c:pt idx="851">
                  <c:v>-7.9549900016899997</c:v>
                </c:pt>
                <c:pt idx="852">
                  <c:v>-7.9098246216800003</c:v>
                </c:pt>
                <c:pt idx="853">
                  <c:v>-7.8767998101800005</c:v>
                </c:pt>
                <c:pt idx="854">
                  <c:v>-7.8625601913700018</c:v>
                </c:pt>
                <c:pt idx="855">
                  <c:v>-7.8551091188399997</c:v>
                </c:pt>
                <c:pt idx="856">
                  <c:v>-7.8382679040500003</c:v>
                </c:pt>
                <c:pt idx="857">
                  <c:v>-7.8079432391400001</c:v>
                </c:pt>
                <c:pt idx="858">
                  <c:v>-7.7714019991400001</c:v>
                </c:pt>
                <c:pt idx="859">
                  <c:v>-7.7182234514400001</c:v>
                </c:pt>
                <c:pt idx="860">
                  <c:v>-7.664508979859999</c:v>
                </c:pt>
                <c:pt idx="861">
                  <c:v>-7.5998145575700011</c:v>
                </c:pt>
                <c:pt idx="862">
                  <c:v>-7.545021597429999</c:v>
                </c:pt>
                <c:pt idx="863">
                  <c:v>-7.5047666853599999</c:v>
                </c:pt>
                <c:pt idx="864">
                  <c:v>-7.4702846320600003</c:v>
                </c:pt>
                <c:pt idx="865">
                  <c:v>-7.4409114609600007</c:v>
                </c:pt>
                <c:pt idx="866">
                  <c:v>-7.4289540303800008</c:v>
                </c:pt>
                <c:pt idx="867">
                  <c:v>-7.417018617190001</c:v>
                </c:pt>
                <c:pt idx="868">
                  <c:v>-7.3965513921600001</c:v>
                </c:pt>
                <c:pt idx="869">
                  <c:v>-7.366018060910001</c:v>
                </c:pt>
                <c:pt idx="870">
                  <c:v>-7.3110246759999997</c:v>
                </c:pt>
                <c:pt idx="871">
                  <c:v>-7.2526394698400001</c:v>
                </c:pt>
                <c:pt idx="872">
                  <c:v>-7.1865453476999992</c:v>
                </c:pt>
                <c:pt idx="873">
                  <c:v>-7.1418752906599998</c:v>
                </c:pt>
                <c:pt idx="874">
                  <c:v>-7.1150389406399999</c:v>
                </c:pt>
                <c:pt idx="875">
                  <c:v>-7.1012379376299997</c:v>
                </c:pt>
                <c:pt idx="876">
                  <c:v>-7.0842597634800004</c:v>
                </c:pt>
                <c:pt idx="877">
                  <c:v>-7.0758967152200007</c:v>
                </c:pt>
                <c:pt idx="878">
                  <c:v>-7.0452899773599995</c:v>
                </c:pt>
                <c:pt idx="879">
                  <c:v>-7.0103404477500009</c:v>
                </c:pt>
                <c:pt idx="880">
                  <c:v>-6.9546891683499998</c:v>
                </c:pt>
                <c:pt idx="881">
                  <c:v>-6.89819565133</c:v>
                </c:pt>
                <c:pt idx="882">
                  <c:v>-6.8412185524400009</c:v>
                </c:pt>
                <c:pt idx="883">
                  <c:v>-6.7909317006300007</c:v>
                </c:pt>
                <c:pt idx="884">
                  <c:v>-6.75291903912</c:v>
                </c:pt>
                <c:pt idx="885">
                  <c:v>-6.7292830951899996</c:v>
                </c:pt>
                <c:pt idx="886">
                  <c:v>-6.7259024582700002</c:v>
                </c:pt>
                <c:pt idx="887">
                  <c:v>-6.7263245323199996</c:v>
                </c:pt>
                <c:pt idx="888">
                  <c:v>-6.7314001113400002</c:v>
                </c:pt>
                <c:pt idx="889">
                  <c:v>-6.7169240431700006</c:v>
                </c:pt>
                <c:pt idx="890">
                  <c:v>-6.6859099200900012</c:v>
                </c:pt>
                <c:pt idx="891">
                  <c:v>-6.6356576033499994</c:v>
                </c:pt>
                <c:pt idx="892">
                  <c:v>-6.5669075378599997</c:v>
                </c:pt>
                <c:pt idx="893">
                  <c:v>-6.5028091853900003</c:v>
                </c:pt>
                <c:pt idx="894">
                  <c:v>-6.4495255085499998</c:v>
                </c:pt>
                <c:pt idx="895">
                  <c:v>-6.4276426874600006</c:v>
                </c:pt>
                <c:pt idx="896">
                  <c:v>-6.4240879466500003</c:v>
                </c:pt>
                <c:pt idx="897">
                  <c:v>-6.4383802401999999</c:v>
                </c:pt>
                <c:pt idx="898">
                  <c:v>-6.4453825901200004</c:v>
                </c:pt>
                <c:pt idx="899">
                  <c:v>-6.4478285968100018</c:v>
                </c:pt>
                <c:pt idx="900">
                  <c:v>-6.4320089175399993</c:v>
                </c:pt>
                <c:pt idx="901">
                  <c:v>-6.3993422032999998</c:v>
                </c:pt>
                <c:pt idx="902">
                  <c:v>-6.3389759357999997</c:v>
                </c:pt>
                <c:pt idx="903">
                  <c:v>-6.2718768916999998</c:v>
                </c:pt>
                <c:pt idx="904">
                  <c:v>-6.2024691529099982</c:v>
                </c:pt>
                <c:pt idx="905">
                  <c:v>-6.1381896787199999</c:v>
                </c:pt>
                <c:pt idx="906">
                  <c:v>-6.1062210039000009</c:v>
                </c:pt>
                <c:pt idx="907">
                  <c:v>-6.0924854904599997</c:v>
                </c:pt>
                <c:pt idx="908">
                  <c:v>-6.1056184039300003</c:v>
                </c:pt>
                <c:pt idx="909">
                  <c:v>-6.1393762161299996</c:v>
                </c:pt>
                <c:pt idx="910">
                  <c:v>-6.1638627146299996</c:v>
                </c:pt>
                <c:pt idx="911">
                  <c:v>-6.1682278513000002</c:v>
                </c:pt>
                <c:pt idx="912">
                  <c:v>-6.1429530541799995</c:v>
                </c:pt>
                <c:pt idx="913">
                  <c:v>-6.0945853434899995</c:v>
                </c:pt>
                <c:pt idx="914">
                  <c:v>-6.0210614279500003</c:v>
                </c:pt>
                <c:pt idx="915">
                  <c:v>-5.9451001526100002</c:v>
                </c:pt>
                <c:pt idx="916">
                  <c:v>-5.8828416300499997</c:v>
                </c:pt>
                <c:pt idx="917">
                  <c:v>-5.8523335738900002</c:v>
                </c:pt>
                <c:pt idx="918">
                  <c:v>-5.8392656992800021</c:v>
                </c:pt>
                <c:pt idx="919">
                  <c:v>-5.8453482338600029</c:v>
                </c:pt>
                <c:pt idx="920">
                  <c:v>-5.8673157988099991</c:v>
                </c:pt>
                <c:pt idx="921">
                  <c:v>-5.8870752625900007</c:v>
                </c:pt>
                <c:pt idx="922">
                  <c:v>-5.8963618812300025</c:v>
                </c:pt>
                <c:pt idx="923">
                  <c:v>-5.8811044746100007</c:v>
                </c:pt>
                <c:pt idx="924">
                  <c:v>-5.8336083763</c:v>
                </c:pt>
                <c:pt idx="925">
                  <c:v>-5.7698342852399982</c:v>
                </c:pt>
                <c:pt idx="926">
                  <c:v>-5.7029152413100004</c:v>
                </c:pt>
                <c:pt idx="927">
                  <c:v>-5.63092866675</c:v>
                </c:pt>
                <c:pt idx="928">
                  <c:v>-5.5872318863599997</c:v>
                </c:pt>
                <c:pt idx="929">
                  <c:v>-5.57305544936</c:v>
                </c:pt>
                <c:pt idx="930">
                  <c:v>-5.5775153721600006</c:v>
                </c:pt>
                <c:pt idx="931">
                  <c:v>-5.5984984092500003</c:v>
                </c:pt>
                <c:pt idx="932">
                  <c:v>-5.6105620207399998</c:v>
                </c:pt>
                <c:pt idx="933">
                  <c:v>-5.6129062965000003</c:v>
                </c:pt>
                <c:pt idx="934">
                  <c:v>-5.5901511243600011</c:v>
                </c:pt>
                <c:pt idx="935">
                  <c:v>-5.5371592153200009</c:v>
                </c:pt>
                <c:pt idx="936">
                  <c:v>-5.4790040429399998</c:v>
                </c:pt>
                <c:pt idx="937">
                  <c:v>-5.4158136202799998</c:v>
                </c:pt>
                <c:pt idx="938">
                  <c:v>-5.3687014633600008</c:v>
                </c:pt>
                <c:pt idx="939">
                  <c:v>-5.3326970260100017</c:v>
                </c:pt>
                <c:pt idx="940">
                  <c:v>-5.3118533855100001</c:v>
                </c:pt>
                <c:pt idx="941">
                  <c:v>-5.3133672877400002</c:v>
                </c:pt>
                <c:pt idx="942">
                  <c:v>-5.3179297303700004</c:v>
                </c:pt>
                <c:pt idx="943">
                  <c:v>-5.3265910627300004</c:v>
                </c:pt>
                <c:pt idx="944">
                  <c:v>-5.3215174666499996</c:v>
                </c:pt>
                <c:pt idx="945">
                  <c:v>-5.3044481886100003</c:v>
                </c:pt>
                <c:pt idx="946">
                  <c:v>-5.2653428451000011</c:v>
                </c:pt>
                <c:pt idx="947">
                  <c:v>-5.2203193127999983</c:v>
                </c:pt>
                <c:pt idx="948">
                  <c:v>-5.1652770588399992</c:v>
                </c:pt>
                <c:pt idx="949">
                  <c:v>-5.1096050754900002</c:v>
                </c:pt>
                <c:pt idx="950">
                  <c:v>-5.0774697557900001</c:v>
                </c:pt>
                <c:pt idx="951">
                  <c:v>-5.0598377078400016</c:v>
                </c:pt>
                <c:pt idx="952">
                  <c:v>-5.064579865559999</c:v>
                </c:pt>
                <c:pt idx="953">
                  <c:v>-5.0751710404999972</c:v>
                </c:pt>
                <c:pt idx="954">
                  <c:v>-5.0774038197699989</c:v>
                </c:pt>
                <c:pt idx="955">
                  <c:v>-5.0678011900099982</c:v>
                </c:pt>
                <c:pt idx="956">
                  <c:v>-5.0435486104000002</c:v>
                </c:pt>
                <c:pt idx="957">
                  <c:v>-4.9919922927000009</c:v>
                </c:pt>
                <c:pt idx="958">
                  <c:v>-4.9362157656800001</c:v>
                </c:pt>
                <c:pt idx="959">
                  <c:v>-4.8911498672299993</c:v>
                </c:pt>
                <c:pt idx="960">
                  <c:v>-4.8535278234500003</c:v>
                </c:pt>
                <c:pt idx="961">
                  <c:v>-4.8333588479999987</c:v>
                </c:pt>
                <c:pt idx="962">
                  <c:v>-4.8243450202000009</c:v>
                </c:pt>
                <c:pt idx="963">
                  <c:v>-4.8339847598600008</c:v>
                </c:pt>
                <c:pt idx="964">
                  <c:v>-4.8469581161400006</c:v>
                </c:pt>
                <c:pt idx="965">
                  <c:v>-4.8572143701700004</c:v>
                </c:pt>
                <c:pt idx="966">
                  <c:v>-4.8508696547800003</c:v>
                </c:pt>
                <c:pt idx="967">
                  <c:v>-4.8195531992399996</c:v>
                </c:pt>
                <c:pt idx="968">
                  <c:v>-4.7641899319299998</c:v>
                </c:pt>
                <c:pt idx="969">
                  <c:v>-4.6922204920699997</c:v>
                </c:pt>
                <c:pt idx="970">
                  <c:v>-4.6229073051799991</c:v>
                </c:pt>
                <c:pt idx="971">
                  <c:v>-4.5758213548200004</c:v>
                </c:pt>
                <c:pt idx="972">
                  <c:v>-4.5517192455300002</c:v>
                </c:pt>
                <c:pt idx="973">
                  <c:v>-4.5673069711899998</c:v>
                </c:pt>
                <c:pt idx="974">
                  <c:v>-4.5988955549800012</c:v>
                </c:pt>
                <c:pt idx="975">
                  <c:v>-4.6286501052600002</c:v>
                </c:pt>
                <c:pt idx="976">
                  <c:v>-4.65524138364</c:v>
                </c:pt>
                <c:pt idx="977">
                  <c:v>-4.652654759889999</c:v>
                </c:pt>
                <c:pt idx="978">
                  <c:v>-4.629728749659999</c:v>
                </c:pt>
                <c:pt idx="979">
                  <c:v>-4.5794057434600006</c:v>
                </c:pt>
                <c:pt idx="980">
                  <c:v>-4.5151072822099998</c:v>
                </c:pt>
                <c:pt idx="981">
                  <c:v>-4.4517792598200003</c:v>
                </c:pt>
                <c:pt idx="982">
                  <c:v>-4.4030956305500002</c:v>
                </c:pt>
                <c:pt idx="983">
                  <c:v>-4.3869864166300001</c:v>
                </c:pt>
                <c:pt idx="984">
                  <c:v>-4.3891221624100005</c:v>
                </c:pt>
                <c:pt idx="985">
                  <c:v>-4.42321746983</c:v>
                </c:pt>
                <c:pt idx="986">
                  <c:v>-4.4733404958399996</c:v>
                </c:pt>
                <c:pt idx="987">
                  <c:v>-4.5218578602099999</c:v>
                </c:pt>
                <c:pt idx="988">
                  <c:v>-4.5526607963799997</c:v>
                </c:pt>
                <c:pt idx="989">
                  <c:v>-4.5523362300499999</c:v>
                </c:pt>
                <c:pt idx="990">
                  <c:v>-4.50982808926</c:v>
                </c:pt>
                <c:pt idx="991">
                  <c:v>-4.4416093426399987</c:v>
                </c:pt>
                <c:pt idx="992">
                  <c:v>-4.3683747395300019</c:v>
                </c:pt>
                <c:pt idx="993">
                  <c:v>-4.29889480844</c:v>
                </c:pt>
                <c:pt idx="994">
                  <c:v>-4.2613640998900024</c:v>
                </c:pt>
                <c:pt idx="995">
                  <c:v>-4.2516321450700003</c:v>
                </c:pt>
                <c:pt idx="996">
                  <c:v>-4.2760108025200001</c:v>
                </c:pt>
                <c:pt idx="997">
                  <c:v>-4.3311924393599996</c:v>
                </c:pt>
                <c:pt idx="998">
                  <c:v>-4.4003818950299998</c:v>
                </c:pt>
                <c:pt idx="999">
                  <c:v>-4.4641528720700006</c:v>
                </c:pt>
                <c:pt idx="1000">
                  <c:v>-4.505409105700001</c:v>
                </c:pt>
                <c:pt idx="1001">
                  <c:v>-4.49990835896</c:v>
                </c:pt>
                <c:pt idx="1002">
                  <c:v>-4.4552748332600007</c:v>
                </c:pt>
                <c:pt idx="1003">
                  <c:v>-4.3858684813500002</c:v>
                </c:pt>
                <c:pt idx="1004">
                  <c:v>-4.3138435278499996</c:v>
                </c:pt>
                <c:pt idx="1005">
                  <c:v>-4.2707293572499996</c:v>
                </c:pt>
                <c:pt idx="1006">
                  <c:v>-4.2581467056799998</c:v>
                </c:pt>
                <c:pt idx="1007">
                  <c:v>-4.296867949090001</c:v>
                </c:pt>
                <c:pt idx="1008">
                  <c:v>-4.3643686079300004</c:v>
                </c:pt>
                <c:pt idx="1009">
                  <c:v>-4.4572283134100008</c:v>
                </c:pt>
                <c:pt idx="1010">
                  <c:v>-4.5393687913900012</c:v>
                </c:pt>
                <c:pt idx="1011">
                  <c:v>-4.59658901343</c:v>
                </c:pt>
                <c:pt idx="1012">
                  <c:v>-4.6130056216100011</c:v>
                </c:pt>
                <c:pt idx="1013">
                  <c:v>-4.5921924216200001</c:v>
                </c:pt>
                <c:pt idx="1014">
                  <c:v>-4.5485384179899997</c:v>
                </c:pt>
                <c:pt idx="1015">
                  <c:v>-4.4887568239299993</c:v>
                </c:pt>
                <c:pt idx="1016">
                  <c:v>-4.4346090924200006</c:v>
                </c:pt>
                <c:pt idx="1017">
                  <c:v>-4.406067190319999</c:v>
                </c:pt>
                <c:pt idx="1018">
                  <c:v>-4.4077305267400009</c:v>
                </c:pt>
                <c:pt idx="1019">
                  <c:v>-4.4478393456700012</c:v>
                </c:pt>
                <c:pt idx="1020">
                  <c:v>-4.5168025263200011</c:v>
                </c:pt>
                <c:pt idx="1021">
                  <c:v>-4.5964134769199996</c:v>
                </c:pt>
                <c:pt idx="1022">
                  <c:v>-4.6627791922599995</c:v>
                </c:pt>
                <c:pt idx="1023">
                  <c:v>-4.7066887636899999</c:v>
                </c:pt>
                <c:pt idx="1024">
                  <c:v>-4.7108223816099999</c:v>
                </c:pt>
                <c:pt idx="1025">
                  <c:v>-4.6847211688999995</c:v>
                </c:pt>
                <c:pt idx="1026">
                  <c:v>-4.6351802503300004</c:v>
                </c:pt>
                <c:pt idx="1027">
                  <c:v>-4.5782825133999996</c:v>
                </c:pt>
                <c:pt idx="1028">
                  <c:v>-4.5352743452000013</c:v>
                </c:pt>
                <c:pt idx="1029">
                  <c:v>-4.5198032571200013</c:v>
                </c:pt>
                <c:pt idx="1030">
                  <c:v>-4.5312414736599997</c:v>
                </c:pt>
                <c:pt idx="1031">
                  <c:v>-4.5641374330400017</c:v>
                </c:pt>
                <c:pt idx="1032">
                  <c:v>-4.6221398374500007</c:v>
                </c:pt>
                <c:pt idx="1033">
                  <c:v>-4.6832943729700007</c:v>
                </c:pt>
                <c:pt idx="1034">
                  <c:v>-4.7435885995299989</c:v>
                </c:pt>
                <c:pt idx="1035">
                  <c:v>-4.797331883670001</c:v>
                </c:pt>
                <c:pt idx="1036">
                  <c:v>-4.8239433987899991</c:v>
                </c:pt>
                <c:pt idx="1037">
                  <c:v>-4.8285261768600005</c:v>
                </c:pt>
                <c:pt idx="1038">
                  <c:v>-4.8059582370199987</c:v>
                </c:pt>
                <c:pt idx="1039">
                  <c:v>-4.7818117971399996</c:v>
                </c:pt>
                <c:pt idx="1040">
                  <c:v>-4.7530891191900002</c:v>
                </c:pt>
                <c:pt idx="1041">
                  <c:v>-4.7427354355800002</c:v>
                </c:pt>
                <c:pt idx="1042">
                  <c:v>-4.7539166239100012</c:v>
                </c:pt>
                <c:pt idx="1043">
                  <c:v>-4.7741102945199998</c:v>
                </c:pt>
                <c:pt idx="1044">
                  <c:v>-4.8059315936900004</c:v>
                </c:pt>
                <c:pt idx="1045">
                  <c:v>-4.8387297332199992</c:v>
                </c:pt>
                <c:pt idx="1046">
                  <c:v>-4.8559160709499993</c:v>
                </c:pt>
                <c:pt idx="1047">
                  <c:v>-4.8765456641799991</c:v>
                </c:pt>
                <c:pt idx="1048">
                  <c:v>-4.8844904819400012</c:v>
                </c:pt>
                <c:pt idx="1049">
                  <c:v>-4.8948185937300002</c:v>
                </c:pt>
                <c:pt idx="1050">
                  <c:v>-4.8925980097900004</c:v>
                </c:pt>
                <c:pt idx="1051">
                  <c:v>-4.8821052368500002</c:v>
                </c:pt>
                <c:pt idx="1052">
                  <c:v>-4.8533974074899984</c:v>
                </c:pt>
                <c:pt idx="1053">
                  <c:v>-4.8131376187099999</c:v>
                </c:pt>
                <c:pt idx="1054">
                  <c:v>-4.7792136584399998</c:v>
                </c:pt>
                <c:pt idx="1055">
                  <c:v>-4.7391377053499992</c:v>
                </c:pt>
                <c:pt idx="1056">
                  <c:v>-4.7159262203900001</c:v>
                </c:pt>
                <c:pt idx="1057">
                  <c:v>-4.7064906492899992</c:v>
                </c:pt>
                <c:pt idx="1058">
                  <c:v>-4.7093962229799997</c:v>
                </c:pt>
                <c:pt idx="1059">
                  <c:v>-4.7253853897800022</c:v>
                </c:pt>
                <c:pt idx="1060">
                  <c:v>-4.7448615245400001</c:v>
                </c:pt>
                <c:pt idx="1061">
                  <c:v>-4.7513125259500013</c:v>
                </c:pt>
                <c:pt idx="1062">
                  <c:v>-4.7542638193600002</c:v>
                </c:pt>
                <c:pt idx="1063">
                  <c:v>-4.7328544744500016</c:v>
                </c:pt>
                <c:pt idx="1064">
                  <c:v>-4.6846694675500018</c:v>
                </c:pt>
                <c:pt idx="1065">
                  <c:v>-4.6223781546499989</c:v>
                </c:pt>
                <c:pt idx="1066">
                  <c:v>-4.5494810263700005</c:v>
                </c:pt>
                <c:pt idx="1067">
                  <c:v>-4.4819057650999996</c:v>
                </c:pt>
                <c:pt idx="1068">
                  <c:v>-4.4377650532299997</c:v>
                </c:pt>
                <c:pt idx="1069">
                  <c:v>-4.41120039705</c:v>
                </c:pt>
                <c:pt idx="1070">
                  <c:v>-4.425549267220001</c:v>
                </c:pt>
                <c:pt idx="1071">
                  <c:v>-4.4578401456399996</c:v>
                </c:pt>
                <c:pt idx="1072">
                  <c:v>-4.4947957000399992</c:v>
                </c:pt>
                <c:pt idx="1073">
                  <c:v>-4.5192671271500009</c:v>
                </c:pt>
                <c:pt idx="1074">
                  <c:v>-4.5108213828000006</c:v>
                </c:pt>
                <c:pt idx="1075">
                  <c:v>-4.470528443560001</c:v>
                </c:pt>
                <c:pt idx="1076">
                  <c:v>-4.4028183985</c:v>
                </c:pt>
                <c:pt idx="1077">
                  <c:v>-4.3227644130800016</c:v>
                </c:pt>
                <c:pt idx="1078">
                  <c:v>-4.2459915178100003</c:v>
                </c:pt>
                <c:pt idx="1079">
                  <c:v>-4.1894362982899986</c:v>
                </c:pt>
                <c:pt idx="1080">
                  <c:v>-4.1548911722099993</c:v>
                </c:pt>
                <c:pt idx="1081">
                  <c:v>-4.1496192294999998</c:v>
                </c:pt>
                <c:pt idx="1082">
                  <c:v>-4.1751700665099998</c:v>
                </c:pt>
                <c:pt idx="1083">
                  <c:v>-4.2128464233100003</c:v>
                </c:pt>
                <c:pt idx="1084">
                  <c:v>-4.2620968551200002</c:v>
                </c:pt>
                <c:pt idx="1085">
                  <c:v>-4.2966143557000001</c:v>
                </c:pt>
                <c:pt idx="1086">
                  <c:v>-4.2901009850899996</c:v>
                </c:pt>
                <c:pt idx="1087">
                  <c:v>-4.2554555216299992</c:v>
                </c:pt>
                <c:pt idx="1088">
                  <c:v>-4.1834843478200003</c:v>
                </c:pt>
                <c:pt idx="1089">
                  <c:v>-4.10397771354</c:v>
                </c:pt>
                <c:pt idx="1090">
                  <c:v>-4.0327916695399999</c:v>
                </c:pt>
                <c:pt idx="1091">
                  <c:v>-3.9940807712600006</c:v>
                </c:pt>
                <c:pt idx="1092">
                  <c:v>-4.0035811110899999</c:v>
                </c:pt>
                <c:pt idx="1093">
                  <c:v>-4.0464803216800007</c:v>
                </c:pt>
                <c:pt idx="1094">
                  <c:v>-4.1143148117500008</c:v>
                </c:pt>
                <c:pt idx="1095">
                  <c:v>-4.1753718487899993</c:v>
                </c:pt>
                <c:pt idx="1096">
                  <c:v>-4.2193131846799989</c:v>
                </c:pt>
                <c:pt idx="1097">
                  <c:v>-4.22962290192</c:v>
                </c:pt>
                <c:pt idx="1098">
                  <c:v>-4.1961824045099991</c:v>
                </c:pt>
                <c:pt idx="1099">
                  <c:v>-4.135165560039999</c:v>
                </c:pt>
                <c:pt idx="1100">
                  <c:v>-4.0529086608899991</c:v>
                </c:pt>
                <c:pt idx="1101">
                  <c:v>-3.99064766489</c:v>
                </c:pt>
                <c:pt idx="1102">
                  <c:v>-3.9533105887800009</c:v>
                </c:pt>
                <c:pt idx="1103">
                  <c:v>-3.9475306953799998</c:v>
                </c:pt>
                <c:pt idx="1104">
                  <c:v>-3.9768283769299995</c:v>
                </c:pt>
                <c:pt idx="1105">
                  <c:v>-4.0284663179700004</c:v>
                </c:pt>
                <c:pt idx="1106">
                  <c:v>-4.0788003994399995</c:v>
                </c:pt>
                <c:pt idx="1107">
                  <c:v>-4.1014821713099989</c:v>
                </c:pt>
                <c:pt idx="1108">
                  <c:v>-4.0693675136500005</c:v>
                </c:pt>
                <c:pt idx="1109">
                  <c:v>-4.00182178772</c:v>
                </c:pt>
                <c:pt idx="1110">
                  <c:v>-3.9134700650499998</c:v>
                </c:pt>
                <c:pt idx="1111">
                  <c:v>-3.8096718534399998</c:v>
                </c:pt>
                <c:pt idx="1112">
                  <c:v>-3.7244792009799994</c:v>
                </c:pt>
                <c:pt idx="1113">
                  <c:v>-3.6748272939699995</c:v>
                </c:pt>
                <c:pt idx="1114">
                  <c:v>-3.6698061618100004</c:v>
                </c:pt>
                <c:pt idx="1115">
                  <c:v>-3.7062596011100002</c:v>
                </c:pt>
                <c:pt idx="1116">
                  <c:v>-3.7394969756999989</c:v>
                </c:pt>
                <c:pt idx="1117">
                  <c:v>-3.7775931499500004</c:v>
                </c:pt>
                <c:pt idx="1118">
                  <c:v>-3.7873668043300004</c:v>
                </c:pt>
                <c:pt idx="1119">
                  <c:v>-3.7436043884299997</c:v>
                </c:pt>
                <c:pt idx="1120">
                  <c:v>-3.6711929207200003</c:v>
                </c:pt>
                <c:pt idx="1121">
                  <c:v>-3.5700454044399992</c:v>
                </c:pt>
                <c:pt idx="1122">
                  <c:v>-3.4678976648000006</c:v>
                </c:pt>
                <c:pt idx="1123">
                  <c:v>-3.3793777037200008</c:v>
                </c:pt>
                <c:pt idx="1124">
                  <c:v>-3.3266847108399995</c:v>
                </c:pt>
                <c:pt idx="1125">
                  <c:v>-3.3102091417800001</c:v>
                </c:pt>
                <c:pt idx="1126">
                  <c:v>-3.339286167470001</c:v>
                </c:pt>
                <c:pt idx="1127">
                  <c:v>-3.3777174771400014</c:v>
                </c:pt>
                <c:pt idx="1128">
                  <c:v>-3.4316824228999994</c:v>
                </c:pt>
                <c:pt idx="1129">
                  <c:v>-3.4513020036899995</c:v>
                </c:pt>
                <c:pt idx="1130">
                  <c:v>-3.43263155043</c:v>
                </c:pt>
                <c:pt idx="1131">
                  <c:v>-3.3628139197199998</c:v>
                </c:pt>
                <c:pt idx="1132">
                  <c:v>-3.2572664434100003</c:v>
                </c:pt>
                <c:pt idx="1133">
                  <c:v>-3.1415978037900008</c:v>
                </c:pt>
                <c:pt idx="1134">
                  <c:v>-3.0466750117200005</c:v>
                </c:pt>
                <c:pt idx="1135">
                  <c:v>-2.9961077022799998</c:v>
                </c:pt>
                <c:pt idx="1136">
                  <c:v>-2.992048218049999</c:v>
                </c:pt>
                <c:pt idx="1137">
                  <c:v>-3.0355167559199998</c:v>
                </c:pt>
                <c:pt idx="1138">
                  <c:v>-3.0996312938699999</c:v>
                </c:pt>
                <c:pt idx="1139">
                  <c:v>-3.1642421452400002</c:v>
                </c:pt>
                <c:pt idx="1140">
                  <c:v>-3.1925397013800003</c:v>
                </c:pt>
                <c:pt idx="1141">
                  <c:v>-3.1823394467600004</c:v>
                </c:pt>
                <c:pt idx="1142">
                  <c:v>-3.1377011508399995</c:v>
                </c:pt>
                <c:pt idx="1143">
                  <c:v>-3.0544493198399989</c:v>
                </c:pt>
                <c:pt idx="1144">
                  <c:v>-2.9616931486900007</c:v>
                </c:pt>
                <c:pt idx="1145">
                  <c:v>-2.8783265341900006</c:v>
                </c:pt>
                <c:pt idx="1146">
                  <c:v>-2.8170387330599995</c:v>
                </c:pt>
                <c:pt idx="1147">
                  <c:v>-2.8041398120799994</c:v>
                </c:pt>
                <c:pt idx="1148">
                  <c:v>-2.8389661716699992</c:v>
                </c:pt>
                <c:pt idx="1149">
                  <c:v>-2.8995813335100005</c:v>
                </c:pt>
                <c:pt idx="1150">
                  <c:v>-2.9815365680099997</c:v>
                </c:pt>
                <c:pt idx="1151">
                  <c:v>-3.0501374770000007</c:v>
                </c:pt>
                <c:pt idx="1152">
                  <c:v>-3.0775001255400003</c:v>
                </c:pt>
                <c:pt idx="1153">
                  <c:v>-3.0590794984900005</c:v>
                </c:pt>
                <c:pt idx="1154">
                  <c:v>-3.0053025842799999</c:v>
                </c:pt>
                <c:pt idx="1155">
                  <c:v>-2.9335325723399981</c:v>
                </c:pt>
                <c:pt idx="1156">
                  <c:v>-2.8717664446900004</c:v>
                </c:pt>
                <c:pt idx="1157">
                  <c:v>-2.8417113727899994</c:v>
                </c:pt>
                <c:pt idx="1158">
                  <c:v>-2.8564152176699991</c:v>
                </c:pt>
                <c:pt idx="1159">
                  <c:v>-2.890243225829999</c:v>
                </c:pt>
                <c:pt idx="1160">
                  <c:v>-2.9547388209400003</c:v>
                </c:pt>
                <c:pt idx="1161">
                  <c:v>-3.0267570955099998</c:v>
                </c:pt>
                <c:pt idx="1162">
                  <c:v>-3.0943093219200009</c:v>
                </c:pt>
                <c:pt idx="1163">
                  <c:v>-3.159640651300001</c:v>
                </c:pt>
                <c:pt idx="1164">
                  <c:v>-3.1876527249799995</c:v>
                </c:pt>
                <c:pt idx="1165">
                  <c:v>-3.1835679887300001</c:v>
                </c:pt>
                <c:pt idx="1166">
                  <c:v>-3.1509244088699995</c:v>
                </c:pt>
                <c:pt idx="1167">
                  <c:v>-3.1014453450600001</c:v>
                </c:pt>
                <c:pt idx="1168">
                  <c:v>-3.0602590537000003</c:v>
                </c:pt>
                <c:pt idx="1169">
                  <c:v>-3.0362920961099999</c:v>
                </c:pt>
                <c:pt idx="1170">
                  <c:v>-3.0462890906900011</c:v>
                </c:pt>
                <c:pt idx="1171">
                  <c:v>-3.0904152597500008</c:v>
                </c:pt>
                <c:pt idx="1172">
                  <c:v>-3.1570600656400001</c:v>
                </c:pt>
                <c:pt idx="1173">
                  <c:v>-3.2337344661500005</c:v>
                </c:pt>
                <c:pt idx="1174">
                  <c:v>-3.3071474066699995</c:v>
                </c:pt>
                <c:pt idx="1175">
                  <c:v>-3.35729091325</c:v>
                </c:pt>
                <c:pt idx="1176">
                  <c:v>-3.3800209068700009</c:v>
                </c:pt>
                <c:pt idx="1177">
                  <c:v>-3.3587298393699978</c:v>
                </c:pt>
                <c:pt idx="1178">
                  <c:v>-3.3054018834400001</c:v>
                </c:pt>
                <c:pt idx="1179">
                  <c:v>-3.2592872540599997</c:v>
                </c:pt>
                <c:pt idx="1180">
                  <c:v>-3.2043192503800002</c:v>
                </c:pt>
                <c:pt idx="1181">
                  <c:v>-3.2020008547400005</c:v>
                </c:pt>
                <c:pt idx="1182">
                  <c:v>-3.2285905240699995</c:v>
                </c:pt>
                <c:pt idx="1183">
                  <c:v>-3.2966826608700006</c:v>
                </c:pt>
                <c:pt idx="1184">
                  <c:v>-3.3828448343299993</c:v>
                </c:pt>
                <c:pt idx="1185">
                  <c:v>-3.4572200892000007</c:v>
                </c:pt>
                <c:pt idx="1186">
                  <c:v>-3.5226174264499992</c:v>
                </c:pt>
                <c:pt idx="1187">
                  <c:v>-3.540118493720001</c:v>
                </c:pt>
                <c:pt idx="1188">
                  <c:v>-3.5272338107799999</c:v>
                </c:pt>
                <c:pt idx="1189">
                  <c:v>-3.4877760845500001</c:v>
                </c:pt>
                <c:pt idx="1190">
                  <c:v>-3.4381541613700008</c:v>
                </c:pt>
                <c:pt idx="1191">
                  <c:v>-3.3884057145500002</c:v>
                </c:pt>
                <c:pt idx="1192">
                  <c:v>-3.347158587710001</c:v>
                </c:pt>
                <c:pt idx="1193">
                  <c:v>-3.3278127891199998</c:v>
                </c:pt>
                <c:pt idx="1194">
                  <c:v>-3.3417880786300009</c:v>
                </c:pt>
                <c:pt idx="1195">
                  <c:v>-3.3874018666600003</c:v>
                </c:pt>
                <c:pt idx="1196">
                  <c:v>-3.449928783429999</c:v>
                </c:pt>
                <c:pt idx="1197">
                  <c:v>-3.5083373257999995</c:v>
                </c:pt>
                <c:pt idx="1198">
                  <c:v>-3.5479263424500003</c:v>
                </c:pt>
                <c:pt idx="1199">
                  <c:v>-3.5413036002200005</c:v>
                </c:pt>
                <c:pt idx="1200">
                  <c:v>-3.50186890234</c:v>
                </c:pt>
                <c:pt idx="1201">
                  <c:v>-3.4344912208100014</c:v>
                </c:pt>
                <c:pt idx="1202">
                  <c:v>-3.3721647265300003</c:v>
                </c:pt>
                <c:pt idx="1203">
                  <c:v>-3.3222741833799994</c:v>
                </c:pt>
                <c:pt idx="1204">
                  <c:v>-3.2961788051699998</c:v>
                </c:pt>
                <c:pt idx="1205">
                  <c:v>-3.2985048008599991</c:v>
                </c:pt>
                <c:pt idx="1206">
                  <c:v>-3.3202438897900004</c:v>
                </c:pt>
                <c:pt idx="1207">
                  <c:v>-3.3548986086200001</c:v>
                </c:pt>
                <c:pt idx="1208">
                  <c:v>-3.3832242810500017</c:v>
                </c:pt>
                <c:pt idx="1209">
                  <c:v>-3.4018002170899972</c:v>
                </c:pt>
                <c:pt idx="1210">
                  <c:v>-3.4052890700999998</c:v>
                </c:pt>
                <c:pt idx="1211">
                  <c:v>-3.38884675674</c:v>
                </c:pt>
                <c:pt idx="1212">
                  <c:v>-3.3532966384399998</c:v>
                </c:pt>
                <c:pt idx="1213">
                  <c:v>-3.3001648287400003</c:v>
                </c:pt>
                <c:pt idx="1214">
                  <c:v>-3.2558493197799985</c:v>
                </c:pt>
                <c:pt idx="1215">
                  <c:v>-3.2118338671499993</c:v>
                </c:pt>
                <c:pt idx="1216">
                  <c:v>-3.2063028688200017</c:v>
                </c:pt>
                <c:pt idx="1217">
                  <c:v>-3.2178386378600017</c:v>
                </c:pt>
                <c:pt idx="1218">
                  <c:v>-3.2482680150399998</c:v>
                </c:pt>
                <c:pt idx="1219">
                  <c:v>-3.2796410874600026</c:v>
                </c:pt>
                <c:pt idx="1220">
                  <c:v>-3.2830656998000003</c:v>
                </c:pt>
                <c:pt idx="1221">
                  <c:v>-3.274348473509999</c:v>
                </c:pt>
                <c:pt idx="1222">
                  <c:v>-3.2401770012599993</c:v>
                </c:pt>
                <c:pt idx="1223">
                  <c:v>-3.1986974726899997</c:v>
                </c:pt>
                <c:pt idx="1224">
                  <c:v>-3.1606607457300004</c:v>
                </c:pt>
                <c:pt idx="1225">
                  <c:v>-3.1390636679800004</c:v>
                </c:pt>
                <c:pt idx="1226">
                  <c:v>-3.1353707683099996</c:v>
                </c:pt>
                <c:pt idx="1227">
                  <c:v>-3.1526364021600002</c:v>
                </c:pt>
                <c:pt idx="1228">
                  <c:v>-3.1634349667499997</c:v>
                </c:pt>
                <c:pt idx="1229">
                  <c:v>-3.1690348644600004</c:v>
                </c:pt>
                <c:pt idx="1230">
                  <c:v>-3.1629188517199984</c:v>
                </c:pt>
                <c:pt idx="1231">
                  <c:v>-3.1386451021200017</c:v>
                </c:pt>
                <c:pt idx="1232">
                  <c:v>-3.1010637832099999</c:v>
                </c:pt>
                <c:pt idx="1233">
                  <c:v>-3.06458898056</c:v>
                </c:pt>
                <c:pt idx="1234">
                  <c:v>-3.0334958604</c:v>
                </c:pt>
                <c:pt idx="1235">
                  <c:v>-3.0207913734799998</c:v>
                </c:pt>
                <c:pt idx="1236">
                  <c:v>-3.0254569859300009</c:v>
                </c:pt>
                <c:pt idx="1237">
                  <c:v>-3.0432078360300006</c:v>
                </c:pt>
                <c:pt idx="1238">
                  <c:v>-3.0724803333400001</c:v>
                </c:pt>
                <c:pt idx="1239">
                  <c:v>-3.08348498294</c:v>
                </c:pt>
                <c:pt idx="1240">
                  <c:v>-3.0826631971200005</c:v>
                </c:pt>
                <c:pt idx="1241">
                  <c:v>-3.0593061650200006</c:v>
                </c:pt>
                <c:pt idx="1242">
                  <c:v>-3.0151522964700002</c:v>
                </c:pt>
                <c:pt idx="1243">
                  <c:v>-2.9749164908499997</c:v>
                </c:pt>
                <c:pt idx="1244">
                  <c:v>-2.936853839109999</c:v>
                </c:pt>
                <c:pt idx="1245">
                  <c:v>-2.920891203190001</c:v>
                </c:pt>
                <c:pt idx="1246">
                  <c:v>-2.9272635156300004</c:v>
                </c:pt>
                <c:pt idx="1247">
                  <c:v>-2.9325870386199995</c:v>
                </c:pt>
                <c:pt idx="1248">
                  <c:v>-2.9449080947799997</c:v>
                </c:pt>
                <c:pt idx="1249">
                  <c:v>-2.9549021888899989</c:v>
                </c:pt>
                <c:pt idx="1250">
                  <c:v>-2.9597180117700002</c:v>
                </c:pt>
                <c:pt idx="1251">
                  <c:v>-2.9573458388799985</c:v>
                </c:pt>
                <c:pt idx="1252">
                  <c:v>-2.9473653831899997</c:v>
                </c:pt>
                <c:pt idx="1253">
                  <c:v>-2.9344577689200015</c:v>
                </c:pt>
                <c:pt idx="1254">
                  <c:v>-2.9099586698899991</c:v>
                </c:pt>
                <c:pt idx="1255">
                  <c:v>-2.8898486173700006</c:v>
                </c:pt>
                <c:pt idx="1256">
                  <c:v>-2.8689726754799993</c:v>
                </c:pt>
                <c:pt idx="1257">
                  <c:v>-2.8561438695300003</c:v>
                </c:pt>
                <c:pt idx="1258">
                  <c:v>-2.8605274214700005</c:v>
                </c:pt>
                <c:pt idx="1259">
                  <c:v>-2.8619081604900005</c:v>
                </c:pt>
                <c:pt idx="1260">
                  <c:v>-2.8720829476999992</c:v>
                </c:pt>
                <c:pt idx="1261">
                  <c:v>-2.8766257146700003</c:v>
                </c:pt>
                <c:pt idx="1262">
                  <c:v>-2.8701458250399989</c:v>
                </c:pt>
                <c:pt idx="1263">
                  <c:v>-2.8405478504500001</c:v>
                </c:pt>
                <c:pt idx="1264">
                  <c:v>-2.80279953327</c:v>
                </c:pt>
                <c:pt idx="1265">
                  <c:v>-2.7680705520800011</c:v>
                </c:pt>
                <c:pt idx="1266">
                  <c:v>-2.7483586064699987</c:v>
                </c:pt>
                <c:pt idx="1267">
                  <c:v>-2.7488713780700005</c:v>
                </c:pt>
                <c:pt idx="1268">
                  <c:v>-2.7721332961799989</c:v>
                </c:pt>
                <c:pt idx="1269">
                  <c:v>-2.8077615223100016</c:v>
                </c:pt>
                <c:pt idx="1270">
                  <c:v>-2.8491691238999994</c:v>
                </c:pt>
                <c:pt idx="1271">
                  <c:v>-2.8530279155299998</c:v>
                </c:pt>
                <c:pt idx="1272">
                  <c:v>-2.8384353672599993</c:v>
                </c:pt>
                <c:pt idx="1273">
                  <c:v>-2.8039003563899993</c:v>
                </c:pt>
                <c:pt idx="1274">
                  <c:v>-2.7395761009899999</c:v>
                </c:pt>
                <c:pt idx="1275">
                  <c:v>-2.6783092893300005</c:v>
                </c:pt>
                <c:pt idx="1276">
                  <c:v>-2.6302562136599992</c:v>
                </c:pt>
                <c:pt idx="1277">
                  <c:v>-2.6206193304899994</c:v>
                </c:pt>
                <c:pt idx="1278">
                  <c:v>-2.639736137559999</c:v>
                </c:pt>
                <c:pt idx="1279">
                  <c:v>-2.6990335832300003</c:v>
                </c:pt>
                <c:pt idx="1280">
                  <c:v>-2.7716790707500003</c:v>
                </c:pt>
                <c:pt idx="1281">
                  <c:v>-2.8135967460200009</c:v>
                </c:pt>
                <c:pt idx="1282">
                  <c:v>-2.8314127399700006</c:v>
                </c:pt>
                <c:pt idx="1283">
                  <c:v>-2.7867660393499993</c:v>
                </c:pt>
                <c:pt idx="1284">
                  <c:v>-2.7008513045899991</c:v>
                </c:pt>
                <c:pt idx="1285">
                  <c:v>-2.6017274565399999</c:v>
                </c:pt>
                <c:pt idx="1286">
                  <c:v>-2.5064407386000016</c:v>
                </c:pt>
                <c:pt idx="1287">
                  <c:v>-2.4433524767300003</c:v>
                </c:pt>
                <c:pt idx="1288">
                  <c:v>-2.4420783221100004</c:v>
                </c:pt>
                <c:pt idx="1289">
                  <c:v>-2.4923165423300002</c:v>
                </c:pt>
                <c:pt idx="1290">
                  <c:v>-2.5801844231499995</c:v>
                </c:pt>
                <c:pt idx="1291">
                  <c:v>-2.6788337503599995</c:v>
                </c:pt>
                <c:pt idx="1292">
                  <c:v>-2.7553404143700004</c:v>
                </c:pt>
                <c:pt idx="1293">
                  <c:v>-2.7839376386000012</c:v>
                </c:pt>
                <c:pt idx="1294">
                  <c:v>-2.7549113853299998</c:v>
                </c:pt>
                <c:pt idx="1295">
                  <c:v>-2.6847910503499994</c:v>
                </c:pt>
                <c:pt idx="1296">
                  <c:v>-2.59036915063</c:v>
                </c:pt>
                <c:pt idx="1297">
                  <c:v>-2.4850084383699995</c:v>
                </c:pt>
                <c:pt idx="1298">
                  <c:v>-2.4031132633499999</c:v>
                </c:pt>
                <c:pt idx="1299">
                  <c:v>-2.37068558046</c:v>
                </c:pt>
                <c:pt idx="1300">
                  <c:v>-2.3934216482400004</c:v>
                </c:pt>
                <c:pt idx="1301">
                  <c:v>-2.4644805360299995</c:v>
                </c:pt>
                <c:pt idx="1302">
                  <c:v>-2.5551437765000005</c:v>
                </c:pt>
                <c:pt idx="1303">
                  <c:v>-2.6564831378800018</c:v>
                </c:pt>
                <c:pt idx="1304">
                  <c:v>-2.7303276876199996</c:v>
                </c:pt>
                <c:pt idx="1305">
                  <c:v>-2.7451910454200013</c:v>
                </c:pt>
                <c:pt idx="1306">
                  <c:v>-2.6922376054799986</c:v>
                </c:pt>
                <c:pt idx="1307">
                  <c:v>-2.5840827378700011</c:v>
                </c:pt>
                <c:pt idx="1308">
                  <c:v>-2.4498190678900009</c:v>
                </c:pt>
                <c:pt idx="1309">
                  <c:v>-2.3339153852100001</c:v>
                </c:pt>
                <c:pt idx="1310">
                  <c:v>-2.2577872450599998</c:v>
                </c:pt>
                <c:pt idx="1311">
                  <c:v>-2.2481202772500013</c:v>
                </c:pt>
                <c:pt idx="1312">
                  <c:v>-2.3107137538</c:v>
                </c:pt>
                <c:pt idx="1313">
                  <c:v>-2.4294887197399988</c:v>
                </c:pt>
                <c:pt idx="1314">
                  <c:v>-2.5479121631299995</c:v>
                </c:pt>
                <c:pt idx="1315">
                  <c:v>-2.6577924614000006</c:v>
                </c:pt>
                <c:pt idx="1316">
                  <c:v>-2.7033751043999987</c:v>
                </c:pt>
                <c:pt idx="1317">
                  <c:v>-2.6688870875199999</c:v>
                </c:pt>
                <c:pt idx="1318">
                  <c:v>-2.5682948434399999</c:v>
                </c:pt>
                <c:pt idx="1319">
                  <c:v>-2.4224026837099997</c:v>
                </c:pt>
                <c:pt idx="1320">
                  <c:v>-2.2815255527699998</c:v>
                </c:pt>
                <c:pt idx="1321">
                  <c:v>-2.1874365331999996</c:v>
                </c:pt>
                <c:pt idx="1322">
                  <c:v>-2.1549440416299999</c:v>
                </c:pt>
                <c:pt idx="1323">
                  <c:v>-2.1957649763800005</c:v>
                </c:pt>
                <c:pt idx="1324">
                  <c:v>-2.2845487730600005</c:v>
                </c:pt>
                <c:pt idx="1325">
                  <c:v>-2.4055113367000001</c:v>
                </c:pt>
                <c:pt idx="1326">
                  <c:v>-2.5168588710400011</c:v>
                </c:pt>
                <c:pt idx="1327">
                  <c:v>-2.5846138841200017</c:v>
                </c:pt>
                <c:pt idx="1328">
                  <c:v>-2.5937095392299985</c:v>
                </c:pt>
                <c:pt idx="1329">
                  <c:v>-2.5335538284000005</c:v>
                </c:pt>
                <c:pt idx="1330">
                  <c:v>-2.4368312255900006</c:v>
                </c:pt>
                <c:pt idx="1331">
                  <c:v>-2.3290994253399986</c:v>
                </c:pt>
                <c:pt idx="1332">
                  <c:v>-2.2379502686000006</c:v>
                </c:pt>
                <c:pt idx="1333">
                  <c:v>-2.1866355074200006</c:v>
                </c:pt>
                <c:pt idx="1334">
                  <c:v>-2.1814621384599997</c:v>
                </c:pt>
                <c:pt idx="1335">
                  <c:v>-2.2210426128999994</c:v>
                </c:pt>
                <c:pt idx="1336">
                  <c:v>-2.3056137903800011</c:v>
                </c:pt>
                <c:pt idx="1337">
                  <c:v>-2.4009130837699995</c:v>
                </c:pt>
                <c:pt idx="1338">
                  <c:v>-2.4869278480899992</c:v>
                </c:pt>
                <c:pt idx="1339">
                  <c:v>-2.5428131071499993</c:v>
                </c:pt>
                <c:pt idx="1340">
                  <c:v>-2.522111463439999</c:v>
                </c:pt>
                <c:pt idx="1341">
                  <c:v>-2.4466887626500005</c:v>
                </c:pt>
                <c:pt idx="1342">
                  <c:v>-2.3409437784200007</c:v>
                </c:pt>
                <c:pt idx="1343">
                  <c:v>-2.2363999480799999</c:v>
                </c:pt>
                <c:pt idx="1344">
                  <c:v>-2.1540953366299997</c:v>
                </c:pt>
                <c:pt idx="1345">
                  <c:v>-2.1213807015600015</c:v>
                </c:pt>
                <c:pt idx="1346">
                  <c:v>-2.1399781985199997</c:v>
                </c:pt>
                <c:pt idx="1347">
                  <c:v>-2.1919842433400003</c:v>
                </c:pt>
                <c:pt idx="1348">
                  <c:v>-2.2678554908999993</c:v>
                </c:pt>
                <c:pt idx="1349">
                  <c:v>-2.3454654667399994</c:v>
                </c:pt>
                <c:pt idx="1350">
                  <c:v>-2.4030273635399997</c:v>
                </c:pt>
                <c:pt idx="1351">
                  <c:v>-2.4325232071100005</c:v>
                </c:pt>
                <c:pt idx="1352">
                  <c:v>-2.3776649127299998</c:v>
                </c:pt>
                <c:pt idx="1353">
                  <c:v>-2.3010857575299997</c:v>
                </c:pt>
                <c:pt idx="1354">
                  <c:v>-2.2048578604599998</c:v>
                </c:pt>
                <c:pt idx="1355">
                  <c:v>-2.1299333069299999</c:v>
                </c:pt>
                <c:pt idx="1356">
                  <c:v>-2.093217201929999</c:v>
                </c:pt>
                <c:pt idx="1357">
                  <c:v>-2.1124703523700012</c:v>
                </c:pt>
                <c:pt idx="1358">
                  <c:v>-2.1754192279599991</c:v>
                </c:pt>
                <c:pt idx="1359">
                  <c:v>-2.2670135880000006</c:v>
                </c:pt>
                <c:pt idx="1360">
                  <c:v>-2.3500809091899995</c:v>
                </c:pt>
                <c:pt idx="1361">
                  <c:v>-2.3908376703200016</c:v>
                </c:pt>
                <c:pt idx="1362">
                  <c:v>-2.3792734759199998</c:v>
                </c:pt>
                <c:pt idx="1363">
                  <c:v>-2.3250357177900005</c:v>
                </c:pt>
                <c:pt idx="1364">
                  <c:v>-2.2589213067400005</c:v>
                </c:pt>
                <c:pt idx="1365">
                  <c:v>-2.1900531967400001</c:v>
                </c:pt>
                <c:pt idx="1366">
                  <c:v>-2.1643180092000005</c:v>
                </c:pt>
                <c:pt idx="1367">
                  <c:v>-2.1574533639299993</c:v>
                </c:pt>
                <c:pt idx="1368">
                  <c:v>-2.1854515321299988</c:v>
                </c:pt>
                <c:pt idx="1369">
                  <c:v>-2.2387454420799999</c:v>
                </c:pt>
                <c:pt idx="1370">
                  <c:v>-2.2903323709700003</c:v>
                </c:pt>
                <c:pt idx="1371">
                  <c:v>-2.3468791785600001</c:v>
                </c:pt>
                <c:pt idx="1372">
                  <c:v>-2.3762246074900002</c:v>
                </c:pt>
                <c:pt idx="1373">
                  <c:v>-2.3820541971600004</c:v>
                </c:pt>
                <c:pt idx="1374">
                  <c:v>-2.3444117208200002</c:v>
                </c:pt>
                <c:pt idx="1375">
                  <c:v>-2.2873463496300013</c:v>
                </c:pt>
                <c:pt idx="1376">
                  <c:v>-2.1998192999899997</c:v>
                </c:pt>
                <c:pt idx="1377">
                  <c:v>-2.1369932103399996</c:v>
                </c:pt>
                <c:pt idx="1378">
                  <c:v>-2.1091764851999999</c:v>
                </c:pt>
                <c:pt idx="1379">
                  <c:v>-2.134446796240002</c:v>
                </c:pt>
                <c:pt idx="1380">
                  <c:v>-2.1973542347099997</c:v>
                </c:pt>
                <c:pt idx="1381">
                  <c:v>-2.2868187500100006</c:v>
                </c:pt>
                <c:pt idx="1382">
                  <c:v>-2.3575910458099996</c:v>
                </c:pt>
                <c:pt idx="1383">
                  <c:v>-2.3891126897100006</c:v>
                </c:pt>
                <c:pt idx="1384">
                  <c:v>-2.3862502156399996</c:v>
                </c:pt>
                <c:pt idx="1385">
                  <c:v>-2.3315172517299994</c:v>
                </c:pt>
                <c:pt idx="1386">
                  <c:v>-2.2572474544500012</c:v>
                </c:pt>
                <c:pt idx="1387">
                  <c:v>-2.1800554314900018</c:v>
                </c:pt>
                <c:pt idx="1388">
                  <c:v>-2.1173325089500001</c:v>
                </c:pt>
                <c:pt idx="1389">
                  <c:v>-2.0980068885100001</c:v>
                </c:pt>
                <c:pt idx="1390">
                  <c:v>-2.1081241870900005</c:v>
                </c:pt>
                <c:pt idx="1391">
                  <c:v>-2.1689009706400006</c:v>
                </c:pt>
                <c:pt idx="1392">
                  <c:v>-2.2542068037699998</c:v>
                </c:pt>
                <c:pt idx="1393">
                  <c:v>-2.3491141046500004</c:v>
                </c:pt>
                <c:pt idx="1394">
                  <c:v>-2.4098466579400006</c:v>
                </c:pt>
                <c:pt idx="1395">
                  <c:v>-2.423836389219999</c:v>
                </c:pt>
                <c:pt idx="1396">
                  <c:v>-2.3733232532200006</c:v>
                </c:pt>
                <c:pt idx="1397">
                  <c:v>-2.2790315642599999</c:v>
                </c:pt>
                <c:pt idx="1398">
                  <c:v>-2.1696483001599995</c:v>
                </c:pt>
                <c:pt idx="1399">
                  <c:v>-2.0859803139299999</c:v>
                </c:pt>
                <c:pt idx="1400">
                  <c:v>-2.0538136506900009</c:v>
                </c:pt>
                <c:pt idx="1401">
                  <c:v>-2.0869432042499998</c:v>
                </c:pt>
                <c:pt idx="1402">
                  <c:v>-2.1705374295500004</c:v>
                </c:pt>
                <c:pt idx="1403">
                  <c:v>-2.2729248682700005</c:v>
                </c:pt>
                <c:pt idx="1404">
                  <c:v>-2.3556982850900003</c:v>
                </c:pt>
                <c:pt idx="1405">
                  <c:v>-2.4033348004699997</c:v>
                </c:pt>
                <c:pt idx="1406">
                  <c:v>-2.3955262999600007</c:v>
                </c:pt>
                <c:pt idx="1407">
                  <c:v>-2.3379947320099999</c:v>
                </c:pt>
                <c:pt idx="1408">
                  <c:v>-2.2550228469000002</c:v>
                </c:pt>
                <c:pt idx="1409">
                  <c:v>-2.1656795999700003</c:v>
                </c:pt>
                <c:pt idx="1410">
                  <c:v>-2.0909089858699996</c:v>
                </c:pt>
                <c:pt idx="1411">
                  <c:v>-2.0486442579899995</c:v>
                </c:pt>
                <c:pt idx="1412">
                  <c:v>-2.0367963386600003</c:v>
                </c:pt>
                <c:pt idx="1413">
                  <c:v>-2.0701727836299999</c:v>
                </c:pt>
                <c:pt idx="1414">
                  <c:v>-2.1309914301400004</c:v>
                </c:pt>
                <c:pt idx="1415">
                  <c:v>-2.202478557740001</c:v>
                </c:pt>
                <c:pt idx="1416">
                  <c:v>-2.2547169258699991</c:v>
                </c:pt>
                <c:pt idx="1417">
                  <c:v>-2.2751647647100008</c:v>
                </c:pt>
                <c:pt idx="1418">
                  <c:v>-2.2553817875300002</c:v>
                </c:pt>
                <c:pt idx="1419">
                  <c:v>-2.1970767174999999</c:v>
                </c:pt>
                <c:pt idx="1420">
                  <c:v>-2.1349067649499993</c:v>
                </c:pt>
                <c:pt idx="1421">
                  <c:v>-2.0743521170500001</c:v>
                </c:pt>
                <c:pt idx="1422">
                  <c:v>-2.0426702120399995</c:v>
                </c:pt>
                <c:pt idx="1423">
                  <c:v>-2.04757530921</c:v>
                </c:pt>
                <c:pt idx="1424">
                  <c:v>-2.0834696234999992</c:v>
                </c:pt>
                <c:pt idx="1425">
                  <c:v>-2.1359631755899997</c:v>
                </c:pt>
                <c:pt idx="1426">
                  <c:v>-2.1698402162700017</c:v>
                </c:pt>
                <c:pt idx="1427">
                  <c:v>-2.1968607872199999</c:v>
                </c:pt>
                <c:pt idx="1428">
                  <c:v>-2.1936563241299991</c:v>
                </c:pt>
                <c:pt idx="1429">
                  <c:v>-2.1672351678700004</c:v>
                </c:pt>
                <c:pt idx="1430">
                  <c:v>-2.1217247670899999</c:v>
                </c:pt>
                <c:pt idx="1431">
                  <c:v>-2.0704893877599999</c:v>
                </c:pt>
                <c:pt idx="1432">
                  <c:v>-2.0272130037099996</c:v>
                </c:pt>
                <c:pt idx="1433">
                  <c:v>-2.0016276403799997</c:v>
                </c:pt>
                <c:pt idx="1434">
                  <c:v>-1.9965011485000004</c:v>
                </c:pt>
                <c:pt idx="1435">
                  <c:v>-2.0208054584799982</c:v>
                </c:pt>
                <c:pt idx="1436">
                  <c:v>-2.0429908036999995</c:v>
                </c:pt>
                <c:pt idx="1437">
                  <c:v>-2.0629298815599988</c:v>
                </c:pt>
                <c:pt idx="1438">
                  <c:v>-2.061721881</c:v>
                </c:pt>
                <c:pt idx="1439">
                  <c:v>-2.0342187180300004</c:v>
                </c:pt>
                <c:pt idx="1440">
                  <c:v>-1.9787914765899983</c:v>
                </c:pt>
                <c:pt idx="1441">
                  <c:v>-1.9209439357500004</c:v>
                </c:pt>
                <c:pt idx="1442">
                  <c:v>-1.8745643396300005</c:v>
                </c:pt>
                <c:pt idx="1443">
                  <c:v>-1.8566506309200002</c:v>
                </c:pt>
                <c:pt idx="1444">
                  <c:v>-1.8821437117299995</c:v>
                </c:pt>
                <c:pt idx="1445">
                  <c:v>-1.9289609552500004</c:v>
                </c:pt>
                <c:pt idx="1446">
                  <c:v>-1.9867098356799993</c:v>
                </c:pt>
                <c:pt idx="1447">
                  <c:v>-2.0275173775699997</c:v>
                </c:pt>
                <c:pt idx="1448">
                  <c:v>-2.0395152287199996</c:v>
                </c:pt>
                <c:pt idx="1449">
                  <c:v>-2.0128346395699999</c:v>
                </c:pt>
                <c:pt idx="1450">
                  <c:v>-1.9652074261399997</c:v>
                </c:pt>
                <c:pt idx="1451">
                  <c:v>-1.9135872055899998</c:v>
                </c:pt>
                <c:pt idx="1452">
                  <c:v>-1.8588524111299995</c:v>
                </c:pt>
                <c:pt idx="1453">
                  <c:v>-1.8430351960999993</c:v>
                </c:pt>
                <c:pt idx="1454">
                  <c:v>-1.85318879047</c:v>
                </c:pt>
                <c:pt idx="1455">
                  <c:v>-1.8936921946900001</c:v>
                </c:pt>
                <c:pt idx="1456">
                  <c:v>-1.9626356551599986</c:v>
                </c:pt>
                <c:pt idx="1457">
                  <c:v>-2.0223278782699996</c:v>
                </c:pt>
                <c:pt idx="1458">
                  <c:v>-2.0649681496699994</c:v>
                </c:pt>
                <c:pt idx="1459">
                  <c:v>-2.0560995503999999</c:v>
                </c:pt>
                <c:pt idx="1460">
                  <c:v>-2.0066222468699997</c:v>
                </c:pt>
                <c:pt idx="1461">
                  <c:v>-1.9321178358700002</c:v>
                </c:pt>
                <c:pt idx="1462">
                  <c:v>-1.8460100541500002</c:v>
                </c:pt>
                <c:pt idx="1463">
                  <c:v>-1.7883266810300003</c:v>
                </c:pt>
                <c:pt idx="1464">
                  <c:v>-1.7677159202499997</c:v>
                </c:pt>
                <c:pt idx="1465">
                  <c:v>-1.78629564469</c:v>
                </c:pt>
                <c:pt idx="1466">
                  <c:v>-1.8435710466999999</c:v>
                </c:pt>
                <c:pt idx="1467">
                  <c:v>-1.9059063477200002</c:v>
                </c:pt>
                <c:pt idx="1468">
                  <c:v>-1.9658152764700003</c:v>
                </c:pt>
                <c:pt idx="1469">
                  <c:v>-2.0100343972200001</c:v>
                </c:pt>
                <c:pt idx="1470">
                  <c:v>-2.0289478295799999</c:v>
                </c:pt>
                <c:pt idx="1471">
                  <c:v>-1.9891570367900004</c:v>
                </c:pt>
                <c:pt idx="1472">
                  <c:v>-1.9327053824000004</c:v>
                </c:pt>
                <c:pt idx="1473">
                  <c:v>-1.8440386642399995</c:v>
                </c:pt>
                <c:pt idx="1474">
                  <c:v>-1.7744243428400002</c:v>
                </c:pt>
                <c:pt idx="1475">
                  <c:v>-1.7297831152400005</c:v>
                </c:pt>
                <c:pt idx="1476">
                  <c:v>-1.7175890342800002</c:v>
                </c:pt>
                <c:pt idx="1477">
                  <c:v>-1.7517183738000015</c:v>
                </c:pt>
                <c:pt idx="1478">
                  <c:v>-1.8200297132399998</c:v>
                </c:pt>
                <c:pt idx="1479">
                  <c:v>-1.8984991919099996</c:v>
                </c:pt>
                <c:pt idx="1480">
                  <c:v>-1.95154175423</c:v>
                </c:pt>
                <c:pt idx="1481">
                  <c:v>-1.9814410927899999</c:v>
                </c:pt>
                <c:pt idx="1482">
                  <c:v>-1.9568746065500013</c:v>
                </c:pt>
                <c:pt idx="1483">
                  <c:v>-1.8920975131600002</c:v>
                </c:pt>
                <c:pt idx="1484">
                  <c:v>-1.8183511554899994</c:v>
                </c:pt>
                <c:pt idx="1485">
                  <c:v>-1.7355207828299999</c:v>
                </c:pt>
                <c:pt idx="1486">
                  <c:v>-1.6869824395200004</c:v>
                </c:pt>
                <c:pt idx="1487">
                  <c:v>-1.6748265513200007</c:v>
                </c:pt>
                <c:pt idx="1488">
                  <c:v>-1.6971171575499999</c:v>
                </c:pt>
                <c:pt idx="1489">
                  <c:v>-1.7468865496999997</c:v>
                </c:pt>
                <c:pt idx="1490">
                  <c:v>-1.8145968348600006</c:v>
                </c:pt>
                <c:pt idx="1491">
                  <c:v>-1.8745749284899993</c:v>
                </c:pt>
                <c:pt idx="1492">
                  <c:v>-1.9028785823100005</c:v>
                </c:pt>
                <c:pt idx="1493">
                  <c:v>-1.8912016085500003</c:v>
                </c:pt>
                <c:pt idx="1494">
                  <c:v>-1.8298841164899993</c:v>
                </c:pt>
                <c:pt idx="1495">
                  <c:v>-1.7505307183800001</c:v>
                </c:pt>
                <c:pt idx="1496">
                  <c:v>-1.6764448503600002</c:v>
                </c:pt>
                <c:pt idx="1497">
                  <c:v>-1.6453282806599989</c:v>
                </c:pt>
                <c:pt idx="1498">
                  <c:v>-1.6506592383299998</c:v>
                </c:pt>
                <c:pt idx="1499">
                  <c:v>-1.7003911930400015</c:v>
                </c:pt>
                <c:pt idx="1500">
                  <c:v>-1.7603512531000007</c:v>
                </c:pt>
                <c:pt idx="1501">
                  <c:v>-1.8252822904599997</c:v>
                </c:pt>
                <c:pt idx="1502">
                  <c:v>-1.8567415456500003</c:v>
                </c:pt>
                <c:pt idx="1503">
                  <c:v>-1.8455216398799992</c:v>
                </c:pt>
                <c:pt idx="1504">
                  <c:v>-1.7945252866000017</c:v>
                </c:pt>
                <c:pt idx="1505">
                  <c:v>-1.7316431993600006</c:v>
                </c:pt>
                <c:pt idx="1506">
                  <c:v>-1.6713309855099991</c:v>
                </c:pt>
                <c:pt idx="1507">
                  <c:v>-1.6292711402600013</c:v>
                </c:pt>
                <c:pt idx="1508">
                  <c:v>-1.6215669663399992</c:v>
                </c:pt>
                <c:pt idx="1509">
                  <c:v>-1.63802543664</c:v>
                </c:pt>
                <c:pt idx="1510">
                  <c:v>-1.6836391045399992</c:v>
                </c:pt>
                <c:pt idx="1511">
                  <c:v>-1.7430533644499997</c:v>
                </c:pt>
                <c:pt idx="1512">
                  <c:v>-1.7902987110300002</c:v>
                </c:pt>
                <c:pt idx="1513">
                  <c:v>-1.8251660680899997</c:v>
                </c:pt>
                <c:pt idx="1514">
                  <c:v>-1.8268657173599998</c:v>
                </c:pt>
                <c:pt idx="1515">
                  <c:v>-1.7859614924499994</c:v>
                </c:pt>
                <c:pt idx="1516">
                  <c:v>-1.7299676541900002</c:v>
                </c:pt>
                <c:pt idx="1517">
                  <c:v>-1.6661736877100002</c:v>
                </c:pt>
                <c:pt idx="1518">
                  <c:v>-1.6167334714700003</c:v>
                </c:pt>
                <c:pt idx="1519">
                  <c:v>-1.6011245171299995</c:v>
                </c:pt>
                <c:pt idx="1520">
                  <c:v>-1.6268478577899996</c:v>
                </c:pt>
                <c:pt idx="1521">
                  <c:v>-1.6783473169600003</c:v>
                </c:pt>
                <c:pt idx="1522">
                  <c:v>-1.7594204375999998</c:v>
                </c:pt>
                <c:pt idx="1523">
                  <c:v>-1.8294243324300006</c:v>
                </c:pt>
                <c:pt idx="1524">
                  <c:v>-1.8753655899200004</c:v>
                </c:pt>
                <c:pt idx="1525">
                  <c:v>-1.8757800102099997</c:v>
                </c:pt>
                <c:pt idx="1526">
                  <c:v>-1.8390656887300005</c:v>
                </c:pt>
                <c:pt idx="1527">
                  <c:v>-1.7648027021900015</c:v>
                </c:pt>
                <c:pt idx="1528">
                  <c:v>-1.6805320663699987</c:v>
                </c:pt>
                <c:pt idx="1529">
                  <c:v>-1.6125791223400006</c:v>
                </c:pt>
                <c:pt idx="1530">
                  <c:v>-1.5666977654299996</c:v>
                </c:pt>
                <c:pt idx="1531">
                  <c:v>-1.5745060793900001</c:v>
                </c:pt>
                <c:pt idx="1532">
                  <c:v>-1.6288419350800001</c:v>
                </c:pt>
                <c:pt idx="1533">
                  <c:v>-1.7142239425300019</c:v>
                </c:pt>
                <c:pt idx="1534">
                  <c:v>-1.8115242453500002</c:v>
                </c:pt>
                <c:pt idx="1535">
                  <c:v>-1.8799592589399996</c:v>
                </c:pt>
                <c:pt idx="1536">
                  <c:v>-1.8976758671599998</c:v>
                </c:pt>
                <c:pt idx="1537">
                  <c:v>-1.8457642328600006</c:v>
                </c:pt>
                <c:pt idx="1538">
                  <c:v>-1.7457008514900001</c:v>
                </c:pt>
                <c:pt idx="1539">
                  <c:v>-1.6312482176500001</c:v>
                </c:pt>
                <c:pt idx="1540">
                  <c:v>-1.5461784574999995</c:v>
                </c:pt>
                <c:pt idx="1541">
                  <c:v>-1.50775335832</c:v>
                </c:pt>
                <c:pt idx="1542">
                  <c:v>-1.5334339304199995</c:v>
                </c:pt>
                <c:pt idx="1543">
                  <c:v>-1.6142541207199999</c:v>
                </c:pt>
                <c:pt idx="1544">
                  <c:v>-1.7344569869699997</c:v>
                </c:pt>
                <c:pt idx="1545">
                  <c:v>-1.8534124089400001</c:v>
                </c:pt>
                <c:pt idx="1546">
                  <c:v>-1.9439789229600011</c:v>
                </c:pt>
                <c:pt idx="1547">
                  <c:v>-1.9657244449100006</c:v>
                </c:pt>
                <c:pt idx="1548">
                  <c:v>-1.9223519838199996</c:v>
                </c:pt>
                <c:pt idx="1549">
                  <c:v>-1.8222389145500006</c:v>
                </c:pt>
                <c:pt idx="1550">
                  <c:v>-1.6912101022999992</c:v>
                </c:pt>
                <c:pt idx="1551">
                  <c:v>-1.5754659828199999</c:v>
                </c:pt>
                <c:pt idx="1552">
                  <c:v>-1.4950317418199996</c:v>
                </c:pt>
                <c:pt idx="1553">
                  <c:v>-1.4705011283899994</c:v>
                </c:pt>
                <c:pt idx="1554">
                  <c:v>-1.5189352037399999</c:v>
                </c:pt>
                <c:pt idx="1555">
                  <c:v>-1.6254992064599996</c:v>
                </c:pt>
                <c:pt idx="1556">
                  <c:v>-1.7711255515799997</c:v>
                </c:pt>
                <c:pt idx="1557">
                  <c:v>-1.9184083714799995</c:v>
                </c:pt>
                <c:pt idx="1558">
                  <c:v>-2.0162558578600005</c:v>
                </c:pt>
                <c:pt idx="1559">
                  <c:v>-2.0378882053299998</c:v>
                </c:pt>
                <c:pt idx="1560">
                  <c:v>-1.9690357408800019</c:v>
                </c:pt>
                <c:pt idx="1561">
                  <c:v>-1.8331727328400005</c:v>
                </c:pt>
                <c:pt idx="1562">
                  <c:v>-1.6896548479399984</c:v>
                </c:pt>
                <c:pt idx="1563">
                  <c:v>-1.5783638450599999</c:v>
                </c:pt>
                <c:pt idx="1564">
                  <c:v>-1.52878474923</c:v>
                </c:pt>
                <c:pt idx="1565">
                  <c:v>-1.5460747879399996</c:v>
                </c:pt>
                <c:pt idx="1566">
                  <c:v>-1.6453562218700002</c:v>
                </c:pt>
                <c:pt idx="1567">
                  <c:v>-1.7841960324999995</c:v>
                </c:pt>
                <c:pt idx="1568">
                  <c:v>-1.9381406592799997</c:v>
                </c:pt>
                <c:pt idx="1569">
                  <c:v>-2.0548958308399996</c:v>
                </c:pt>
                <c:pt idx="1570">
                  <c:v>-2.1070604112600004</c:v>
                </c:pt>
                <c:pt idx="1571">
                  <c:v>-2.0662138704900004</c:v>
                </c:pt>
                <c:pt idx="1572">
                  <c:v>-1.9526280638399995</c:v>
                </c:pt>
                <c:pt idx="1573">
                  <c:v>-1.7975598322700002</c:v>
                </c:pt>
                <c:pt idx="1574">
                  <c:v>-1.6587764972400003</c:v>
                </c:pt>
                <c:pt idx="1575">
                  <c:v>-1.5830748020500005</c:v>
                </c:pt>
                <c:pt idx="1576">
                  <c:v>-1.5792624218500018</c:v>
                </c:pt>
                <c:pt idx="1577">
                  <c:v>-1.6614926464299995</c:v>
                </c:pt>
                <c:pt idx="1578">
                  <c:v>-1.7927438523399999</c:v>
                </c:pt>
                <c:pt idx="1579">
                  <c:v>-1.9354087888799996</c:v>
                </c:pt>
                <c:pt idx="1580">
                  <c:v>-2.0378248021399994</c:v>
                </c:pt>
                <c:pt idx="1581">
                  <c:v>-2.0719837763200006</c:v>
                </c:pt>
                <c:pt idx="1582">
                  <c:v>-2.0194079330099992</c:v>
                </c:pt>
                <c:pt idx="1583">
                  <c:v>-1.9188766214199999</c:v>
                </c:pt>
                <c:pt idx="1584">
                  <c:v>-1.8030513129300016</c:v>
                </c:pt>
                <c:pt idx="1585">
                  <c:v>-1.7052740504499999</c:v>
                </c:pt>
                <c:pt idx="1586">
                  <c:v>-1.6598325976300001</c:v>
                </c:pt>
                <c:pt idx="1587">
                  <c:v>-1.6653172929999993</c:v>
                </c:pt>
                <c:pt idx="1588">
                  <c:v>-1.7203981525299996</c:v>
                </c:pt>
                <c:pt idx="1589">
                  <c:v>-1.8155195050499997</c:v>
                </c:pt>
                <c:pt idx="1590">
                  <c:v>-1.9213583575600002</c:v>
                </c:pt>
                <c:pt idx="1591">
                  <c:v>-1.9927082275700005</c:v>
                </c:pt>
                <c:pt idx="1592">
                  <c:v>-2.0158580424300006</c:v>
                </c:pt>
                <c:pt idx="1593">
                  <c:v>-1.9664298200499999</c:v>
                </c:pt>
                <c:pt idx="1594">
                  <c:v>-1.8628094058900004</c:v>
                </c:pt>
                <c:pt idx="1595">
                  <c:v>-1.7350274099100003</c:v>
                </c:pt>
                <c:pt idx="1596">
                  <c:v>-1.62764295734</c:v>
                </c:pt>
                <c:pt idx="1597">
                  <c:v>-1.5707868542000012</c:v>
                </c:pt>
                <c:pt idx="1598">
                  <c:v>-1.5890328113400001</c:v>
                </c:pt>
                <c:pt idx="1599">
                  <c:v>-1.6637584956700002</c:v>
                </c:pt>
                <c:pt idx="1600">
                  <c:v>-1.7688857949100019</c:v>
                </c:pt>
                <c:pt idx="1601">
                  <c:v>-1.8710034340999999</c:v>
                </c:pt>
                <c:pt idx="1602">
                  <c:v>-1.9406916402299998</c:v>
                </c:pt>
                <c:pt idx="1603">
                  <c:v>-1.9487172806199999</c:v>
                </c:pt>
                <c:pt idx="1604">
                  <c:v>-1.9005893909399987</c:v>
                </c:pt>
                <c:pt idx="1605">
                  <c:v>-1.8150721584900007</c:v>
                </c:pt>
                <c:pt idx="1606">
                  <c:v>-1.7105186897399993</c:v>
                </c:pt>
                <c:pt idx="1607">
                  <c:v>-1.6263867627400006</c:v>
                </c:pt>
                <c:pt idx="1608">
                  <c:v>-1.5845908248599996</c:v>
                </c:pt>
                <c:pt idx="1609">
                  <c:v>-1.6010734619100004</c:v>
                </c:pt>
                <c:pt idx="1610">
                  <c:v>-1.68781101613</c:v>
                </c:pt>
                <c:pt idx="1611">
                  <c:v>-1.8099963595600013</c:v>
                </c:pt>
                <c:pt idx="1612">
                  <c:v>-1.9400494599300002</c:v>
                </c:pt>
                <c:pt idx="1613">
                  <c:v>-2.0235999336799995</c:v>
                </c:pt>
                <c:pt idx="1614">
                  <c:v>-2.0334621075699997</c:v>
                </c:pt>
                <c:pt idx="1615">
                  <c:v>-1.9652762159499992</c:v>
                </c:pt>
                <c:pt idx="1616">
                  <c:v>-1.8454133866499998</c:v>
                </c:pt>
                <c:pt idx="1617">
                  <c:v>-1.7312772081599999</c:v>
                </c:pt>
                <c:pt idx="1618">
                  <c:v>-1.65448328216</c:v>
                </c:pt>
                <c:pt idx="1619">
                  <c:v>-1.6450504132799992</c:v>
                </c:pt>
                <c:pt idx="1620">
                  <c:v>-1.6938510094700001</c:v>
                </c:pt>
                <c:pt idx="1621">
                  <c:v>-1.7903847281400018</c:v>
                </c:pt>
                <c:pt idx="1622">
                  <c:v>-1.8967744039999999</c:v>
                </c:pt>
                <c:pt idx="1623">
                  <c:v>-1.9902948725999994</c:v>
                </c:pt>
                <c:pt idx="1624">
                  <c:v>-2.0479313087899991</c:v>
                </c:pt>
                <c:pt idx="1625">
                  <c:v>-2.0490707604499998</c:v>
                </c:pt>
                <c:pt idx="1626">
                  <c:v>-1.9941614545199982</c:v>
                </c:pt>
                <c:pt idx="1627">
                  <c:v>-1.9022931316199996</c:v>
                </c:pt>
                <c:pt idx="1628">
                  <c:v>-1.7953917560200003</c:v>
                </c:pt>
                <c:pt idx="1629">
                  <c:v>-1.7100237531299993</c:v>
                </c:pt>
                <c:pt idx="1630">
                  <c:v>-1.6746011679699999</c:v>
                </c:pt>
                <c:pt idx="1631">
                  <c:v>-1.7028655202499998</c:v>
                </c:pt>
                <c:pt idx="1632">
                  <c:v>-1.7902378823899991</c:v>
                </c:pt>
                <c:pt idx="1633">
                  <c:v>-1.89907913519</c:v>
                </c:pt>
                <c:pt idx="1634">
                  <c:v>-2.0004705619399994</c:v>
                </c:pt>
                <c:pt idx="1635">
                  <c:v>-2.0472440409599995</c:v>
                </c:pt>
                <c:pt idx="1636">
                  <c:v>-2.0492609835</c:v>
                </c:pt>
                <c:pt idx="1637">
                  <c:v>-1.9907991145399995</c:v>
                </c:pt>
                <c:pt idx="1638">
                  <c:v>-1.9136564248400001</c:v>
                </c:pt>
                <c:pt idx="1639">
                  <c:v>-1.8412284978899998</c:v>
                </c:pt>
                <c:pt idx="1640">
                  <c:v>-1.7935957320799982</c:v>
                </c:pt>
                <c:pt idx="1641">
                  <c:v>-1.7809048820500002</c:v>
                </c:pt>
                <c:pt idx="1642">
                  <c:v>-1.8019181716400001</c:v>
                </c:pt>
                <c:pt idx="1643">
                  <c:v>-1.8574313449099997</c:v>
                </c:pt>
                <c:pt idx="1644">
                  <c:v>-1.9387452315800002</c:v>
                </c:pt>
                <c:pt idx="1645">
                  <c:v>-2.0258012754100001</c:v>
                </c:pt>
                <c:pt idx="1646">
                  <c:v>-2.0924592141899985</c:v>
                </c:pt>
                <c:pt idx="1647">
                  <c:v>-2.1104912699200002</c:v>
                </c:pt>
                <c:pt idx="1648">
                  <c:v>-2.0746933890300006</c:v>
                </c:pt>
                <c:pt idx="1649">
                  <c:v>-1.9915275762899993</c:v>
                </c:pt>
                <c:pt idx="1650">
                  <c:v>-1.9019215738799999</c:v>
                </c:pt>
                <c:pt idx="1651">
                  <c:v>-1.8287457836100001</c:v>
                </c:pt>
                <c:pt idx="1652">
                  <c:v>-1.8104199519100004</c:v>
                </c:pt>
                <c:pt idx="1653">
                  <c:v>-1.8461854466500003</c:v>
                </c:pt>
                <c:pt idx="1654">
                  <c:v>-1.9179587111000005</c:v>
                </c:pt>
                <c:pt idx="1655">
                  <c:v>-1.9913593833200003</c:v>
                </c:pt>
                <c:pt idx="1656">
                  <c:v>-2.0540635633599993</c:v>
                </c:pt>
                <c:pt idx="1657">
                  <c:v>-2.0798292287300004</c:v>
                </c:pt>
                <c:pt idx="1658">
                  <c:v>-2.0769531973499995</c:v>
                </c:pt>
                <c:pt idx="1659">
                  <c:v>-2.049029489770001</c:v>
                </c:pt>
                <c:pt idx="1660">
                  <c:v>-2.0109808543900005</c:v>
                </c:pt>
                <c:pt idx="1661">
                  <c:v>-1.9821248580300002</c:v>
                </c:pt>
                <c:pt idx="1662">
                  <c:v>-1.9702849745199997</c:v>
                </c:pt>
                <c:pt idx="1663">
                  <c:v>-1.9738667418400004</c:v>
                </c:pt>
                <c:pt idx="1664">
                  <c:v>-1.9965805392599998</c:v>
                </c:pt>
                <c:pt idx="1665">
                  <c:v>-2.0374262705300001</c:v>
                </c:pt>
                <c:pt idx="1666">
                  <c:v>-2.0839752291400004</c:v>
                </c:pt>
                <c:pt idx="1667">
                  <c:v>-2.1169053847399995</c:v>
                </c:pt>
                <c:pt idx="1668">
                  <c:v>-2.1180995507999993</c:v>
                </c:pt>
                <c:pt idx="1669">
                  <c:v>-2.09608443723</c:v>
                </c:pt>
                <c:pt idx="1670">
                  <c:v>-2.0556045121099999</c:v>
                </c:pt>
                <c:pt idx="1671">
                  <c:v>-2.0164169597999999</c:v>
                </c:pt>
                <c:pt idx="1672">
                  <c:v>-1.9974052990900002</c:v>
                </c:pt>
                <c:pt idx="1673">
                  <c:v>-2.0099137700599985</c:v>
                </c:pt>
                <c:pt idx="1674">
                  <c:v>-2.0637609124600003</c:v>
                </c:pt>
                <c:pt idx="1675">
                  <c:v>-2.1105061840499992</c:v>
                </c:pt>
                <c:pt idx="1676">
                  <c:v>-2.1510565663199994</c:v>
                </c:pt>
                <c:pt idx="1677">
                  <c:v>-2.1793760723600002</c:v>
                </c:pt>
                <c:pt idx="1678">
                  <c:v>-2.1659173696099994</c:v>
                </c:pt>
                <c:pt idx="1679">
                  <c:v>-2.1285772386400001</c:v>
                </c:pt>
                <c:pt idx="1680">
                  <c:v>-2.0783064914599994</c:v>
                </c:pt>
                <c:pt idx="1681">
                  <c:v>-2.0276020112399995</c:v>
                </c:pt>
                <c:pt idx="1682">
                  <c:v>-1.9961672959500019</c:v>
                </c:pt>
                <c:pt idx="1683">
                  <c:v>-1.9976793976299994</c:v>
                </c:pt>
                <c:pt idx="1684">
                  <c:v>-2.0432054390999994</c:v>
                </c:pt>
                <c:pt idx="1685">
                  <c:v>-2.1107686378200001</c:v>
                </c:pt>
                <c:pt idx="1686">
                  <c:v>-2.2018275853499993</c:v>
                </c:pt>
                <c:pt idx="1687">
                  <c:v>-2.2897802936299998</c:v>
                </c:pt>
                <c:pt idx="1688">
                  <c:v>-2.3354953801300002</c:v>
                </c:pt>
                <c:pt idx="1689">
                  <c:v>-2.3347985702900016</c:v>
                </c:pt>
                <c:pt idx="1690">
                  <c:v>-2.2722462976099997</c:v>
                </c:pt>
                <c:pt idx="1691">
                  <c:v>-2.1708504425499999</c:v>
                </c:pt>
                <c:pt idx="1692">
                  <c:v>-2.0644206134599985</c:v>
                </c:pt>
                <c:pt idx="1693">
                  <c:v>-1.9853704878799994</c:v>
                </c:pt>
                <c:pt idx="1694">
                  <c:v>-1.9660304363399992</c:v>
                </c:pt>
                <c:pt idx="1695">
                  <c:v>-2.0138286300899999</c:v>
                </c:pt>
                <c:pt idx="1696">
                  <c:v>-2.1180911399200002</c:v>
                </c:pt>
                <c:pt idx="1697">
                  <c:v>-2.2592461178000005</c:v>
                </c:pt>
                <c:pt idx="1698">
                  <c:v>-2.3998868125700001</c:v>
                </c:pt>
                <c:pt idx="1699">
                  <c:v>-2.4868654618799995</c:v>
                </c:pt>
                <c:pt idx="1700">
                  <c:v>-2.4930478480400002</c:v>
                </c:pt>
                <c:pt idx="1701">
                  <c:v>-2.4065111671700001</c:v>
                </c:pt>
                <c:pt idx="1702">
                  <c:v>-2.2437516486100009</c:v>
                </c:pt>
                <c:pt idx="1703">
                  <c:v>-2.0843611452299999</c:v>
                </c:pt>
                <c:pt idx="1704">
                  <c:v>-1.96020474025</c:v>
                </c:pt>
                <c:pt idx="1705">
                  <c:v>-1.9125723116200002</c:v>
                </c:pt>
                <c:pt idx="1706">
                  <c:v>-1.9523249562299994</c:v>
                </c:pt>
                <c:pt idx="1707">
                  <c:v>-2.0734843877800002</c:v>
                </c:pt>
                <c:pt idx="1708">
                  <c:v>-2.2449030935800001</c:v>
                </c:pt>
                <c:pt idx="1709">
                  <c:v>-2.42405344785</c:v>
                </c:pt>
                <c:pt idx="1710">
                  <c:v>-2.5671038027999997</c:v>
                </c:pt>
                <c:pt idx="1711">
                  <c:v>-2.6155936260699999</c:v>
                </c:pt>
                <c:pt idx="1712">
                  <c:v>-2.5543042096900006</c:v>
                </c:pt>
                <c:pt idx="1713">
                  <c:v>-2.4002121712800002</c:v>
                </c:pt>
                <c:pt idx="1714">
                  <c:v>-2.1989915766300001</c:v>
                </c:pt>
                <c:pt idx="1715">
                  <c:v>-2.0235082988199986</c:v>
                </c:pt>
                <c:pt idx="1716">
                  <c:v>-1.907070451740001</c:v>
                </c:pt>
                <c:pt idx="1717">
                  <c:v>-1.8944724735600005</c:v>
                </c:pt>
                <c:pt idx="1718">
                  <c:v>-1.9661866159000003</c:v>
                </c:pt>
                <c:pt idx="1719">
                  <c:v>-2.1495702231399996</c:v>
                </c:pt>
                <c:pt idx="1720">
                  <c:v>-2.3546210963899989</c:v>
                </c:pt>
                <c:pt idx="1721">
                  <c:v>-2.5482318023699997</c:v>
                </c:pt>
                <c:pt idx="1722">
                  <c:v>-2.6374752470300002</c:v>
                </c:pt>
                <c:pt idx="1723">
                  <c:v>-2.6061141360899991</c:v>
                </c:pt>
                <c:pt idx="1724">
                  <c:v>-2.4598589317700008</c:v>
                </c:pt>
                <c:pt idx="1725">
                  <c:v>-2.2627346820400005</c:v>
                </c:pt>
                <c:pt idx="1726">
                  <c:v>-2.0699628756000004</c:v>
                </c:pt>
                <c:pt idx="1727">
                  <c:v>-1.9174530944999995</c:v>
                </c:pt>
                <c:pt idx="1728">
                  <c:v>-1.8628699715300014</c:v>
                </c:pt>
                <c:pt idx="1729">
                  <c:v>-1.9171539292000006</c:v>
                </c:pt>
                <c:pt idx="1730">
                  <c:v>-2.0496630494100003</c:v>
                </c:pt>
                <c:pt idx="1731">
                  <c:v>-2.2575088508299999</c:v>
                </c:pt>
                <c:pt idx="1732">
                  <c:v>-2.46369398548</c:v>
                </c:pt>
                <c:pt idx="1733">
                  <c:v>-2.588677104169999</c:v>
                </c:pt>
                <c:pt idx="1734">
                  <c:v>-2.5929652708000006</c:v>
                </c:pt>
                <c:pt idx="1735">
                  <c:v>-2.4799798559199999</c:v>
                </c:pt>
                <c:pt idx="1736">
                  <c:v>-2.2678479345599998</c:v>
                </c:pt>
                <c:pt idx="1737">
                  <c:v>-2.0541524884400002</c:v>
                </c:pt>
                <c:pt idx="1738">
                  <c:v>-1.9042946838900012</c:v>
                </c:pt>
                <c:pt idx="1739">
                  <c:v>-1.8420790614300016</c:v>
                </c:pt>
                <c:pt idx="1740">
                  <c:v>-1.9018489069600006</c:v>
                </c:pt>
                <c:pt idx="1741">
                  <c:v>-2.0484446683600002</c:v>
                </c:pt>
                <c:pt idx="1742">
                  <c:v>-2.2275928586900005</c:v>
                </c:pt>
                <c:pt idx="1743">
                  <c:v>-2.40386729027</c:v>
                </c:pt>
                <c:pt idx="1744">
                  <c:v>-2.5212535636099984</c:v>
                </c:pt>
                <c:pt idx="1745">
                  <c:v>-2.5167292972899995</c:v>
                </c:pt>
                <c:pt idx="1746">
                  <c:v>-2.41074443748</c:v>
                </c:pt>
                <c:pt idx="1747">
                  <c:v>-2.2312325733199998</c:v>
                </c:pt>
                <c:pt idx="1748">
                  <c:v>-2.0275963947900006</c:v>
                </c:pt>
                <c:pt idx="1749">
                  <c:v>-1.8647056149599996</c:v>
                </c:pt>
                <c:pt idx="1750">
                  <c:v>-1.7923358020699984</c:v>
                </c:pt>
                <c:pt idx="1751">
                  <c:v>-1.8174888657900001</c:v>
                </c:pt>
                <c:pt idx="1752">
                  <c:v>-1.9539541684299999</c:v>
                </c:pt>
                <c:pt idx="1753">
                  <c:v>-2.147971942359999</c:v>
                </c:pt>
                <c:pt idx="1754">
                  <c:v>-2.3483959755100017</c:v>
                </c:pt>
                <c:pt idx="1755">
                  <c:v>-2.4843540618599995</c:v>
                </c:pt>
                <c:pt idx="1756">
                  <c:v>-2.4913637644400004</c:v>
                </c:pt>
                <c:pt idx="1757">
                  <c:v>-2.3798161863699998</c:v>
                </c:pt>
                <c:pt idx="1758">
                  <c:v>-2.1999551785000007</c:v>
                </c:pt>
                <c:pt idx="1759">
                  <c:v>-2.0195330443300006</c:v>
                </c:pt>
                <c:pt idx="1760">
                  <c:v>-1.8703700196500004</c:v>
                </c:pt>
                <c:pt idx="1761">
                  <c:v>-1.81578980127</c:v>
                </c:pt>
                <c:pt idx="1762">
                  <c:v>-1.8462173094799994</c:v>
                </c:pt>
                <c:pt idx="1763">
                  <c:v>-1.9721354649299996</c:v>
                </c:pt>
                <c:pt idx="1764">
                  <c:v>-2.1518651333899994</c:v>
                </c:pt>
                <c:pt idx="1765">
                  <c:v>-2.34819119403</c:v>
                </c:pt>
                <c:pt idx="1766">
                  <c:v>-2.4848885467400006</c:v>
                </c:pt>
                <c:pt idx="1767">
                  <c:v>-2.5165116768800004</c:v>
                </c:pt>
                <c:pt idx="1768">
                  <c:v>-2.4023137824400003</c:v>
                </c:pt>
                <c:pt idx="1769">
                  <c:v>-2.2075867269300002</c:v>
                </c:pt>
                <c:pt idx="1770">
                  <c:v>-1.9768830697799999</c:v>
                </c:pt>
                <c:pt idx="1771">
                  <c:v>-1.7970484987400004</c:v>
                </c:pt>
                <c:pt idx="1772">
                  <c:v>-1.7023779075699998</c:v>
                </c:pt>
                <c:pt idx="1773">
                  <c:v>-1.7384090290199992</c:v>
                </c:pt>
                <c:pt idx="1774">
                  <c:v>-1.8845492544400002</c:v>
                </c:pt>
                <c:pt idx="1775">
                  <c:v>-2.1051293841900005</c:v>
                </c:pt>
                <c:pt idx="1776">
                  <c:v>-2.3142777584199998</c:v>
                </c:pt>
                <c:pt idx="1777">
                  <c:v>-2.4522082877200013</c:v>
                </c:pt>
                <c:pt idx="1778">
                  <c:v>-2.4512466398699999</c:v>
                </c:pt>
                <c:pt idx="1779">
                  <c:v>-2.3370781488099994</c:v>
                </c:pt>
                <c:pt idx="1780">
                  <c:v>-2.1450854171400016</c:v>
                </c:pt>
                <c:pt idx="1781">
                  <c:v>-1.9322970575100005</c:v>
                </c:pt>
                <c:pt idx="1782">
                  <c:v>-1.7576666920799999</c:v>
                </c:pt>
                <c:pt idx="1783">
                  <c:v>-1.6563192958299997</c:v>
                </c:pt>
                <c:pt idx="1784">
                  <c:v>-1.6497925807399998</c:v>
                </c:pt>
                <c:pt idx="1785">
                  <c:v>-1.76065265635</c:v>
                </c:pt>
                <c:pt idx="1786">
                  <c:v>-1.9467104102800004</c:v>
                </c:pt>
                <c:pt idx="1787">
                  <c:v>-2.1567807182399994</c:v>
                </c:pt>
                <c:pt idx="1788">
                  <c:v>-2.3438701174499994</c:v>
                </c:pt>
                <c:pt idx="1789">
                  <c:v>-2.4077855140399995</c:v>
                </c:pt>
                <c:pt idx="1790">
                  <c:v>-2.3425711851999984</c:v>
                </c:pt>
                <c:pt idx="1791">
                  <c:v>-2.1690716995900012</c:v>
                </c:pt>
                <c:pt idx="1792">
                  <c:v>-1.9621796148199999</c:v>
                </c:pt>
                <c:pt idx="1793">
                  <c:v>-1.7858648053600001</c:v>
                </c:pt>
                <c:pt idx="1794">
                  <c:v>-1.6907911779699987</c:v>
                </c:pt>
                <c:pt idx="1795">
                  <c:v>-1.68102402856</c:v>
                </c:pt>
                <c:pt idx="1796">
                  <c:v>-1.775990042550001</c:v>
                </c:pt>
                <c:pt idx="1797">
                  <c:v>-1.9009901580000017</c:v>
                </c:pt>
                <c:pt idx="1798">
                  <c:v>-2.0580388634799989</c:v>
                </c:pt>
                <c:pt idx="1799">
                  <c:v>-2.1988674336099994</c:v>
                </c:pt>
                <c:pt idx="1800">
                  <c:v>-2.2638074639900005</c:v>
                </c:pt>
                <c:pt idx="1801">
                  <c:v>-2.2284400498199997</c:v>
                </c:pt>
                <c:pt idx="1802">
                  <c:v>-2.1364656566899995</c:v>
                </c:pt>
                <c:pt idx="1803">
                  <c:v>-1.9623573718899996</c:v>
                </c:pt>
                <c:pt idx="1804">
                  <c:v>-1.8069528708100002</c:v>
                </c:pt>
                <c:pt idx="1805">
                  <c:v>-1.69349558052</c:v>
                </c:pt>
                <c:pt idx="1806">
                  <c:v>-1.6627247129300005</c:v>
                </c:pt>
                <c:pt idx="1807">
                  <c:v>-1.7193981533700007</c:v>
                </c:pt>
                <c:pt idx="1808">
                  <c:v>-1.86298740871</c:v>
                </c:pt>
                <c:pt idx="1809">
                  <c:v>-2.0236131716300001</c:v>
                </c:pt>
                <c:pt idx="1810">
                  <c:v>-2.1567954210500009</c:v>
                </c:pt>
                <c:pt idx="1811">
                  <c:v>-2.2167997837400004</c:v>
                </c:pt>
                <c:pt idx="1812">
                  <c:v>-2.1832490351699989</c:v>
                </c:pt>
                <c:pt idx="1813">
                  <c:v>-2.0822153735999995</c:v>
                </c:pt>
                <c:pt idx="1814">
                  <c:v>-1.9604635492099998</c:v>
                </c:pt>
                <c:pt idx="1815">
                  <c:v>-1.8497094272599997</c:v>
                </c:pt>
                <c:pt idx="1816">
                  <c:v>-1.7845522810899996</c:v>
                </c:pt>
                <c:pt idx="1817">
                  <c:v>-1.7834870851</c:v>
                </c:pt>
                <c:pt idx="1818">
                  <c:v>-1.8191296347100008</c:v>
                </c:pt>
                <c:pt idx="1819">
                  <c:v>-1.8941570076400001</c:v>
                </c:pt>
                <c:pt idx="1820">
                  <c:v>-1.9565914404699993</c:v>
                </c:pt>
                <c:pt idx="1821">
                  <c:v>-2.0140783835400002</c:v>
                </c:pt>
                <c:pt idx="1822">
                  <c:v>-2.0382157509000001</c:v>
                </c:pt>
                <c:pt idx="1823">
                  <c:v>-2.0167556570000005</c:v>
                </c:pt>
                <c:pt idx="1824">
                  <c:v>-1.9682241973999994</c:v>
                </c:pt>
                <c:pt idx="1825">
                  <c:v>-1.8996612796600008</c:v>
                </c:pt>
                <c:pt idx="1826">
                  <c:v>-1.8487449714499999</c:v>
                </c:pt>
                <c:pt idx="1827">
                  <c:v>-1.8388577670999995</c:v>
                </c:pt>
                <c:pt idx="1828">
                  <c:v>-1.890986773789999</c:v>
                </c:pt>
                <c:pt idx="1829">
                  <c:v>-1.9603588948700004</c:v>
                </c:pt>
                <c:pt idx="1830">
                  <c:v>-2.0338204046100006</c:v>
                </c:pt>
                <c:pt idx="1831">
                  <c:v>-2.0754956879400002</c:v>
                </c:pt>
                <c:pt idx="1832">
                  <c:v>-2.0638052312199999</c:v>
                </c:pt>
                <c:pt idx="1833">
                  <c:v>-2.0152214996599995</c:v>
                </c:pt>
                <c:pt idx="1834">
                  <c:v>-1.9392223645999997</c:v>
                </c:pt>
                <c:pt idx="1835">
                  <c:v>-1.8722440082899987</c:v>
                </c:pt>
                <c:pt idx="1836">
                  <c:v>-1.8303451403000013</c:v>
                </c:pt>
                <c:pt idx="1837">
                  <c:v>-1.8356378176400008</c:v>
                </c:pt>
                <c:pt idx="1838">
                  <c:v>-1.8800454642900006</c:v>
                </c:pt>
                <c:pt idx="1839">
                  <c:v>-1.9341602959700002</c:v>
                </c:pt>
                <c:pt idx="1840">
                  <c:v>-2.0122957762499998</c:v>
                </c:pt>
                <c:pt idx="1841">
                  <c:v>-2.0696465816099998</c:v>
                </c:pt>
                <c:pt idx="1842">
                  <c:v>-2.0774464104199999</c:v>
                </c:pt>
                <c:pt idx="1843">
                  <c:v>-2.0501580785599995</c:v>
                </c:pt>
                <c:pt idx="1844">
                  <c:v>-1.9619767897499996</c:v>
                </c:pt>
                <c:pt idx="1845">
                  <c:v>-1.8647549224700002</c:v>
                </c:pt>
                <c:pt idx="1846">
                  <c:v>-1.75792906132</c:v>
                </c:pt>
                <c:pt idx="1847">
                  <c:v>-1.6968325210900006</c:v>
                </c:pt>
                <c:pt idx="1848">
                  <c:v>-1.6922563646199995</c:v>
                </c:pt>
                <c:pt idx="1849">
                  <c:v>-1.7788419723099995</c:v>
                </c:pt>
                <c:pt idx="1850">
                  <c:v>-1.9278476320199993</c:v>
                </c:pt>
                <c:pt idx="1851">
                  <c:v>-2.0856539356800003</c:v>
                </c:pt>
                <c:pt idx="1852">
                  <c:v>-2.2136694758300006</c:v>
                </c:pt>
                <c:pt idx="1853">
                  <c:v>-2.2491318544000003</c:v>
                </c:pt>
                <c:pt idx="1854">
                  <c:v>-2.1832684119799985</c:v>
                </c:pt>
                <c:pt idx="1855">
                  <c:v>-2.0367255469399996</c:v>
                </c:pt>
                <c:pt idx="1856">
                  <c:v>-1.8393416403599994</c:v>
                </c:pt>
                <c:pt idx="1857">
                  <c:v>-1.68695304166</c:v>
                </c:pt>
                <c:pt idx="1858">
                  <c:v>-1.5948290844800006</c:v>
                </c:pt>
                <c:pt idx="1859">
                  <c:v>-1.5908958224800003</c:v>
                </c:pt>
                <c:pt idx="1860">
                  <c:v>-1.6914754311699998</c:v>
                </c:pt>
                <c:pt idx="1861">
                  <c:v>-1.8414354180499997</c:v>
                </c:pt>
                <c:pt idx="1862">
                  <c:v>-2.0364076940499998</c:v>
                </c:pt>
                <c:pt idx="1863">
                  <c:v>-2.1901241538300016</c:v>
                </c:pt>
                <c:pt idx="1864">
                  <c:v>-2.2530411920799995</c:v>
                </c:pt>
                <c:pt idx="1865">
                  <c:v>-2.1855093165800006</c:v>
                </c:pt>
                <c:pt idx="1866">
                  <c:v>-2.0217394838700016</c:v>
                </c:pt>
                <c:pt idx="1867">
                  <c:v>-1.7926461929499986</c:v>
                </c:pt>
                <c:pt idx="1868">
                  <c:v>-1.6065477793000003</c:v>
                </c:pt>
                <c:pt idx="1869">
                  <c:v>-1.4730078620900011</c:v>
                </c:pt>
                <c:pt idx="1870">
                  <c:v>-1.4566814590500012</c:v>
                </c:pt>
                <c:pt idx="1871">
                  <c:v>-1.5547671841099999</c:v>
                </c:pt>
                <c:pt idx="1872">
                  <c:v>-1.7239302617700003</c:v>
                </c:pt>
                <c:pt idx="1873">
                  <c:v>-1.9293462058600004</c:v>
                </c:pt>
                <c:pt idx="1874">
                  <c:v>-2.1196609684299994</c:v>
                </c:pt>
                <c:pt idx="1875">
                  <c:v>-2.2206849639500001</c:v>
                </c:pt>
                <c:pt idx="1876">
                  <c:v>-2.1993780899699997</c:v>
                </c:pt>
                <c:pt idx="1877">
                  <c:v>-2.0613559874699994</c:v>
                </c:pt>
                <c:pt idx="1878">
                  <c:v>-1.8397298099500001</c:v>
                </c:pt>
                <c:pt idx="1879">
                  <c:v>-1.6426994874099996</c:v>
                </c:pt>
                <c:pt idx="1880">
                  <c:v>-1.4774649297599998</c:v>
                </c:pt>
                <c:pt idx="1881">
                  <c:v>-1.41300555523</c:v>
                </c:pt>
                <c:pt idx="1882">
                  <c:v>-1.4568287896300001</c:v>
                </c:pt>
                <c:pt idx="1883">
                  <c:v>-1.5980811585699999</c:v>
                </c:pt>
                <c:pt idx="1884">
                  <c:v>-1.7896226007999985</c:v>
                </c:pt>
                <c:pt idx="1885">
                  <c:v>-2.0040075537100002</c:v>
                </c:pt>
                <c:pt idx="1886">
                  <c:v>-2.1179491015900003</c:v>
                </c:pt>
                <c:pt idx="1887">
                  <c:v>-2.1359069228199985</c:v>
                </c:pt>
                <c:pt idx="1888">
                  <c:v>-2.0151882114799995</c:v>
                </c:pt>
                <c:pt idx="1889">
                  <c:v>-1.8181201195999999</c:v>
                </c:pt>
                <c:pt idx="1890">
                  <c:v>-1.6022961061599998</c:v>
                </c:pt>
                <c:pt idx="1891">
                  <c:v>-1.4207035041800005</c:v>
                </c:pt>
                <c:pt idx="1892">
                  <c:v>-1.3363309054600006</c:v>
                </c:pt>
                <c:pt idx="1893">
                  <c:v>-1.3606468318300005</c:v>
                </c:pt>
                <c:pt idx="1894">
                  <c:v>-1.5076899239799997</c:v>
                </c:pt>
                <c:pt idx="1895">
                  <c:v>-1.7024277763000006</c:v>
                </c:pt>
                <c:pt idx="1896">
                  <c:v>-1.9249388723999998</c:v>
                </c:pt>
                <c:pt idx="1897">
                  <c:v>-2.0657028562100006</c:v>
                </c:pt>
                <c:pt idx="1898">
                  <c:v>-2.0855847000500005</c:v>
                </c:pt>
                <c:pt idx="1899">
                  <c:v>-1.9871986973600002</c:v>
                </c:pt>
                <c:pt idx="1900">
                  <c:v>-1.7983911945800011</c:v>
                </c:pt>
                <c:pt idx="1901">
                  <c:v>-1.6078844755899997</c:v>
                </c:pt>
                <c:pt idx="1902">
                  <c:v>-1.4528705357199998</c:v>
                </c:pt>
                <c:pt idx="1903">
                  <c:v>-1.3812525157200013</c:v>
                </c:pt>
                <c:pt idx="1904">
                  <c:v>-1.415304136790001</c:v>
                </c:pt>
                <c:pt idx="1905">
                  <c:v>-1.5322128558599997</c:v>
                </c:pt>
                <c:pt idx="1906">
                  <c:v>-1.7237277705799992</c:v>
                </c:pt>
                <c:pt idx="1907">
                  <c:v>-1.9126587329200007</c:v>
                </c:pt>
                <c:pt idx="1908">
                  <c:v>-2.0374721726400007</c:v>
                </c:pt>
                <c:pt idx="1909">
                  <c:v>-2.0495297631599998</c:v>
                </c:pt>
                <c:pt idx="1910">
                  <c:v>-1.9659508185899996</c:v>
                </c:pt>
                <c:pt idx="1911">
                  <c:v>-1.7785303866300004</c:v>
                </c:pt>
                <c:pt idx="1912">
                  <c:v>-1.5831265985100003</c:v>
                </c:pt>
                <c:pt idx="1913">
                  <c:v>-1.4457325049400003</c:v>
                </c:pt>
                <c:pt idx="1914">
                  <c:v>-1.3750009861399994</c:v>
                </c:pt>
                <c:pt idx="1915">
                  <c:v>-1.4165491043099998</c:v>
                </c:pt>
                <c:pt idx="1916">
                  <c:v>-1.5369104040199999</c:v>
                </c:pt>
                <c:pt idx="1917">
                  <c:v>-1.7076765995800003</c:v>
                </c:pt>
                <c:pt idx="1918">
                  <c:v>-1.8871292119800005</c:v>
                </c:pt>
                <c:pt idx="1919">
                  <c:v>-1.9935891828399999</c:v>
                </c:pt>
                <c:pt idx="1920">
                  <c:v>-1.9954785630900005</c:v>
                </c:pt>
                <c:pt idx="1921">
                  <c:v>-1.8953832655299996</c:v>
                </c:pt>
                <c:pt idx="1922">
                  <c:v>-1.7200242230900002</c:v>
                </c:pt>
                <c:pt idx="1923">
                  <c:v>-1.53877802979</c:v>
                </c:pt>
                <c:pt idx="1924">
                  <c:v>-1.3841910588499997</c:v>
                </c:pt>
                <c:pt idx="1925">
                  <c:v>-1.3207781558200007</c:v>
                </c:pt>
                <c:pt idx="1926">
                  <c:v>-1.34988937415</c:v>
                </c:pt>
                <c:pt idx="1927">
                  <c:v>-1.4651276445599994</c:v>
                </c:pt>
                <c:pt idx="1928">
                  <c:v>-1.65135794499</c:v>
                </c:pt>
                <c:pt idx="1929">
                  <c:v>-1.8275919374100003</c:v>
                </c:pt>
                <c:pt idx="1930">
                  <c:v>-1.9240503979800012</c:v>
                </c:pt>
                <c:pt idx="1931">
                  <c:v>-1.9069698484999997</c:v>
                </c:pt>
                <c:pt idx="1932">
                  <c:v>-1.7716456986800002</c:v>
                </c:pt>
                <c:pt idx="1933">
                  <c:v>-1.58847399754</c:v>
                </c:pt>
                <c:pt idx="1934">
                  <c:v>-1.4062755374199998</c:v>
                </c:pt>
                <c:pt idx="1935">
                  <c:v>-1.27150185027</c:v>
                </c:pt>
                <c:pt idx="1936">
                  <c:v>-1.2214610272300002</c:v>
                </c:pt>
                <c:pt idx="1937">
                  <c:v>-1.2678097633000005</c:v>
                </c:pt>
                <c:pt idx="1938">
                  <c:v>-1.39725529139</c:v>
                </c:pt>
                <c:pt idx="1939">
                  <c:v>-1.5845438996999992</c:v>
                </c:pt>
                <c:pt idx="1940">
                  <c:v>-1.7601417763900002</c:v>
                </c:pt>
                <c:pt idx="1941">
                  <c:v>-1.8755304694199992</c:v>
                </c:pt>
                <c:pt idx="1942">
                  <c:v>-1.8727920330399994</c:v>
                </c:pt>
                <c:pt idx="1943">
                  <c:v>-1.7436000440499997</c:v>
                </c:pt>
                <c:pt idx="1944">
                  <c:v>-1.5219720229800004</c:v>
                </c:pt>
                <c:pt idx="1945">
                  <c:v>-1.3041866670099997</c:v>
                </c:pt>
                <c:pt idx="1946">
                  <c:v>-1.1386706362000003</c:v>
                </c:pt>
                <c:pt idx="1947">
                  <c:v>-1.0863291916799998</c:v>
                </c:pt>
                <c:pt idx="1948">
                  <c:v>-1.1413078934499989</c:v>
                </c:pt>
                <c:pt idx="1949">
                  <c:v>-1.2954193107900001</c:v>
                </c:pt>
                <c:pt idx="1950">
                  <c:v>-1.5120042801800004</c:v>
                </c:pt>
                <c:pt idx="1951">
                  <c:v>-1.7094835425999988</c:v>
                </c:pt>
                <c:pt idx="1952">
                  <c:v>-1.8250984645400004</c:v>
                </c:pt>
                <c:pt idx="1953">
                  <c:v>-1.8201074739200007</c:v>
                </c:pt>
                <c:pt idx="1954">
                  <c:v>-1.6710215452300001</c:v>
                </c:pt>
                <c:pt idx="1955">
                  <c:v>-1.4728734411299982</c:v>
                </c:pt>
                <c:pt idx="1956">
                  <c:v>-1.2532408445400005</c:v>
                </c:pt>
                <c:pt idx="1957">
                  <c:v>-1.1062846156299988</c:v>
                </c:pt>
                <c:pt idx="1958">
                  <c:v>-1.0437339663200014</c:v>
                </c:pt>
                <c:pt idx="1959">
                  <c:v>-1.0754527855400005</c:v>
                </c:pt>
                <c:pt idx="1960">
                  <c:v>-1.2143322738199998</c:v>
                </c:pt>
                <c:pt idx="1961">
                  <c:v>-1.4095780439700001</c:v>
                </c:pt>
                <c:pt idx="1962">
                  <c:v>-1.6212482230400003</c:v>
                </c:pt>
                <c:pt idx="1963">
                  <c:v>-1.7615522490600002</c:v>
                </c:pt>
                <c:pt idx="1964">
                  <c:v>-1.7624502790099998</c:v>
                </c:pt>
                <c:pt idx="1965">
                  <c:v>-1.62539649288</c:v>
                </c:pt>
                <c:pt idx="1966">
                  <c:v>-1.3941617814100005</c:v>
                </c:pt>
                <c:pt idx="1967">
                  <c:v>-1.1589357603699997</c:v>
                </c:pt>
                <c:pt idx="1968">
                  <c:v>-1.0017740117100002</c:v>
                </c:pt>
                <c:pt idx="1969">
                  <c:v>-0.94728460173699958</c:v>
                </c:pt>
                <c:pt idx="1970">
                  <c:v>-1.0029300521500004</c:v>
                </c:pt>
                <c:pt idx="1971">
                  <c:v>-1.1426836291399998</c:v>
                </c:pt>
                <c:pt idx="1972">
                  <c:v>-1.3161708732099999</c:v>
                </c:pt>
                <c:pt idx="1973">
                  <c:v>-1.49648051501</c:v>
                </c:pt>
                <c:pt idx="1974">
                  <c:v>-1.60876509652</c:v>
                </c:pt>
                <c:pt idx="1975">
                  <c:v>-1.6238655782900002</c:v>
                </c:pt>
                <c:pt idx="1976">
                  <c:v>-1.5441815531700018</c:v>
                </c:pt>
                <c:pt idx="1977">
                  <c:v>-1.39148849336</c:v>
                </c:pt>
                <c:pt idx="1978">
                  <c:v>-1.2123408933500004</c:v>
                </c:pt>
                <c:pt idx="1979">
                  <c:v>-1.0649578160799984</c:v>
                </c:pt>
                <c:pt idx="1980">
                  <c:v>-0.96107378094399953</c:v>
                </c:pt>
                <c:pt idx="1981">
                  <c:v>-0.97687625528299904</c:v>
                </c:pt>
                <c:pt idx="1982">
                  <c:v>-1.0662437628699999</c:v>
                </c:pt>
                <c:pt idx="1983">
                  <c:v>-1.2130121544199985</c:v>
                </c:pt>
                <c:pt idx="1984">
                  <c:v>-1.3829129161100007</c:v>
                </c:pt>
                <c:pt idx="1985">
                  <c:v>-1.4831814931099998</c:v>
                </c:pt>
                <c:pt idx="1986">
                  <c:v>-1.4874483986900002</c:v>
                </c:pt>
                <c:pt idx="1987">
                  <c:v>-1.3776547553099996</c:v>
                </c:pt>
                <c:pt idx="1988">
                  <c:v>-1.2171573492899999</c:v>
                </c:pt>
                <c:pt idx="1989">
                  <c:v>-1.0615768679300013</c:v>
                </c:pt>
                <c:pt idx="1990">
                  <c:v>-0.95647169112199992</c:v>
                </c:pt>
                <c:pt idx="1991">
                  <c:v>-0.94913441222899975</c:v>
                </c:pt>
                <c:pt idx="1992">
                  <c:v>-1.0010727786500004</c:v>
                </c:pt>
                <c:pt idx="1993">
                  <c:v>-1.1227021215199999</c:v>
                </c:pt>
                <c:pt idx="1994">
                  <c:v>-1.2501339745699993</c:v>
                </c:pt>
                <c:pt idx="1995">
                  <c:v>-1.3677320204900005</c:v>
                </c:pt>
                <c:pt idx="1996">
                  <c:v>-1.4153554015599998</c:v>
                </c:pt>
                <c:pt idx="1997">
                  <c:v>-1.3969731408500001</c:v>
                </c:pt>
                <c:pt idx="1998">
                  <c:v>-1.3009288488100001</c:v>
                </c:pt>
                <c:pt idx="1999">
                  <c:v>-1.1442374803100013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8E1-4FC7-A6E7-AE7F8DEE2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985120"/>
        <c:axId val="228987296"/>
      </c:scatterChart>
      <c:valAx>
        <c:axId val="228985120"/>
        <c:scaling>
          <c:orientation val="minMax"/>
          <c:max val="6000"/>
          <c:min val="0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ru-RU" sz="1200"/>
                  <a:t>Частота,</a:t>
                </a:r>
                <a:r>
                  <a:rPr lang="ru-RU" sz="1200" baseline="0"/>
                  <a:t> ГГц</a:t>
                </a:r>
                <a:endParaRPr lang="ru-RU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8987296"/>
        <c:crosses val="autoZero"/>
        <c:crossBetween val="midCat"/>
        <c:majorUnit val="1000"/>
        <c:dispUnits>
          <c:builtInUnit val="thousands"/>
        </c:dispUnits>
      </c:valAx>
      <c:valAx>
        <c:axId val="228987296"/>
        <c:scaling>
          <c:orientation val="minMax"/>
          <c:min val="-35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t" anchorCtr="0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/>
                  <a:t>S22,</a:t>
                </a:r>
                <a:r>
                  <a:rPr lang="ru-RU" sz="1200"/>
                  <a:t>дБ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t" anchorCtr="0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2289851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889650218882378"/>
          <c:y val="0.55323333333333335"/>
          <c:w val="0.31485038456443187"/>
          <c:h val="0.2432369047619047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/>
              <a:t>Коэффициент усиления</a:t>
            </a:r>
          </a:p>
        </c:rich>
      </c:tx>
      <c:layout>
        <c:manualLayout>
          <c:xMode val="edge"/>
          <c:yMode val="edge"/>
          <c:x val="0.34178187650688691"/>
          <c:y val="8.547132031925789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0839530475357247"/>
          <c:w val="0.88550859231851597"/>
          <c:h val="0.74084317585301851"/>
        </c:manualLayout>
      </c:layout>
      <c:scatterChart>
        <c:scatterStyle val="smoothMarker"/>
        <c:varyColors val="0"/>
        <c:ser>
          <c:idx val="6"/>
          <c:order val="0"/>
          <c:tx>
            <c:strRef>
              <c:f>Sheet!$AI$1</c:f>
              <c:strCache>
                <c:ptCount val="1"/>
                <c:pt idx="0">
                  <c:v>Рвх = 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Sheet!$AI$2:$AI$89</c:f>
              <c:numCache>
                <c:formatCode>General</c:formatCode>
                <c:ptCount val="88"/>
                <c:pt idx="0">
                  <c:v>30.784310000000001</c:v>
                </c:pt>
                <c:pt idx="1">
                  <c:v>31.295152000000002</c:v>
                </c:pt>
                <c:pt idx="2">
                  <c:v>32.066259000000002</c:v>
                </c:pt>
                <c:pt idx="3">
                  <c:v>32.304282000000001</c:v>
                </c:pt>
                <c:pt idx="4">
                  <c:v>32.646701999999998</c:v>
                </c:pt>
                <c:pt idx="5">
                  <c:v>33.063599000000004</c:v>
                </c:pt>
                <c:pt idx="6">
                  <c:v>33.686534000000002</c:v>
                </c:pt>
                <c:pt idx="7">
                  <c:v>34.104525000000002</c:v>
                </c:pt>
                <c:pt idx="8">
                  <c:v>34.206898000000002</c:v>
                </c:pt>
                <c:pt idx="9">
                  <c:v>33.896638000000003</c:v>
                </c:pt>
                <c:pt idx="10">
                  <c:v>33.471451999999999</c:v>
                </c:pt>
                <c:pt idx="11">
                  <c:v>33.208494000000002</c:v>
                </c:pt>
                <c:pt idx="12">
                  <c:v>33.176198999999997</c:v>
                </c:pt>
                <c:pt idx="13">
                  <c:v>32.914772999999997</c:v>
                </c:pt>
                <c:pt idx="14">
                  <c:v>32.834947999999997</c:v>
                </c:pt>
                <c:pt idx="15">
                  <c:v>32.944760000000002</c:v>
                </c:pt>
                <c:pt idx="16">
                  <c:v>33.149946999999997</c:v>
                </c:pt>
                <c:pt idx="17">
                  <c:v>33.272899000000002</c:v>
                </c:pt>
                <c:pt idx="18">
                  <c:v>33.316308999999997</c:v>
                </c:pt>
                <c:pt idx="19">
                  <c:v>33.284205999999998</c:v>
                </c:pt>
                <c:pt idx="20">
                  <c:v>33.620044999999998</c:v>
                </c:pt>
                <c:pt idx="21">
                  <c:v>33.720796</c:v>
                </c:pt>
                <c:pt idx="22">
                  <c:v>33.648378000000001</c:v>
                </c:pt>
                <c:pt idx="23">
                  <c:v>33.752656000000002</c:v>
                </c:pt>
                <c:pt idx="24">
                  <c:v>33.361046999999999</c:v>
                </c:pt>
                <c:pt idx="25">
                  <c:v>33.290629000000003</c:v>
                </c:pt>
                <c:pt idx="26">
                  <c:v>33.167603</c:v>
                </c:pt>
                <c:pt idx="27">
                  <c:v>32.997349</c:v>
                </c:pt>
                <c:pt idx="28">
                  <c:v>33.038049999999998</c:v>
                </c:pt>
                <c:pt idx="29">
                  <c:v>32.739325000000001</c:v>
                </c:pt>
                <c:pt idx="30">
                  <c:v>32.758713999999998</c:v>
                </c:pt>
                <c:pt idx="31">
                  <c:v>32.667802999999999</c:v>
                </c:pt>
                <c:pt idx="32">
                  <c:v>32.378857000000004</c:v>
                </c:pt>
                <c:pt idx="33">
                  <c:v>32.450581</c:v>
                </c:pt>
                <c:pt idx="34">
                  <c:v>32.188122999999997</c:v>
                </c:pt>
                <c:pt idx="35">
                  <c:v>32.139263</c:v>
                </c:pt>
                <c:pt idx="36">
                  <c:v>32.163519000000001</c:v>
                </c:pt>
                <c:pt idx="37">
                  <c:v>32.090850000000003</c:v>
                </c:pt>
                <c:pt idx="38">
                  <c:v>32.277113999999997</c:v>
                </c:pt>
                <c:pt idx="39">
                  <c:v>32.477974000000003</c:v>
                </c:pt>
                <c:pt idx="40">
                  <c:v>32.316792999999997</c:v>
                </c:pt>
                <c:pt idx="41">
                  <c:v>32.332282999999997</c:v>
                </c:pt>
                <c:pt idx="42">
                  <c:v>32.188375999999998</c:v>
                </c:pt>
                <c:pt idx="43">
                  <c:v>31.878195000000002</c:v>
                </c:pt>
                <c:pt idx="44">
                  <c:v>32.119093999999997</c:v>
                </c:pt>
                <c:pt idx="45">
                  <c:v>31.948920000000001</c:v>
                </c:pt>
                <c:pt idx="46">
                  <c:v>32.265734000000002</c:v>
                </c:pt>
                <c:pt idx="47">
                  <c:v>32.356442999999999</c:v>
                </c:pt>
                <c:pt idx="48">
                  <c:v>32.487681000000002</c:v>
                </c:pt>
                <c:pt idx="49">
                  <c:v>32.620086000000001</c:v>
                </c:pt>
                <c:pt idx="50">
                  <c:v>32.553069999999998</c:v>
                </c:pt>
                <c:pt idx="51">
                  <c:v>32.629641999999997</c:v>
                </c:pt>
                <c:pt idx="52">
                  <c:v>32.671622999999997</c:v>
                </c:pt>
                <c:pt idx="53">
                  <c:v>32.801653999999999</c:v>
                </c:pt>
                <c:pt idx="54">
                  <c:v>32.866967000000002</c:v>
                </c:pt>
                <c:pt idx="55">
                  <c:v>32.661264000000003</c:v>
                </c:pt>
                <c:pt idx="56">
                  <c:v>32.603768000000002</c:v>
                </c:pt>
                <c:pt idx="57">
                  <c:v>32.472180999999999</c:v>
                </c:pt>
                <c:pt idx="58">
                  <c:v>32.091520000000003</c:v>
                </c:pt>
                <c:pt idx="59">
                  <c:v>31.974294</c:v>
                </c:pt>
                <c:pt idx="60">
                  <c:v>31.811971</c:v>
                </c:pt>
                <c:pt idx="61">
                  <c:v>31.908318999999999</c:v>
                </c:pt>
                <c:pt idx="62">
                  <c:v>32.136772000000001</c:v>
                </c:pt>
                <c:pt idx="63">
                  <c:v>32.194713</c:v>
                </c:pt>
                <c:pt idx="64">
                  <c:v>32.490347999999997</c:v>
                </c:pt>
                <c:pt idx="65">
                  <c:v>32.199807</c:v>
                </c:pt>
                <c:pt idx="66">
                  <c:v>32.654971000000003</c:v>
                </c:pt>
                <c:pt idx="67">
                  <c:v>32.708123999999998</c:v>
                </c:pt>
                <c:pt idx="68">
                  <c:v>32.476230999999999</c:v>
                </c:pt>
                <c:pt idx="69">
                  <c:v>32.840834000000001</c:v>
                </c:pt>
                <c:pt idx="70">
                  <c:v>32.680247999999999</c:v>
                </c:pt>
                <c:pt idx="71">
                  <c:v>32.904105999999999</c:v>
                </c:pt>
                <c:pt idx="72">
                  <c:v>32.767257999999998</c:v>
                </c:pt>
                <c:pt idx="73">
                  <c:v>32.809913000000002</c:v>
                </c:pt>
                <c:pt idx="74">
                  <c:v>32.803089</c:v>
                </c:pt>
                <c:pt idx="75">
                  <c:v>32.291513000000002</c:v>
                </c:pt>
                <c:pt idx="76">
                  <c:v>33.185811999999999</c:v>
                </c:pt>
                <c:pt idx="77">
                  <c:v>32.035874999999997</c:v>
                </c:pt>
                <c:pt idx="78">
                  <c:v>32.216931000000002</c:v>
                </c:pt>
                <c:pt idx="79">
                  <c:v>31.216944999999999</c:v>
                </c:pt>
                <c:pt idx="80">
                  <c:v>31.229226000000001</c:v>
                </c:pt>
                <c:pt idx="81">
                  <c:v>31.030885000000001</c:v>
                </c:pt>
                <c:pt idx="82">
                  <c:v>30.425940000000001</c:v>
                </c:pt>
                <c:pt idx="83">
                  <c:v>30.748624</c:v>
                </c:pt>
                <c:pt idx="84">
                  <c:v>29.435894000000001</c:v>
                </c:pt>
                <c:pt idx="85">
                  <c:v>30.257093999999999</c:v>
                </c:pt>
                <c:pt idx="86">
                  <c:v>29.061910000000001</c:v>
                </c:pt>
                <c:pt idx="87">
                  <c:v>29.781668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761-46EC-89E7-24800512A8DE}"/>
            </c:ext>
          </c:extLst>
        </c:ser>
        <c:ser>
          <c:idx val="0"/>
          <c:order val="1"/>
          <c:tx>
            <c:strRef>
              <c:f>Sheet!$AC$1</c:f>
              <c:strCache>
                <c:ptCount val="1"/>
                <c:pt idx="0">
                  <c:v>Рвх = 10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Sheet!$AC$2:$AC$89</c:f>
              <c:numCache>
                <c:formatCode>General</c:formatCode>
                <c:ptCount val="88"/>
                <c:pt idx="0">
                  <c:v>28.258568</c:v>
                </c:pt>
                <c:pt idx="1">
                  <c:v>28.703175999999999</c:v>
                </c:pt>
                <c:pt idx="2">
                  <c:v>29.226102000000001</c:v>
                </c:pt>
                <c:pt idx="3">
                  <c:v>29.438613</c:v>
                </c:pt>
                <c:pt idx="4">
                  <c:v>29.691113000000001</c:v>
                </c:pt>
                <c:pt idx="5">
                  <c:v>29.949926999999999</c:v>
                </c:pt>
                <c:pt idx="6">
                  <c:v>30.580895999999999</c:v>
                </c:pt>
                <c:pt idx="7">
                  <c:v>30.926167</c:v>
                </c:pt>
                <c:pt idx="8">
                  <c:v>31.196118999999999</c:v>
                </c:pt>
                <c:pt idx="9">
                  <c:v>31.062297000000001</c:v>
                </c:pt>
                <c:pt idx="10">
                  <c:v>30.945982999999998</c:v>
                </c:pt>
                <c:pt idx="11">
                  <c:v>30.851265999999999</c:v>
                </c:pt>
                <c:pt idx="12">
                  <c:v>30.839466000000002</c:v>
                </c:pt>
                <c:pt idx="13">
                  <c:v>30.649926000000001</c:v>
                </c:pt>
                <c:pt idx="14">
                  <c:v>30.550332000000001</c:v>
                </c:pt>
                <c:pt idx="15">
                  <c:v>30.619222000000001</c:v>
                </c:pt>
                <c:pt idx="16">
                  <c:v>30.613161000000002</c:v>
                </c:pt>
                <c:pt idx="17">
                  <c:v>30.803042000000001</c:v>
                </c:pt>
                <c:pt idx="18">
                  <c:v>30.870369</c:v>
                </c:pt>
                <c:pt idx="19">
                  <c:v>30.811381000000001</c:v>
                </c:pt>
                <c:pt idx="20">
                  <c:v>31.188390999999999</c:v>
                </c:pt>
                <c:pt idx="21">
                  <c:v>31.247143000000001</c:v>
                </c:pt>
                <c:pt idx="22">
                  <c:v>31.226078000000001</c:v>
                </c:pt>
                <c:pt idx="23">
                  <c:v>31.370045999999999</c:v>
                </c:pt>
                <c:pt idx="24">
                  <c:v>30.962738999999999</c:v>
                </c:pt>
                <c:pt idx="25">
                  <c:v>30.821363999999999</c:v>
                </c:pt>
                <c:pt idx="26">
                  <c:v>30.850270999999999</c:v>
                </c:pt>
                <c:pt idx="27">
                  <c:v>30.530487999999998</c:v>
                </c:pt>
                <c:pt idx="28">
                  <c:v>30.511775</c:v>
                </c:pt>
                <c:pt idx="29">
                  <c:v>30.328337999999999</c:v>
                </c:pt>
                <c:pt idx="30">
                  <c:v>30.343077000000001</c:v>
                </c:pt>
                <c:pt idx="31">
                  <c:v>30.334883000000001</c:v>
                </c:pt>
                <c:pt idx="32">
                  <c:v>30.091007000000001</c:v>
                </c:pt>
                <c:pt idx="33">
                  <c:v>30.174866000000002</c:v>
                </c:pt>
                <c:pt idx="34">
                  <c:v>29.926321000000002</c:v>
                </c:pt>
                <c:pt idx="35">
                  <c:v>29.865596</c:v>
                </c:pt>
                <c:pt idx="36">
                  <c:v>29.885826999999999</c:v>
                </c:pt>
                <c:pt idx="37">
                  <c:v>29.832777</c:v>
                </c:pt>
                <c:pt idx="38">
                  <c:v>29.950538999999999</c:v>
                </c:pt>
                <c:pt idx="39">
                  <c:v>30.094849</c:v>
                </c:pt>
                <c:pt idx="40">
                  <c:v>29.897304999999999</c:v>
                </c:pt>
                <c:pt idx="41">
                  <c:v>29.830507999999998</c:v>
                </c:pt>
                <c:pt idx="42">
                  <c:v>29.704564999999999</c:v>
                </c:pt>
                <c:pt idx="43">
                  <c:v>29.441817</c:v>
                </c:pt>
                <c:pt idx="44">
                  <c:v>29.761792</c:v>
                </c:pt>
                <c:pt idx="45">
                  <c:v>29.595091</c:v>
                </c:pt>
                <c:pt idx="46">
                  <c:v>29.845891999999999</c:v>
                </c:pt>
                <c:pt idx="47">
                  <c:v>29.925853</c:v>
                </c:pt>
                <c:pt idx="48">
                  <c:v>30.007386</c:v>
                </c:pt>
                <c:pt idx="49">
                  <c:v>30.084334999999999</c:v>
                </c:pt>
                <c:pt idx="50">
                  <c:v>30.010950999999999</c:v>
                </c:pt>
                <c:pt idx="51">
                  <c:v>30.071152000000001</c:v>
                </c:pt>
                <c:pt idx="52">
                  <c:v>30.103258</c:v>
                </c:pt>
                <c:pt idx="53">
                  <c:v>30.216785000000002</c:v>
                </c:pt>
                <c:pt idx="54">
                  <c:v>30.192183</c:v>
                </c:pt>
                <c:pt idx="55">
                  <c:v>29.991216999999999</c:v>
                </c:pt>
                <c:pt idx="56">
                  <c:v>29.813427999999998</c:v>
                </c:pt>
                <c:pt idx="57">
                  <c:v>29.677636</c:v>
                </c:pt>
                <c:pt idx="58">
                  <c:v>29.386766999999999</c:v>
                </c:pt>
                <c:pt idx="59">
                  <c:v>29.299161999999999</c:v>
                </c:pt>
                <c:pt idx="60">
                  <c:v>29.219242000000001</c:v>
                </c:pt>
                <c:pt idx="61">
                  <c:v>29.325620000000001</c:v>
                </c:pt>
                <c:pt idx="62">
                  <c:v>29.497895</c:v>
                </c:pt>
                <c:pt idx="63">
                  <c:v>29.668240999999998</c:v>
                </c:pt>
                <c:pt idx="64">
                  <c:v>29.850289</c:v>
                </c:pt>
                <c:pt idx="65">
                  <c:v>29.752437</c:v>
                </c:pt>
                <c:pt idx="66">
                  <c:v>30.002713</c:v>
                </c:pt>
                <c:pt idx="67">
                  <c:v>30.087879000000001</c:v>
                </c:pt>
                <c:pt idx="68">
                  <c:v>29.959952999999999</c:v>
                </c:pt>
                <c:pt idx="69">
                  <c:v>30.119451000000002</c:v>
                </c:pt>
                <c:pt idx="70">
                  <c:v>30.100100999999999</c:v>
                </c:pt>
                <c:pt idx="71">
                  <c:v>30.074907</c:v>
                </c:pt>
                <c:pt idx="72">
                  <c:v>29.968941999999998</c:v>
                </c:pt>
                <c:pt idx="73">
                  <c:v>30.026408</c:v>
                </c:pt>
                <c:pt idx="74">
                  <c:v>29.934787</c:v>
                </c:pt>
                <c:pt idx="75">
                  <c:v>29.576664000000001</c:v>
                </c:pt>
                <c:pt idx="76">
                  <c:v>29.936450000000001</c:v>
                </c:pt>
                <c:pt idx="77">
                  <c:v>29.059457999999999</c:v>
                </c:pt>
                <c:pt idx="78">
                  <c:v>29.036912000000001</c:v>
                </c:pt>
                <c:pt idx="79">
                  <c:v>28.391905999999999</c:v>
                </c:pt>
                <c:pt idx="80">
                  <c:v>28.482443</c:v>
                </c:pt>
                <c:pt idx="81">
                  <c:v>28.381240999999999</c:v>
                </c:pt>
                <c:pt idx="82">
                  <c:v>28.014454000000001</c:v>
                </c:pt>
                <c:pt idx="83">
                  <c:v>28.11138</c:v>
                </c:pt>
                <c:pt idx="84">
                  <c:v>27.314225</c:v>
                </c:pt>
                <c:pt idx="85">
                  <c:v>27.779648000000002</c:v>
                </c:pt>
                <c:pt idx="86">
                  <c:v>26.956430999999998</c:v>
                </c:pt>
                <c:pt idx="87">
                  <c:v>27.358488999999999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61-46EC-89E7-24800512A8DE}"/>
            </c:ext>
          </c:extLst>
        </c:ser>
        <c:ser>
          <c:idx val="1"/>
          <c:order val="2"/>
          <c:tx>
            <c:strRef>
              <c:f>Sheet!$AD$1</c:f>
              <c:strCache>
                <c:ptCount val="1"/>
                <c:pt idx="0">
                  <c:v>Рвх = 13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Sheet!$AD$2:$AD$89</c:f>
              <c:numCache>
                <c:formatCode>General</c:formatCode>
                <c:ptCount val="88"/>
                <c:pt idx="0">
                  <c:v>25.963213</c:v>
                </c:pt>
                <c:pt idx="1">
                  <c:v>26.245443000000002</c:v>
                </c:pt>
                <c:pt idx="2">
                  <c:v>26.651606000000001</c:v>
                </c:pt>
                <c:pt idx="3">
                  <c:v>26.783632999999998</c:v>
                </c:pt>
                <c:pt idx="4">
                  <c:v>27.026927000000001</c:v>
                </c:pt>
                <c:pt idx="5">
                  <c:v>27.279415</c:v>
                </c:pt>
                <c:pt idx="6">
                  <c:v>27.918526</c:v>
                </c:pt>
                <c:pt idx="7">
                  <c:v>28.364754000000001</c:v>
                </c:pt>
                <c:pt idx="8">
                  <c:v>28.738626</c:v>
                </c:pt>
                <c:pt idx="9">
                  <c:v>28.645289999999999</c:v>
                </c:pt>
                <c:pt idx="10">
                  <c:v>28.666430999999999</c:v>
                </c:pt>
                <c:pt idx="11">
                  <c:v>28.698601</c:v>
                </c:pt>
                <c:pt idx="12">
                  <c:v>28.712409999999998</c:v>
                </c:pt>
                <c:pt idx="13">
                  <c:v>28.501930999999999</c:v>
                </c:pt>
                <c:pt idx="14">
                  <c:v>28.266608000000002</c:v>
                </c:pt>
                <c:pt idx="15">
                  <c:v>28.265573</c:v>
                </c:pt>
                <c:pt idx="16">
                  <c:v>28.156074</c:v>
                </c:pt>
                <c:pt idx="17">
                  <c:v>28.375489000000002</c:v>
                </c:pt>
                <c:pt idx="18">
                  <c:v>28.428754000000001</c:v>
                </c:pt>
                <c:pt idx="19">
                  <c:v>28.361546000000001</c:v>
                </c:pt>
                <c:pt idx="20">
                  <c:v>28.733294999999998</c:v>
                </c:pt>
                <c:pt idx="21">
                  <c:v>28.801684000000002</c:v>
                </c:pt>
                <c:pt idx="22">
                  <c:v>28.932952</c:v>
                </c:pt>
                <c:pt idx="23">
                  <c:v>29.153593000000001</c:v>
                </c:pt>
                <c:pt idx="24">
                  <c:v>28.832122999999999</c:v>
                </c:pt>
                <c:pt idx="25">
                  <c:v>28.662317000000002</c:v>
                </c:pt>
                <c:pt idx="26">
                  <c:v>28.767327999999999</c:v>
                </c:pt>
                <c:pt idx="27">
                  <c:v>28.539428000000001</c:v>
                </c:pt>
                <c:pt idx="28">
                  <c:v>28.422559</c:v>
                </c:pt>
                <c:pt idx="29">
                  <c:v>28.410983999999999</c:v>
                </c:pt>
                <c:pt idx="30">
                  <c:v>28.430078000000002</c:v>
                </c:pt>
                <c:pt idx="31">
                  <c:v>28.548998000000001</c:v>
                </c:pt>
                <c:pt idx="32">
                  <c:v>28.473376999999999</c:v>
                </c:pt>
                <c:pt idx="33">
                  <c:v>28.502399</c:v>
                </c:pt>
                <c:pt idx="34">
                  <c:v>28.275974999999999</c:v>
                </c:pt>
                <c:pt idx="35">
                  <c:v>28.247903000000001</c:v>
                </c:pt>
                <c:pt idx="36">
                  <c:v>28.294426999999999</c:v>
                </c:pt>
                <c:pt idx="37">
                  <c:v>28.169526999999999</c:v>
                </c:pt>
                <c:pt idx="38">
                  <c:v>28.301075000000001</c:v>
                </c:pt>
                <c:pt idx="39">
                  <c:v>28.330963000000001</c:v>
                </c:pt>
                <c:pt idx="40">
                  <c:v>28.020230999999999</c:v>
                </c:pt>
                <c:pt idx="41">
                  <c:v>27.988371999999998</c:v>
                </c:pt>
                <c:pt idx="42">
                  <c:v>27.822552999999999</c:v>
                </c:pt>
                <c:pt idx="43">
                  <c:v>27.504413</c:v>
                </c:pt>
                <c:pt idx="44">
                  <c:v>27.793939999999999</c:v>
                </c:pt>
                <c:pt idx="45">
                  <c:v>27.779277</c:v>
                </c:pt>
                <c:pt idx="46">
                  <c:v>27.998025999999999</c:v>
                </c:pt>
                <c:pt idx="47">
                  <c:v>28.085892999999999</c:v>
                </c:pt>
                <c:pt idx="48">
                  <c:v>28.156207999999999</c:v>
                </c:pt>
                <c:pt idx="49">
                  <c:v>28.177834000000001</c:v>
                </c:pt>
                <c:pt idx="50">
                  <c:v>28.153444</c:v>
                </c:pt>
                <c:pt idx="51">
                  <c:v>28.111982000000001</c:v>
                </c:pt>
                <c:pt idx="52">
                  <c:v>28.106124000000001</c:v>
                </c:pt>
                <c:pt idx="53">
                  <c:v>28.133310999999999</c:v>
                </c:pt>
                <c:pt idx="54">
                  <c:v>28.065135999999999</c:v>
                </c:pt>
                <c:pt idx="55">
                  <c:v>27.942813000000001</c:v>
                </c:pt>
                <c:pt idx="56">
                  <c:v>27.734176000000001</c:v>
                </c:pt>
                <c:pt idx="57">
                  <c:v>27.631186</c:v>
                </c:pt>
                <c:pt idx="58">
                  <c:v>27.401454999999999</c:v>
                </c:pt>
                <c:pt idx="59">
                  <c:v>27.343225</c:v>
                </c:pt>
                <c:pt idx="60">
                  <c:v>27.281571</c:v>
                </c:pt>
                <c:pt idx="61">
                  <c:v>27.401979999999998</c:v>
                </c:pt>
                <c:pt idx="62">
                  <c:v>27.551296000000001</c:v>
                </c:pt>
                <c:pt idx="63">
                  <c:v>27.706159</c:v>
                </c:pt>
                <c:pt idx="64">
                  <c:v>27.855689000000002</c:v>
                </c:pt>
                <c:pt idx="65">
                  <c:v>27.752905999999999</c:v>
                </c:pt>
                <c:pt idx="66">
                  <c:v>27.944972</c:v>
                </c:pt>
                <c:pt idx="67">
                  <c:v>27.994679000000001</c:v>
                </c:pt>
                <c:pt idx="68">
                  <c:v>27.875444000000002</c:v>
                </c:pt>
                <c:pt idx="69">
                  <c:v>27.988955000000001</c:v>
                </c:pt>
                <c:pt idx="70">
                  <c:v>27.992505000000001</c:v>
                </c:pt>
                <c:pt idx="71">
                  <c:v>27.908372</c:v>
                </c:pt>
                <c:pt idx="72">
                  <c:v>27.841062000000001</c:v>
                </c:pt>
                <c:pt idx="73">
                  <c:v>27.872285999999999</c:v>
                </c:pt>
                <c:pt idx="74">
                  <c:v>27.74267</c:v>
                </c:pt>
                <c:pt idx="75">
                  <c:v>27.478141999999998</c:v>
                </c:pt>
                <c:pt idx="76">
                  <c:v>27.617989999999999</c:v>
                </c:pt>
                <c:pt idx="77">
                  <c:v>26.946345000000001</c:v>
                </c:pt>
                <c:pt idx="78">
                  <c:v>26.809874000000001</c:v>
                </c:pt>
                <c:pt idx="79">
                  <c:v>26.400511000000002</c:v>
                </c:pt>
                <c:pt idx="80">
                  <c:v>26.473679000000001</c:v>
                </c:pt>
                <c:pt idx="81">
                  <c:v>26.408152000000001</c:v>
                </c:pt>
                <c:pt idx="82">
                  <c:v>26.188828999999998</c:v>
                </c:pt>
                <c:pt idx="83">
                  <c:v>26.084596000000001</c:v>
                </c:pt>
                <c:pt idx="84">
                  <c:v>25.639044999999999</c:v>
                </c:pt>
                <c:pt idx="85">
                  <c:v>25.899871000000001</c:v>
                </c:pt>
                <c:pt idx="86">
                  <c:v>25.289819999999999</c:v>
                </c:pt>
                <c:pt idx="87">
                  <c:v>25.456097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761-46EC-89E7-24800512A8DE}"/>
            </c:ext>
          </c:extLst>
        </c:ser>
        <c:ser>
          <c:idx val="2"/>
          <c:order val="3"/>
          <c:tx>
            <c:strRef>
              <c:f>Sheet!$AE$1</c:f>
              <c:strCache>
                <c:ptCount val="1"/>
                <c:pt idx="0">
                  <c:v>Рвх = 15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Sheet!$AE$2:$AE$89</c:f>
              <c:numCache>
                <c:formatCode>General</c:formatCode>
                <c:ptCount val="88"/>
                <c:pt idx="0">
                  <c:v>24.102654999999999</c:v>
                </c:pt>
                <c:pt idx="1">
                  <c:v>24.273859999999999</c:v>
                </c:pt>
                <c:pt idx="2">
                  <c:v>24.573805</c:v>
                </c:pt>
                <c:pt idx="3">
                  <c:v>24.601869000000001</c:v>
                </c:pt>
                <c:pt idx="4">
                  <c:v>24.839231000000002</c:v>
                </c:pt>
                <c:pt idx="5">
                  <c:v>25.07236</c:v>
                </c:pt>
                <c:pt idx="6">
                  <c:v>25.765138</c:v>
                </c:pt>
                <c:pt idx="7">
                  <c:v>26.308042</c:v>
                </c:pt>
                <c:pt idx="8">
                  <c:v>26.771228000000001</c:v>
                </c:pt>
                <c:pt idx="9">
                  <c:v>26.68402</c:v>
                </c:pt>
                <c:pt idx="10">
                  <c:v>26.730546</c:v>
                </c:pt>
                <c:pt idx="11">
                  <c:v>26.765473</c:v>
                </c:pt>
                <c:pt idx="12">
                  <c:v>26.808181000000001</c:v>
                </c:pt>
                <c:pt idx="13">
                  <c:v>26.572593999999999</c:v>
                </c:pt>
                <c:pt idx="14">
                  <c:v>26.328063</c:v>
                </c:pt>
                <c:pt idx="15">
                  <c:v>26.278272000000001</c:v>
                </c:pt>
                <c:pt idx="16">
                  <c:v>26.099283</c:v>
                </c:pt>
                <c:pt idx="17">
                  <c:v>26.321335999999999</c:v>
                </c:pt>
                <c:pt idx="18">
                  <c:v>26.362161</c:v>
                </c:pt>
                <c:pt idx="19">
                  <c:v>26.290286999999999</c:v>
                </c:pt>
                <c:pt idx="20">
                  <c:v>26.663198999999999</c:v>
                </c:pt>
                <c:pt idx="21">
                  <c:v>26.751984</c:v>
                </c:pt>
                <c:pt idx="22">
                  <c:v>26.943194999999999</c:v>
                </c:pt>
                <c:pt idx="23">
                  <c:v>27.178395999999999</c:v>
                </c:pt>
                <c:pt idx="24">
                  <c:v>26.920565</c:v>
                </c:pt>
                <c:pt idx="25">
                  <c:v>26.712361999999999</c:v>
                </c:pt>
                <c:pt idx="26">
                  <c:v>26.839970999999998</c:v>
                </c:pt>
                <c:pt idx="27">
                  <c:v>26.682504000000002</c:v>
                </c:pt>
                <c:pt idx="28">
                  <c:v>26.523036999999999</c:v>
                </c:pt>
                <c:pt idx="29">
                  <c:v>26.656006000000001</c:v>
                </c:pt>
                <c:pt idx="30">
                  <c:v>26.699401000000002</c:v>
                </c:pt>
                <c:pt idx="31">
                  <c:v>26.833594999999999</c:v>
                </c:pt>
                <c:pt idx="32">
                  <c:v>26.857316999999998</c:v>
                </c:pt>
                <c:pt idx="33">
                  <c:v>26.886582000000001</c:v>
                </c:pt>
                <c:pt idx="34">
                  <c:v>26.670926000000001</c:v>
                </c:pt>
                <c:pt idx="35">
                  <c:v>26.590526000000001</c:v>
                </c:pt>
                <c:pt idx="36">
                  <c:v>26.666094000000001</c:v>
                </c:pt>
                <c:pt idx="37">
                  <c:v>26.548946999999998</c:v>
                </c:pt>
                <c:pt idx="38">
                  <c:v>26.667442000000001</c:v>
                </c:pt>
                <c:pt idx="39">
                  <c:v>26.651019000000002</c:v>
                </c:pt>
                <c:pt idx="40">
                  <c:v>26.313106999999999</c:v>
                </c:pt>
                <c:pt idx="41">
                  <c:v>26.289202</c:v>
                </c:pt>
                <c:pt idx="42">
                  <c:v>26.143058</c:v>
                </c:pt>
                <c:pt idx="43">
                  <c:v>25.898588</c:v>
                </c:pt>
                <c:pt idx="44">
                  <c:v>26.187791000000001</c:v>
                </c:pt>
                <c:pt idx="45">
                  <c:v>26.152825</c:v>
                </c:pt>
                <c:pt idx="46">
                  <c:v>26.362373999999999</c:v>
                </c:pt>
                <c:pt idx="47">
                  <c:v>26.429978999999999</c:v>
                </c:pt>
                <c:pt idx="48">
                  <c:v>26.502742999999999</c:v>
                </c:pt>
                <c:pt idx="49">
                  <c:v>26.512747000000001</c:v>
                </c:pt>
                <c:pt idx="50">
                  <c:v>26.479302000000001</c:v>
                </c:pt>
                <c:pt idx="51">
                  <c:v>26.420393000000001</c:v>
                </c:pt>
                <c:pt idx="52">
                  <c:v>26.412158000000002</c:v>
                </c:pt>
                <c:pt idx="53">
                  <c:v>26.397130000000001</c:v>
                </c:pt>
                <c:pt idx="54">
                  <c:v>26.325662999999999</c:v>
                </c:pt>
                <c:pt idx="55">
                  <c:v>26.206824000000001</c:v>
                </c:pt>
                <c:pt idx="56">
                  <c:v>25.968771</c:v>
                </c:pt>
                <c:pt idx="57">
                  <c:v>25.908731</c:v>
                </c:pt>
                <c:pt idx="58">
                  <c:v>25.708658</c:v>
                </c:pt>
                <c:pt idx="59">
                  <c:v>25.741819</c:v>
                </c:pt>
                <c:pt idx="60">
                  <c:v>25.703417000000002</c:v>
                </c:pt>
                <c:pt idx="61">
                  <c:v>25.75798</c:v>
                </c:pt>
                <c:pt idx="62">
                  <c:v>25.887741999999999</c:v>
                </c:pt>
                <c:pt idx="63">
                  <c:v>26.088688999999999</c:v>
                </c:pt>
                <c:pt idx="64">
                  <c:v>26.189501</c:v>
                </c:pt>
                <c:pt idx="65">
                  <c:v>26.111514</c:v>
                </c:pt>
                <c:pt idx="66">
                  <c:v>26.252837</c:v>
                </c:pt>
                <c:pt idx="67">
                  <c:v>26.308109000000002</c:v>
                </c:pt>
                <c:pt idx="68">
                  <c:v>26.211628999999999</c:v>
                </c:pt>
                <c:pt idx="69">
                  <c:v>26.262947</c:v>
                </c:pt>
                <c:pt idx="70">
                  <c:v>26.275365000000001</c:v>
                </c:pt>
                <c:pt idx="71">
                  <c:v>26.147362999999999</c:v>
                </c:pt>
                <c:pt idx="72">
                  <c:v>26.077566999999998</c:v>
                </c:pt>
                <c:pt idx="73">
                  <c:v>26.089214999999999</c:v>
                </c:pt>
                <c:pt idx="74">
                  <c:v>25.935317000000001</c:v>
                </c:pt>
                <c:pt idx="75">
                  <c:v>25.706446</c:v>
                </c:pt>
                <c:pt idx="76">
                  <c:v>25.789809000000002</c:v>
                </c:pt>
                <c:pt idx="77">
                  <c:v>25.176237</c:v>
                </c:pt>
                <c:pt idx="78">
                  <c:v>25.029492999999999</c:v>
                </c:pt>
                <c:pt idx="79">
                  <c:v>24.700485</c:v>
                </c:pt>
                <c:pt idx="80">
                  <c:v>24.764355999999999</c:v>
                </c:pt>
                <c:pt idx="81">
                  <c:v>24.719308000000002</c:v>
                </c:pt>
                <c:pt idx="82">
                  <c:v>24.546914000000001</c:v>
                </c:pt>
                <c:pt idx="83">
                  <c:v>24.382933000000001</c:v>
                </c:pt>
                <c:pt idx="84">
                  <c:v>24.063611999999999</c:v>
                </c:pt>
                <c:pt idx="85">
                  <c:v>24.248660999999998</c:v>
                </c:pt>
                <c:pt idx="86">
                  <c:v>23.745885000000001</c:v>
                </c:pt>
                <c:pt idx="87">
                  <c:v>23.834425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761-46EC-89E7-24800512A8DE}"/>
            </c:ext>
          </c:extLst>
        </c:ser>
        <c:ser>
          <c:idx val="4"/>
          <c:order val="4"/>
          <c:tx>
            <c:strRef>
              <c:f>Sheet!$AG$1</c:f>
              <c:strCache>
                <c:ptCount val="1"/>
                <c:pt idx="0">
                  <c:v>Рвх = 16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Sheet!$AG$2:$AG$89</c:f>
              <c:numCache>
                <c:formatCode>General</c:formatCode>
                <c:ptCount val="88"/>
                <c:pt idx="0">
                  <c:v>23.190384999999999</c:v>
                </c:pt>
                <c:pt idx="1">
                  <c:v>23.20918</c:v>
                </c:pt>
                <c:pt idx="2">
                  <c:v>23.420641</c:v>
                </c:pt>
                <c:pt idx="3">
                  <c:v>23.412513000000001</c:v>
                </c:pt>
                <c:pt idx="4">
                  <c:v>23.664940000000001</c:v>
                </c:pt>
                <c:pt idx="5">
                  <c:v>23.901261999999999</c:v>
                </c:pt>
                <c:pt idx="6">
                  <c:v>24.626541</c:v>
                </c:pt>
                <c:pt idx="7">
                  <c:v>25.204186</c:v>
                </c:pt>
                <c:pt idx="8">
                  <c:v>25.727554999999999</c:v>
                </c:pt>
                <c:pt idx="9">
                  <c:v>25.704450000000001</c:v>
                </c:pt>
                <c:pt idx="10">
                  <c:v>25.771937000000001</c:v>
                </c:pt>
                <c:pt idx="11">
                  <c:v>25.803639</c:v>
                </c:pt>
                <c:pt idx="12">
                  <c:v>25.852499999999999</c:v>
                </c:pt>
                <c:pt idx="13">
                  <c:v>25.644762</c:v>
                </c:pt>
                <c:pt idx="14">
                  <c:v>25.391821</c:v>
                </c:pt>
                <c:pt idx="15">
                  <c:v>25.293223000000001</c:v>
                </c:pt>
                <c:pt idx="16">
                  <c:v>25.066552000000001</c:v>
                </c:pt>
                <c:pt idx="17">
                  <c:v>25.289100999999999</c:v>
                </c:pt>
                <c:pt idx="18">
                  <c:v>25.356286000000001</c:v>
                </c:pt>
                <c:pt idx="19">
                  <c:v>25.253899000000001</c:v>
                </c:pt>
                <c:pt idx="20">
                  <c:v>25.612954999999999</c:v>
                </c:pt>
                <c:pt idx="21">
                  <c:v>25.690180999999999</c:v>
                </c:pt>
                <c:pt idx="22">
                  <c:v>25.930985</c:v>
                </c:pt>
                <c:pt idx="23">
                  <c:v>26.204789000000002</c:v>
                </c:pt>
                <c:pt idx="24">
                  <c:v>26.010981000000001</c:v>
                </c:pt>
                <c:pt idx="25">
                  <c:v>25.797711</c:v>
                </c:pt>
                <c:pt idx="26">
                  <c:v>25.918405</c:v>
                </c:pt>
                <c:pt idx="27">
                  <c:v>25.806453999999999</c:v>
                </c:pt>
                <c:pt idx="28">
                  <c:v>25.580492</c:v>
                </c:pt>
                <c:pt idx="29">
                  <c:v>25.772369999999999</c:v>
                </c:pt>
                <c:pt idx="30">
                  <c:v>25.833148000000001</c:v>
                </c:pt>
                <c:pt idx="31">
                  <c:v>26.142666999999999</c:v>
                </c:pt>
                <c:pt idx="32">
                  <c:v>26.272863000000001</c:v>
                </c:pt>
                <c:pt idx="33">
                  <c:v>26.286090000000002</c:v>
                </c:pt>
                <c:pt idx="34">
                  <c:v>26.109953999999998</c:v>
                </c:pt>
                <c:pt idx="35">
                  <c:v>26.019290999999999</c:v>
                </c:pt>
                <c:pt idx="36">
                  <c:v>26.091443999999999</c:v>
                </c:pt>
                <c:pt idx="37">
                  <c:v>25.978805999999999</c:v>
                </c:pt>
                <c:pt idx="38">
                  <c:v>26.091422000000001</c:v>
                </c:pt>
                <c:pt idx="39">
                  <c:v>26.019290000000002</c:v>
                </c:pt>
                <c:pt idx="40">
                  <c:v>25.720649000000002</c:v>
                </c:pt>
                <c:pt idx="41">
                  <c:v>25.702418999999999</c:v>
                </c:pt>
                <c:pt idx="42">
                  <c:v>25.606083999999999</c:v>
                </c:pt>
                <c:pt idx="43">
                  <c:v>25.373021000000001</c:v>
                </c:pt>
                <c:pt idx="44">
                  <c:v>25.566506</c:v>
                </c:pt>
                <c:pt idx="45">
                  <c:v>25.534614999999999</c:v>
                </c:pt>
                <c:pt idx="46">
                  <c:v>25.733305000000001</c:v>
                </c:pt>
                <c:pt idx="47">
                  <c:v>25.802053999999998</c:v>
                </c:pt>
                <c:pt idx="48">
                  <c:v>25.8537</c:v>
                </c:pt>
                <c:pt idx="49">
                  <c:v>25.851429</c:v>
                </c:pt>
                <c:pt idx="50">
                  <c:v>25.795670999999999</c:v>
                </c:pt>
                <c:pt idx="51">
                  <c:v>25.732555000000001</c:v>
                </c:pt>
                <c:pt idx="52">
                  <c:v>25.737846000000001</c:v>
                </c:pt>
                <c:pt idx="53">
                  <c:v>25.697312</c:v>
                </c:pt>
                <c:pt idx="54">
                  <c:v>25.676064</c:v>
                </c:pt>
                <c:pt idx="55">
                  <c:v>25.586669000000001</c:v>
                </c:pt>
                <c:pt idx="56">
                  <c:v>25.341159999999999</c:v>
                </c:pt>
                <c:pt idx="57">
                  <c:v>25.322934</c:v>
                </c:pt>
                <c:pt idx="58">
                  <c:v>25.047467999999999</c:v>
                </c:pt>
                <c:pt idx="59">
                  <c:v>24.995366000000001</c:v>
                </c:pt>
                <c:pt idx="60">
                  <c:v>25.096879000000001</c:v>
                </c:pt>
                <c:pt idx="61">
                  <c:v>25.166114</c:v>
                </c:pt>
                <c:pt idx="62">
                  <c:v>25.271051</c:v>
                </c:pt>
                <c:pt idx="63">
                  <c:v>25.427012999999999</c:v>
                </c:pt>
                <c:pt idx="64">
                  <c:v>25.522853999999999</c:v>
                </c:pt>
                <c:pt idx="65">
                  <c:v>25.458957999999999</c:v>
                </c:pt>
                <c:pt idx="66">
                  <c:v>25.586133</c:v>
                </c:pt>
                <c:pt idx="67">
                  <c:v>25.651022000000001</c:v>
                </c:pt>
                <c:pt idx="68">
                  <c:v>25.560739999999999</c:v>
                </c:pt>
                <c:pt idx="69">
                  <c:v>25.608623999999999</c:v>
                </c:pt>
                <c:pt idx="70">
                  <c:v>25.638576</c:v>
                </c:pt>
                <c:pt idx="71">
                  <c:v>25.479766000000001</c:v>
                </c:pt>
                <c:pt idx="72">
                  <c:v>25.390207</c:v>
                </c:pt>
                <c:pt idx="73">
                  <c:v>25.395710000000001</c:v>
                </c:pt>
                <c:pt idx="74">
                  <c:v>25.231895000000002</c:v>
                </c:pt>
                <c:pt idx="75">
                  <c:v>25.048911</c:v>
                </c:pt>
                <c:pt idx="76">
                  <c:v>25.051672</c:v>
                </c:pt>
                <c:pt idx="77">
                  <c:v>24.511102999999999</c:v>
                </c:pt>
                <c:pt idx="78">
                  <c:v>24.331326000000001</c:v>
                </c:pt>
                <c:pt idx="79">
                  <c:v>24.015387</c:v>
                </c:pt>
                <c:pt idx="80">
                  <c:v>24.074456999999999</c:v>
                </c:pt>
                <c:pt idx="81">
                  <c:v>24.062298999999999</c:v>
                </c:pt>
                <c:pt idx="82">
                  <c:v>23.926086000000002</c:v>
                </c:pt>
                <c:pt idx="83">
                  <c:v>23.686133000000002</c:v>
                </c:pt>
                <c:pt idx="84">
                  <c:v>23.469382</c:v>
                </c:pt>
                <c:pt idx="85">
                  <c:v>23.590005999999999</c:v>
                </c:pt>
                <c:pt idx="86">
                  <c:v>23.121511999999999</c:v>
                </c:pt>
                <c:pt idx="87">
                  <c:v>23.210144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761-46EC-89E7-24800512A8DE}"/>
            </c:ext>
          </c:extLst>
        </c:ser>
        <c:ser>
          <c:idx val="5"/>
          <c:order val="5"/>
          <c:tx>
            <c:strRef>
              <c:f>Sheet!$AH$1</c:f>
              <c:strCache>
                <c:ptCount val="1"/>
                <c:pt idx="0">
                  <c:v>Рвх = 17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Sheet!$AH$2:$AH$89</c:f>
              <c:numCache>
                <c:formatCode>General</c:formatCode>
                <c:ptCount val="88"/>
                <c:pt idx="0">
                  <c:v>22.119125</c:v>
                </c:pt>
                <c:pt idx="1">
                  <c:v>22.048743999999999</c:v>
                </c:pt>
                <c:pt idx="2">
                  <c:v>22.237148000000001</c:v>
                </c:pt>
                <c:pt idx="3">
                  <c:v>22.221398000000001</c:v>
                </c:pt>
                <c:pt idx="4">
                  <c:v>22.487938</c:v>
                </c:pt>
                <c:pt idx="5">
                  <c:v>22.729101</c:v>
                </c:pt>
                <c:pt idx="6">
                  <c:v>23.494043000000001</c:v>
                </c:pt>
                <c:pt idx="7">
                  <c:v>24.081844</c:v>
                </c:pt>
                <c:pt idx="8">
                  <c:v>24.634563</c:v>
                </c:pt>
                <c:pt idx="9">
                  <c:v>24.659863000000001</c:v>
                </c:pt>
                <c:pt idx="10">
                  <c:v>24.730498000000001</c:v>
                </c:pt>
                <c:pt idx="11">
                  <c:v>24.763086999999999</c:v>
                </c:pt>
                <c:pt idx="12">
                  <c:v>24.806411000000001</c:v>
                </c:pt>
                <c:pt idx="13">
                  <c:v>24.616264999999999</c:v>
                </c:pt>
                <c:pt idx="14">
                  <c:v>24.374002999999998</c:v>
                </c:pt>
                <c:pt idx="15">
                  <c:v>24.25215</c:v>
                </c:pt>
                <c:pt idx="16">
                  <c:v>23.991212999999998</c:v>
                </c:pt>
                <c:pt idx="17">
                  <c:v>24.194085999999999</c:v>
                </c:pt>
                <c:pt idx="18">
                  <c:v>24.281794000000001</c:v>
                </c:pt>
                <c:pt idx="19">
                  <c:v>24.181616999999999</c:v>
                </c:pt>
                <c:pt idx="20">
                  <c:v>24.534089999999999</c:v>
                </c:pt>
                <c:pt idx="21">
                  <c:v>24.591730999999999</c:v>
                </c:pt>
                <c:pt idx="22">
                  <c:v>24.845464</c:v>
                </c:pt>
                <c:pt idx="23">
                  <c:v>25.127773999999999</c:v>
                </c:pt>
                <c:pt idx="24">
                  <c:v>24.967255000000002</c:v>
                </c:pt>
                <c:pt idx="25">
                  <c:v>24.764042</c:v>
                </c:pt>
                <c:pt idx="26">
                  <c:v>24.897288</c:v>
                </c:pt>
                <c:pt idx="27">
                  <c:v>24.812082</c:v>
                </c:pt>
                <c:pt idx="28">
                  <c:v>24.570378000000002</c:v>
                </c:pt>
                <c:pt idx="29">
                  <c:v>24.748774000000001</c:v>
                </c:pt>
                <c:pt idx="30">
                  <c:v>24.812987</c:v>
                </c:pt>
                <c:pt idx="31">
                  <c:v>25.159988999999999</c:v>
                </c:pt>
                <c:pt idx="32">
                  <c:v>25.405638</c:v>
                </c:pt>
                <c:pt idx="33">
                  <c:v>25.405401000000001</c:v>
                </c:pt>
                <c:pt idx="34">
                  <c:v>25.249766000000001</c:v>
                </c:pt>
                <c:pt idx="35">
                  <c:v>25.148112999999999</c:v>
                </c:pt>
                <c:pt idx="36">
                  <c:v>25.244278000000001</c:v>
                </c:pt>
                <c:pt idx="37">
                  <c:v>25.157444000000002</c:v>
                </c:pt>
                <c:pt idx="38">
                  <c:v>25.280901</c:v>
                </c:pt>
                <c:pt idx="39">
                  <c:v>25.176929999999999</c:v>
                </c:pt>
                <c:pt idx="40">
                  <c:v>24.895236000000001</c:v>
                </c:pt>
                <c:pt idx="41">
                  <c:v>24.889921999999999</c:v>
                </c:pt>
                <c:pt idx="42">
                  <c:v>24.816718000000002</c:v>
                </c:pt>
                <c:pt idx="43">
                  <c:v>24.634097000000001</c:v>
                </c:pt>
                <c:pt idx="44">
                  <c:v>24.780007999999999</c:v>
                </c:pt>
                <c:pt idx="45">
                  <c:v>24.749525999999999</c:v>
                </c:pt>
                <c:pt idx="46">
                  <c:v>24.92578</c:v>
                </c:pt>
                <c:pt idx="47">
                  <c:v>24.980878000000001</c:v>
                </c:pt>
                <c:pt idx="48">
                  <c:v>25.027388999999999</c:v>
                </c:pt>
                <c:pt idx="49">
                  <c:v>25.016774999999999</c:v>
                </c:pt>
                <c:pt idx="50">
                  <c:v>24.939064999999999</c:v>
                </c:pt>
                <c:pt idx="51">
                  <c:v>24.868811999999998</c:v>
                </c:pt>
                <c:pt idx="52">
                  <c:v>24.876180999999999</c:v>
                </c:pt>
                <c:pt idx="53">
                  <c:v>24.813132</c:v>
                </c:pt>
                <c:pt idx="54">
                  <c:v>24.815204999999999</c:v>
                </c:pt>
                <c:pt idx="55">
                  <c:v>24.732557</c:v>
                </c:pt>
                <c:pt idx="56">
                  <c:v>24.484221000000002</c:v>
                </c:pt>
                <c:pt idx="57">
                  <c:v>24.532892</c:v>
                </c:pt>
                <c:pt idx="58">
                  <c:v>24.225795000000002</c:v>
                </c:pt>
                <c:pt idx="59">
                  <c:v>24.076084000000002</c:v>
                </c:pt>
                <c:pt idx="60">
                  <c:v>24.186171999999999</c:v>
                </c:pt>
                <c:pt idx="61">
                  <c:v>24.357423000000001</c:v>
                </c:pt>
                <c:pt idx="62">
                  <c:v>24.471277000000001</c:v>
                </c:pt>
                <c:pt idx="63">
                  <c:v>24.614635</c:v>
                </c:pt>
                <c:pt idx="64">
                  <c:v>24.702756999999998</c:v>
                </c:pt>
                <c:pt idx="65">
                  <c:v>24.650251000000001</c:v>
                </c:pt>
                <c:pt idx="66">
                  <c:v>24.760766</c:v>
                </c:pt>
                <c:pt idx="67">
                  <c:v>24.826487</c:v>
                </c:pt>
                <c:pt idx="68">
                  <c:v>24.740808000000001</c:v>
                </c:pt>
                <c:pt idx="69">
                  <c:v>24.776772000000001</c:v>
                </c:pt>
                <c:pt idx="70">
                  <c:v>24.809027</c:v>
                </c:pt>
                <c:pt idx="71">
                  <c:v>24.635590000000001</c:v>
                </c:pt>
                <c:pt idx="72">
                  <c:v>24.549489999999999</c:v>
                </c:pt>
                <c:pt idx="73">
                  <c:v>24.544447999999999</c:v>
                </c:pt>
                <c:pt idx="74">
                  <c:v>24.364128000000001</c:v>
                </c:pt>
                <c:pt idx="75">
                  <c:v>24.179962</c:v>
                </c:pt>
                <c:pt idx="76">
                  <c:v>24.144953999999998</c:v>
                </c:pt>
                <c:pt idx="77">
                  <c:v>23.644093000000002</c:v>
                </c:pt>
                <c:pt idx="78">
                  <c:v>23.468077999999998</c:v>
                </c:pt>
                <c:pt idx="79">
                  <c:v>23.1678</c:v>
                </c:pt>
                <c:pt idx="80">
                  <c:v>23.218823</c:v>
                </c:pt>
                <c:pt idx="81">
                  <c:v>23.190449999999998</c:v>
                </c:pt>
                <c:pt idx="82">
                  <c:v>23.105900999999999</c:v>
                </c:pt>
                <c:pt idx="83">
                  <c:v>22.844705999999999</c:v>
                </c:pt>
                <c:pt idx="84">
                  <c:v>22.673373000000002</c:v>
                </c:pt>
                <c:pt idx="85">
                  <c:v>22.772138000000002</c:v>
                </c:pt>
                <c:pt idx="86">
                  <c:v>22.351807000000001</c:v>
                </c:pt>
                <c:pt idx="87">
                  <c:v>22.414822999999998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761-46EC-89E7-24800512A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10768"/>
        <c:axId val="229001520"/>
      </c:scatterChart>
      <c:valAx>
        <c:axId val="229010768"/>
        <c:scaling>
          <c:orientation val="minMax"/>
          <c:max val="1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01520"/>
        <c:crosses val="autoZero"/>
        <c:crossBetween val="midCat"/>
        <c:majorUnit val="1"/>
      </c:valAx>
      <c:valAx>
        <c:axId val="229001520"/>
        <c:scaling>
          <c:orientation val="minMax"/>
          <c:min val="20"/>
        </c:scaling>
        <c:delete val="0"/>
        <c:axPos val="l"/>
        <c:majorGridlines/>
        <c:title>
          <c:tx>
            <c:rich>
              <a:bodyPr rot="0" vert="horz" anchor="t" anchorCtr="0"/>
              <a:lstStyle/>
              <a:p>
                <a:pPr>
                  <a:defRPr sz="1150"/>
                </a:pPr>
                <a:r>
                  <a:rPr lang="ru-RU" sz="1150" kern="1000" spc="-40" baseline="0"/>
                  <a:t>Ку, дБ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290107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1773018492784471"/>
          <c:y val="0.67034935552212005"/>
          <c:w val="0.61256004083886795"/>
          <c:h val="0.19911765003401943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 dirty="0"/>
              <a:t>КПД</a:t>
            </a:r>
          </a:p>
        </c:rich>
      </c:tx>
      <c:layout>
        <c:manualLayout>
          <c:xMode val="edge"/>
          <c:yMode val="edge"/>
          <c:x val="0.42336574074074074"/>
          <c:y val="8.547008547008547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0839530475357247"/>
          <c:w val="0.88550859231851597"/>
          <c:h val="0.70430021116099084"/>
        </c:manualLayout>
      </c:layout>
      <c:scatterChart>
        <c:scatterStyle val="smoothMarker"/>
        <c:varyColors val="0"/>
        <c:ser>
          <c:idx val="6"/>
          <c:order val="0"/>
          <c:tx>
            <c:strRef>
              <c:f>Sheet!$AR$1</c:f>
              <c:strCache>
                <c:ptCount val="1"/>
                <c:pt idx="0">
                  <c:v>Рвх = 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Sheet!$AR$2:$AR$89</c:f>
              <c:numCache>
                <c:formatCode>General</c:formatCode>
                <c:ptCount val="88"/>
                <c:pt idx="0">
                  <c:v>21.899043904323385</c:v>
                </c:pt>
                <c:pt idx="1">
                  <c:v>25.018090096693985</c:v>
                </c:pt>
                <c:pt idx="2">
                  <c:v>28.786486626573044</c:v>
                </c:pt>
                <c:pt idx="3">
                  <c:v>29.688129477721137</c:v>
                </c:pt>
                <c:pt idx="4">
                  <c:v>31.337222495677597</c:v>
                </c:pt>
                <c:pt idx="5">
                  <c:v>32.203252465603285</c:v>
                </c:pt>
                <c:pt idx="6">
                  <c:v>34.520312245805371</c:v>
                </c:pt>
                <c:pt idx="7">
                  <c:v>36.411012080708105</c:v>
                </c:pt>
                <c:pt idx="8">
                  <c:v>35.864055753085182</c:v>
                </c:pt>
                <c:pt idx="9">
                  <c:v>32.973217186402394</c:v>
                </c:pt>
                <c:pt idx="10">
                  <c:v>29.557650564486494</c:v>
                </c:pt>
                <c:pt idx="11">
                  <c:v>27.516158960316726</c:v>
                </c:pt>
                <c:pt idx="12">
                  <c:v>26.649717420274762</c:v>
                </c:pt>
                <c:pt idx="13">
                  <c:v>25.453483145391338</c:v>
                </c:pt>
                <c:pt idx="14">
                  <c:v>24.255225825787122</c:v>
                </c:pt>
                <c:pt idx="15">
                  <c:v>24.605366190467798</c:v>
                </c:pt>
                <c:pt idx="16">
                  <c:v>25.300752768187078</c:v>
                </c:pt>
                <c:pt idx="17">
                  <c:v>25.861136136575929</c:v>
                </c:pt>
                <c:pt idx="18">
                  <c:v>26.052512392222631</c:v>
                </c:pt>
                <c:pt idx="19">
                  <c:v>25.601565815119876</c:v>
                </c:pt>
                <c:pt idx="20">
                  <c:v>27.411715649845807</c:v>
                </c:pt>
                <c:pt idx="21">
                  <c:v>27.758377426229998</c:v>
                </c:pt>
                <c:pt idx="22">
                  <c:v>27.658757012947945</c:v>
                </c:pt>
                <c:pt idx="23">
                  <c:v>28.163106843862341</c:v>
                </c:pt>
                <c:pt idx="24">
                  <c:v>26.285996584861788</c:v>
                </c:pt>
                <c:pt idx="25">
                  <c:v>25.99585226465183</c:v>
                </c:pt>
                <c:pt idx="26">
                  <c:v>25.855997508087086</c:v>
                </c:pt>
                <c:pt idx="27">
                  <c:v>25.32173407378443</c:v>
                </c:pt>
                <c:pt idx="28">
                  <c:v>25.955348446016952</c:v>
                </c:pt>
                <c:pt idx="29">
                  <c:v>24.669337223158664</c:v>
                </c:pt>
                <c:pt idx="30">
                  <c:v>24.778607791471867</c:v>
                </c:pt>
                <c:pt idx="31">
                  <c:v>24.574695003963317</c:v>
                </c:pt>
                <c:pt idx="32">
                  <c:v>23.474505186662437</c:v>
                </c:pt>
                <c:pt idx="33">
                  <c:v>23.877663145654125</c:v>
                </c:pt>
                <c:pt idx="34">
                  <c:v>23.210037487945865</c:v>
                </c:pt>
                <c:pt idx="35">
                  <c:v>22.645604198708185</c:v>
                </c:pt>
                <c:pt idx="36">
                  <c:v>22.394797353794541</c:v>
                </c:pt>
                <c:pt idx="37">
                  <c:v>21.954183664181105</c:v>
                </c:pt>
                <c:pt idx="38">
                  <c:v>22.098606786440737</c:v>
                </c:pt>
                <c:pt idx="39">
                  <c:v>23.580859824842058</c:v>
                </c:pt>
                <c:pt idx="40">
                  <c:v>21.931954977300482</c:v>
                </c:pt>
                <c:pt idx="41">
                  <c:v>21.623384388683526</c:v>
                </c:pt>
                <c:pt idx="42">
                  <c:v>20.911643813038356</c:v>
                </c:pt>
                <c:pt idx="43">
                  <c:v>18.295013462015067</c:v>
                </c:pt>
                <c:pt idx="44">
                  <c:v>19.087782725210459</c:v>
                </c:pt>
                <c:pt idx="45">
                  <c:v>17.777358782835496</c:v>
                </c:pt>
                <c:pt idx="46">
                  <c:v>18.408374491014833</c:v>
                </c:pt>
                <c:pt idx="47">
                  <c:v>18.855667178445664</c:v>
                </c:pt>
                <c:pt idx="48">
                  <c:v>19.2183047318889</c:v>
                </c:pt>
                <c:pt idx="49">
                  <c:v>19.615550288917852</c:v>
                </c:pt>
                <c:pt idx="50">
                  <c:v>19.796412857847159</c:v>
                </c:pt>
                <c:pt idx="51">
                  <c:v>19.74975015489024</c:v>
                </c:pt>
                <c:pt idx="52">
                  <c:v>20.070793924940979</c:v>
                </c:pt>
                <c:pt idx="53">
                  <c:v>21.037749865785766</c:v>
                </c:pt>
                <c:pt idx="54">
                  <c:v>21.047273567244506</c:v>
                </c:pt>
                <c:pt idx="55">
                  <c:v>20.984278648588045</c:v>
                </c:pt>
                <c:pt idx="56">
                  <c:v>20.11212498702476</c:v>
                </c:pt>
                <c:pt idx="57">
                  <c:v>19.747014200421496</c:v>
                </c:pt>
                <c:pt idx="58">
                  <c:v>18.413901926673475</c:v>
                </c:pt>
                <c:pt idx="59">
                  <c:v>17.491451416772868</c:v>
                </c:pt>
                <c:pt idx="60">
                  <c:v>16.867191593428849</c:v>
                </c:pt>
                <c:pt idx="61">
                  <c:v>17.202266142097763</c:v>
                </c:pt>
                <c:pt idx="62">
                  <c:v>18.146248514882473</c:v>
                </c:pt>
                <c:pt idx="63">
                  <c:v>18.943781424693256</c:v>
                </c:pt>
                <c:pt idx="64">
                  <c:v>20.187216821628724</c:v>
                </c:pt>
                <c:pt idx="65">
                  <c:v>19.726735667347903</c:v>
                </c:pt>
                <c:pt idx="66">
                  <c:v>21.866216626845777</c:v>
                </c:pt>
                <c:pt idx="67">
                  <c:v>22.546090852905529</c:v>
                </c:pt>
                <c:pt idx="68">
                  <c:v>22.296996538865415</c:v>
                </c:pt>
                <c:pt idx="69">
                  <c:v>23.773032204799545</c:v>
                </c:pt>
                <c:pt idx="70">
                  <c:v>23.329716477957653</c:v>
                </c:pt>
                <c:pt idx="71">
                  <c:v>24.529671072707941</c:v>
                </c:pt>
                <c:pt idx="72">
                  <c:v>23.812361739456549</c:v>
                </c:pt>
                <c:pt idx="73">
                  <c:v>23.731870765745185</c:v>
                </c:pt>
                <c:pt idx="74">
                  <c:v>23.535793629895849</c:v>
                </c:pt>
                <c:pt idx="75">
                  <c:v>21.388119779597815</c:v>
                </c:pt>
                <c:pt idx="76">
                  <c:v>24.001167714621513</c:v>
                </c:pt>
                <c:pt idx="77">
                  <c:v>19.718256253463164</c:v>
                </c:pt>
                <c:pt idx="78">
                  <c:v>19.097329123426654</c:v>
                </c:pt>
                <c:pt idx="79">
                  <c:v>15.976346154132459</c:v>
                </c:pt>
                <c:pt idx="80">
                  <c:v>15.732099568813936</c:v>
                </c:pt>
                <c:pt idx="81">
                  <c:v>14.85949983285963</c:v>
                </c:pt>
                <c:pt idx="82">
                  <c:v>13.645060377823256</c:v>
                </c:pt>
                <c:pt idx="83">
                  <c:v>13.484529378358218</c:v>
                </c:pt>
                <c:pt idx="84">
                  <c:v>10.991602426703432</c:v>
                </c:pt>
                <c:pt idx="85">
                  <c:v>12.502478051443322</c:v>
                </c:pt>
                <c:pt idx="86">
                  <c:v>10.095378296895634</c:v>
                </c:pt>
                <c:pt idx="87">
                  <c:v>11.354989662835123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732-48FD-8106-3897D38C464C}"/>
            </c:ext>
          </c:extLst>
        </c:ser>
        <c:ser>
          <c:idx val="0"/>
          <c:order val="1"/>
          <c:tx>
            <c:strRef>
              <c:f>Sheet!$AL$1</c:f>
              <c:strCache>
                <c:ptCount val="1"/>
                <c:pt idx="0">
                  <c:v>Рвх = 10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Sheet!$AL$2:$AL$89</c:f>
              <c:numCache>
                <c:formatCode>General</c:formatCode>
                <c:ptCount val="88"/>
                <c:pt idx="0">
                  <c:v>32.690369348911744</c:v>
                </c:pt>
                <c:pt idx="1">
                  <c:v>36.202455072688693</c:v>
                </c:pt>
                <c:pt idx="2">
                  <c:v>38.549237820079213</c:v>
                </c:pt>
                <c:pt idx="3">
                  <c:v>39.187562646090619</c:v>
                </c:pt>
                <c:pt idx="4">
                  <c:v>40.553091056291215</c:v>
                </c:pt>
                <c:pt idx="5">
                  <c:v>40.153626392177785</c:v>
                </c:pt>
                <c:pt idx="6">
                  <c:v>42.86471522382395</c:v>
                </c:pt>
                <c:pt idx="7">
                  <c:v>44.445696229966636</c:v>
                </c:pt>
                <c:pt idx="8">
                  <c:v>45.027856678070002</c:v>
                </c:pt>
                <c:pt idx="9">
                  <c:v>42.803130204206411</c:v>
                </c:pt>
                <c:pt idx="10">
                  <c:v>40.623917982003078</c:v>
                </c:pt>
                <c:pt idx="11">
                  <c:v>39.218502487649971</c:v>
                </c:pt>
                <c:pt idx="12">
                  <c:v>38.329415301339658</c:v>
                </c:pt>
                <c:pt idx="13">
                  <c:v>37.386750678813115</c:v>
                </c:pt>
                <c:pt idx="14">
                  <c:v>35.495088141823722</c:v>
                </c:pt>
                <c:pt idx="15">
                  <c:v>35.596196495311929</c:v>
                </c:pt>
                <c:pt idx="16">
                  <c:v>35.314465809915745</c:v>
                </c:pt>
                <c:pt idx="17">
                  <c:v>36.330505345276983</c:v>
                </c:pt>
                <c:pt idx="18">
                  <c:v>36.718627275386716</c:v>
                </c:pt>
                <c:pt idx="19">
                  <c:v>35.838555071517987</c:v>
                </c:pt>
                <c:pt idx="20">
                  <c:v>38.678891061772539</c:v>
                </c:pt>
                <c:pt idx="21">
                  <c:v>38.626302900611407</c:v>
                </c:pt>
                <c:pt idx="22">
                  <c:v>38.503984393325666</c:v>
                </c:pt>
                <c:pt idx="23">
                  <c:v>39.272591357760788</c:v>
                </c:pt>
                <c:pt idx="24">
                  <c:v>36.326911289824416</c:v>
                </c:pt>
                <c:pt idx="25">
                  <c:v>35.495918835732979</c:v>
                </c:pt>
                <c:pt idx="26">
                  <c:v>36.245317845973091</c:v>
                </c:pt>
                <c:pt idx="27">
                  <c:v>34.644922585835616</c:v>
                </c:pt>
                <c:pt idx="28">
                  <c:v>34.746827044579852</c:v>
                </c:pt>
                <c:pt idx="29">
                  <c:v>33.718075799060735</c:v>
                </c:pt>
                <c:pt idx="30">
                  <c:v>33.821630388374849</c:v>
                </c:pt>
                <c:pt idx="31">
                  <c:v>33.674198292346603</c:v>
                </c:pt>
                <c:pt idx="32">
                  <c:v>32.408669267710636</c:v>
                </c:pt>
                <c:pt idx="33">
                  <c:v>32.657951046697093</c:v>
                </c:pt>
                <c:pt idx="34">
                  <c:v>31.728295530691597</c:v>
                </c:pt>
                <c:pt idx="35">
                  <c:v>31.068930891006751</c:v>
                </c:pt>
                <c:pt idx="36">
                  <c:v>31.125408578371218</c:v>
                </c:pt>
                <c:pt idx="37">
                  <c:v>31.039682647128547</c:v>
                </c:pt>
                <c:pt idx="38">
                  <c:v>31.057014310682263</c:v>
                </c:pt>
                <c:pt idx="39">
                  <c:v>33.001604987888946</c:v>
                </c:pt>
                <c:pt idx="40">
                  <c:v>30.493556494012008</c:v>
                </c:pt>
                <c:pt idx="41">
                  <c:v>29.82180421491347</c:v>
                </c:pt>
                <c:pt idx="42">
                  <c:v>29.828433710815627</c:v>
                </c:pt>
                <c:pt idx="43">
                  <c:v>26.98137415357148</c:v>
                </c:pt>
                <c:pt idx="44">
                  <c:v>28.097091414573317</c:v>
                </c:pt>
                <c:pt idx="45">
                  <c:v>25.975422907309216</c:v>
                </c:pt>
                <c:pt idx="46">
                  <c:v>26.28513222298583</c:v>
                </c:pt>
                <c:pt idx="47">
                  <c:v>26.667660874230815</c:v>
                </c:pt>
                <c:pt idx="48">
                  <c:v>26.805972151869689</c:v>
                </c:pt>
                <c:pt idx="49">
                  <c:v>26.996216147586257</c:v>
                </c:pt>
                <c:pt idx="50">
                  <c:v>27.164170256144626</c:v>
                </c:pt>
                <c:pt idx="51">
                  <c:v>26.986106465453663</c:v>
                </c:pt>
                <c:pt idx="52">
                  <c:v>27.668939067342119</c:v>
                </c:pt>
                <c:pt idx="53">
                  <c:v>28.948907320351125</c:v>
                </c:pt>
                <c:pt idx="54">
                  <c:v>28.802928918304588</c:v>
                </c:pt>
                <c:pt idx="55">
                  <c:v>28.701549375171453</c:v>
                </c:pt>
                <c:pt idx="56">
                  <c:v>27.266378470390094</c:v>
                </c:pt>
                <c:pt idx="57">
                  <c:v>26.58313696704268</c:v>
                </c:pt>
                <c:pt idx="58">
                  <c:v>25.048851377335396</c:v>
                </c:pt>
                <c:pt idx="59">
                  <c:v>24.065533583696254</c:v>
                </c:pt>
                <c:pt idx="60">
                  <c:v>23.642135585965519</c:v>
                </c:pt>
                <c:pt idx="61">
                  <c:v>24.175899576442497</c:v>
                </c:pt>
                <c:pt idx="62">
                  <c:v>25.239464043181304</c:v>
                </c:pt>
                <c:pt idx="63">
                  <c:v>26.676645591583455</c:v>
                </c:pt>
                <c:pt idx="64">
                  <c:v>27.694969895866933</c:v>
                </c:pt>
                <c:pt idx="65">
                  <c:v>27.99376533259445</c:v>
                </c:pt>
                <c:pt idx="66">
                  <c:v>29.773831602962336</c:v>
                </c:pt>
                <c:pt idx="67">
                  <c:v>30.606595629479465</c:v>
                </c:pt>
                <c:pt idx="68">
                  <c:v>30.688443865249056</c:v>
                </c:pt>
                <c:pt idx="69">
                  <c:v>31.001014756092598</c:v>
                </c:pt>
                <c:pt idx="70">
                  <c:v>31.065774550578823</c:v>
                </c:pt>
                <c:pt idx="71">
                  <c:v>31.096770509513632</c:v>
                </c:pt>
                <c:pt idx="72">
                  <c:v>30.212708825108653</c:v>
                </c:pt>
                <c:pt idx="73">
                  <c:v>30.270870383248717</c:v>
                </c:pt>
                <c:pt idx="74">
                  <c:v>29.559900619639073</c:v>
                </c:pt>
                <c:pt idx="75">
                  <c:v>27.705775476299998</c:v>
                </c:pt>
                <c:pt idx="76">
                  <c:v>28.538211916222682</c:v>
                </c:pt>
                <c:pt idx="77">
                  <c:v>24.244829485656421</c:v>
                </c:pt>
                <c:pt idx="78">
                  <c:v>23.000148610612591</c:v>
                </c:pt>
                <c:pt idx="79">
                  <c:v>20.411922985890861</c:v>
                </c:pt>
                <c:pt idx="80">
                  <c:v>20.530622664501568</c:v>
                </c:pt>
                <c:pt idx="81">
                  <c:v>19.801225787817089</c:v>
                </c:pt>
                <c:pt idx="82">
                  <c:v>19.035606146559793</c:v>
                </c:pt>
                <c:pt idx="83">
                  <c:v>18.191025043538716</c:v>
                </c:pt>
                <c:pt idx="84">
                  <c:v>16.414961302102927</c:v>
                </c:pt>
                <c:pt idx="85">
                  <c:v>17.432235920762814</c:v>
                </c:pt>
                <c:pt idx="86">
                  <c:v>15.216122488448377</c:v>
                </c:pt>
                <c:pt idx="87">
                  <c:v>16.117520923951663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732-48FD-8106-3897D38C464C}"/>
            </c:ext>
          </c:extLst>
        </c:ser>
        <c:ser>
          <c:idx val="1"/>
          <c:order val="2"/>
          <c:tx>
            <c:strRef>
              <c:f>Sheet!$AM$1</c:f>
              <c:strCache>
                <c:ptCount val="1"/>
                <c:pt idx="0">
                  <c:v>Рвх = 13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Sheet!$AM$2:$AM$89</c:f>
              <c:numCache>
                <c:formatCode>General</c:formatCode>
                <c:ptCount val="88"/>
                <c:pt idx="0">
                  <c:v>34.732120129679558</c:v>
                </c:pt>
                <c:pt idx="1">
                  <c:v>37.070323443595242</c:v>
                </c:pt>
                <c:pt idx="2">
                  <c:v>38.586596947173049</c:v>
                </c:pt>
                <c:pt idx="3">
                  <c:v>38.764613361776561</c:v>
                </c:pt>
                <c:pt idx="4">
                  <c:v>39.99343627944392</c:v>
                </c:pt>
                <c:pt idx="5">
                  <c:v>39.762816222509656</c:v>
                </c:pt>
                <c:pt idx="6">
                  <c:v>42.849257270046252</c:v>
                </c:pt>
                <c:pt idx="7">
                  <c:v>45.241220207355802</c:v>
                </c:pt>
                <c:pt idx="8">
                  <c:v>46.582907882363344</c:v>
                </c:pt>
                <c:pt idx="9">
                  <c:v>45.006195612926078</c:v>
                </c:pt>
                <c:pt idx="10">
                  <c:v>43.720264989979292</c:v>
                </c:pt>
                <c:pt idx="11">
                  <c:v>42.968667939014779</c:v>
                </c:pt>
                <c:pt idx="12">
                  <c:v>42.394812969822553</c:v>
                </c:pt>
                <c:pt idx="13">
                  <c:v>41.606640493298528</c:v>
                </c:pt>
                <c:pt idx="14">
                  <c:v>39.161730547391905</c:v>
                </c:pt>
                <c:pt idx="15">
                  <c:v>38.75197144903801</c:v>
                </c:pt>
                <c:pt idx="16">
                  <c:v>37.981343868466986</c:v>
                </c:pt>
                <c:pt idx="17">
                  <c:v>39.038697868652761</c:v>
                </c:pt>
                <c:pt idx="18">
                  <c:v>39.461848831985968</c:v>
                </c:pt>
                <c:pt idx="19">
                  <c:v>38.500687389006202</c:v>
                </c:pt>
                <c:pt idx="20">
                  <c:v>41.414954444492196</c:v>
                </c:pt>
                <c:pt idx="21">
                  <c:v>41.374836216361544</c:v>
                </c:pt>
                <c:pt idx="22">
                  <c:v>41.98879652331906</c:v>
                </c:pt>
                <c:pt idx="23">
                  <c:v>43.098942552120853</c:v>
                </c:pt>
                <c:pt idx="24">
                  <c:v>40.283615488363402</c:v>
                </c:pt>
                <c:pt idx="25">
                  <c:v>39.231892949737393</c:v>
                </c:pt>
                <c:pt idx="26">
                  <c:v>40.086483636441926</c:v>
                </c:pt>
                <c:pt idx="27">
                  <c:v>38.430126564814607</c:v>
                </c:pt>
                <c:pt idx="28">
                  <c:v>37.927657421614192</c:v>
                </c:pt>
                <c:pt idx="29">
                  <c:v>37.601171692408144</c:v>
                </c:pt>
                <c:pt idx="30">
                  <c:v>37.72383020151598</c:v>
                </c:pt>
                <c:pt idx="31">
                  <c:v>38.031978516482354</c:v>
                </c:pt>
                <c:pt idx="32">
                  <c:v>37.540954743656052</c:v>
                </c:pt>
                <c:pt idx="33">
                  <c:v>37.479437527310502</c:v>
                </c:pt>
                <c:pt idx="34">
                  <c:v>36.301968056545689</c:v>
                </c:pt>
                <c:pt idx="35">
                  <c:v>35.576184078701395</c:v>
                </c:pt>
                <c:pt idx="36">
                  <c:v>35.872501466405829</c:v>
                </c:pt>
                <c:pt idx="37">
                  <c:v>35.613668246348176</c:v>
                </c:pt>
                <c:pt idx="38">
                  <c:v>35.704173138925135</c:v>
                </c:pt>
                <c:pt idx="39">
                  <c:v>37.309692368679457</c:v>
                </c:pt>
                <c:pt idx="40">
                  <c:v>34.421686846044466</c:v>
                </c:pt>
                <c:pt idx="41">
                  <c:v>34.113360671942281</c:v>
                </c:pt>
                <c:pt idx="42">
                  <c:v>34.31310505732457</c:v>
                </c:pt>
                <c:pt idx="43">
                  <c:v>31.232590228464723</c:v>
                </c:pt>
                <c:pt idx="44">
                  <c:v>32.635664726125292</c:v>
                </c:pt>
                <c:pt idx="45">
                  <c:v>30.699425891734855</c:v>
                </c:pt>
                <c:pt idx="46">
                  <c:v>30.780474932548135</c:v>
                </c:pt>
                <c:pt idx="47">
                  <c:v>31.112213818735235</c:v>
                </c:pt>
                <c:pt idx="48">
                  <c:v>31.165858148132909</c:v>
                </c:pt>
                <c:pt idx="49">
                  <c:v>31.099124296571585</c:v>
                </c:pt>
                <c:pt idx="50">
                  <c:v>31.424529930019212</c:v>
                </c:pt>
                <c:pt idx="51">
                  <c:v>30.877645169559681</c:v>
                </c:pt>
                <c:pt idx="52">
                  <c:v>31.51758436954859</c:v>
                </c:pt>
                <c:pt idx="53">
                  <c:v>32.433694454555976</c:v>
                </c:pt>
                <c:pt idx="54">
                  <c:v>32.207615088991844</c:v>
                </c:pt>
                <c:pt idx="55">
                  <c:v>32.442937831325239</c:v>
                </c:pt>
                <c:pt idx="56">
                  <c:v>30.858316544769458</c:v>
                </c:pt>
                <c:pt idx="57">
                  <c:v>30.352040004142882</c:v>
                </c:pt>
                <c:pt idx="58">
                  <c:v>28.518481248423754</c:v>
                </c:pt>
                <c:pt idx="59">
                  <c:v>27.639851720947068</c:v>
                </c:pt>
                <c:pt idx="60">
                  <c:v>27.256966496664759</c:v>
                </c:pt>
                <c:pt idx="61">
                  <c:v>27.772944840287963</c:v>
                </c:pt>
                <c:pt idx="62">
                  <c:v>28.789770357592896</c:v>
                </c:pt>
                <c:pt idx="63">
                  <c:v>30.09384496634161</c:v>
                </c:pt>
                <c:pt idx="64">
                  <c:v>30.884562996910862</c:v>
                </c:pt>
                <c:pt idx="65">
                  <c:v>31.20885883315071</c:v>
                </c:pt>
                <c:pt idx="66">
                  <c:v>32.669765641650329</c:v>
                </c:pt>
                <c:pt idx="67">
                  <c:v>33.400408743019817</c:v>
                </c:pt>
                <c:pt idx="68">
                  <c:v>33.440737842357315</c:v>
                </c:pt>
                <c:pt idx="69">
                  <c:v>33.449783925654671</c:v>
                </c:pt>
                <c:pt idx="70">
                  <c:v>33.755459778581859</c:v>
                </c:pt>
                <c:pt idx="71">
                  <c:v>33.381545825856897</c:v>
                </c:pt>
                <c:pt idx="72">
                  <c:v>32.530994829915237</c:v>
                </c:pt>
                <c:pt idx="73">
                  <c:v>32.451401483665457</c:v>
                </c:pt>
                <c:pt idx="74">
                  <c:v>31.475785322707058</c:v>
                </c:pt>
                <c:pt idx="75">
                  <c:v>29.947891443721847</c:v>
                </c:pt>
                <c:pt idx="76">
                  <c:v>30.012430691279192</c:v>
                </c:pt>
                <c:pt idx="77">
                  <c:v>26.272897379199545</c:v>
                </c:pt>
                <c:pt idx="78">
                  <c:v>24.738857468551473</c:v>
                </c:pt>
                <c:pt idx="79">
                  <c:v>22.637437384545052</c:v>
                </c:pt>
                <c:pt idx="80">
                  <c:v>22.721555124780888</c:v>
                </c:pt>
                <c:pt idx="81">
                  <c:v>22.063885249245725</c:v>
                </c:pt>
                <c:pt idx="82">
                  <c:v>21.692355071781389</c:v>
                </c:pt>
                <c:pt idx="83">
                  <c:v>20.197123742839736</c:v>
                </c:pt>
                <c:pt idx="84">
                  <c:v>19.241305980720018</c:v>
                </c:pt>
                <c:pt idx="85">
                  <c:v>19.809470149583568</c:v>
                </c:pt>
                <c:pt idx="86">
                  <c:v>17.918790536350048</c:v>
                </c:pt>
                <c:pt idx="87">
                  <c:v>18.330673907022408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732-48FD-8106-3897D38C464C}"/>
            </c:ext>
          </c:extLst>
        </c:ser>
        <c:ser>
          <c:idx val="2"/>
          <c:order val="3"/>
          <c:tx>
            <c:strRef>
              <c:f>Sheet!$AN$1</c:f>
              <c:strCache>
                <c:ptCount val="1"/>
                <c:pt idx="0">
                  <c:v>Рвх = 15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Sheet!$AN$2:$AN$89</c:f>
              <c:numCache>
                <c:formatCode>General</c:formatCode>
                <c:ptCount val="88"/>
                <c:pt idx="0">
                  <c:v>34.166076776880381</c:v>
                </c:pt>
                <c:pt idx="1">
                  <c:v>36.01548793862689</c:v>
                </c:pt>
                <c:pt idx="2">
                  <c:v>37.005286382879191</c:v>
                </c:pt>
                <c:pt idx="3">
                  <c:v>36.973323224312601</c:v>
                </c:pt>
                <c:pt idx="4">
                  <c:v>38.319448296880168</c:v>
                </c:pt>
                <c:pt idx="5">
                  <c:v>38.22975491757218</c:v>
                </c:pt>
                <c:pt idx="6">
                  <c:v>41.806046089165214</c:v>
                </c:pt>
                <c:pt idx="7">
                  <c:v>44.588623317826162</c:v>
                </c:pt>
                <c:pt idx="8">
                  <c:v>46.463885131813093</c:v>
                </c:pt>
                <c:pt idx="9">
                  <c:v>45.023728055958905</c:v>
                </c:pt>
                <c:pt idx="10">
                  <c:v>44.058085287008083</c:v>
                </c:pt>
                <c:pt idx="11">
                  <c:v>43.28622752343432</c:v>
                </c:pt>
                <c:pt idx="12">
                  <c:v>42.799506141815151</c:v>
                </c:pt>
                <c:pt idx="13">
                  <c:v>42.085290433929067</c:v>
                </c:pt>
                <c:pt idx="14">
                  <c:v>39.904585089159141</c:v>
                </c:pt>
                <c:pt idx="15">
                  <c:v>39.321856361504274</c:v>
                </c:pt>
                <c:pt idx="16">
                  <c:v>38.260024608460625</c:v>
                </c:pt>
                <c:pt idx="17">
                  <c:v>39.226651733242569</c:v>
                </c:pt>
                <c:pt idx="18">
                  <c:v>39.747612774691113</c:v>
                </c:pt>
                <c:pt idx="19">
                  <c:v>38.817136177709351</c:v>
                </c:pt>
                <c:pt idx="20">
                  <c:v>41.650025066699605</c:v>
                </c:pt>
                <c:pt idx="21">
                  <c:v>41.947361349294759</c:v>
                </c:pt>
                <c:pt idx="22">
                  <c:v>42.518983935764751</c:v>
                </c:pt>
                <c:pt idx="23">
                  <c:v>43.618670919174704</c:v>
                </c:pt>
                <c:pt idx="24">
                  <c:v>41.293321279087195</c:v>
                </c:pt>
                <c:pt idx="25">
                  <c:v>39.927268379989975</c:v>
                </c:pt>
                <c:pt idx="26">
                  <c:v>40.882686462354862</c:v>
                </c:pt>
                <c:pt idx="27">
                  <c:v>39.375379294692308</c:v>
                </c:pt>
                <c:pt idx="28">
                  <c:v>38.710082526090453</c:v>
                </c:pt>
                <c:pt idx="29">
                  <c:v>38.512115785921921</c:v>
                </c:pt>
                <c:pt idx="30">
                  <c:v>38.64677548220812</c:v>
                </c:pt>
                <c:pt idx="31">
                  <c:v>38.811974776604622</c:v>
                </c:pt>
                <c:pt idx="32">
                  <c:v>38.89209792204224</c:v>
                </c:pt>
                <c:pt idx="33">
                  <c:v>38.579720421973093</c:v>
                </c:pt>
                <c:pt idx="34">
                  <c:v>37.235554504069427</c:v>
                </c:pt>
                <c:pt idx="35">
                  <c:v>36.124043127482494</c:v>
                </c:pt>
                <c:pt idx="36">
                  <c:v>36.459768312492038</c:v>
                </c:pt>
                <c:pt idx="37">
                  <c:v>36.216185252501752</c:v>
                </c:pt>
                <c:pt idx="38">
                  <c:v>36.259071531173866</c:v>
                </c:pt>
                <c:pt idx="39">
                  <c:v>37.506788857510095</c:v>
                </c:pt>
                <c:pt idx="40">
                  <c:v>34.541249645042903</c:v>
                </c:pt>
                <c:pt idx="41">
                  <c:v>34.276413182068644</c:v>
                </c:pt>
                <c:pt idx="42">
                  <c:v>34.658120814032664</c:v>
                </c:pt>
                <c:pt idx="43">
                  <c:v>32.045991569610479</c:v>
                </c:pt>
                <c:pt idx="44">
                  <c:v>33.570472020504496</c:v>
                </c:pt>
                <c:pt idx="45">
                  <c:v>31.816807513394824</c:v>
                </c:pt>
                <c:pt idx="46">
                  <c:v>31.943346171756797</c:v>
                </c:pt>
                <c:pt idx="47">
                  <c:v>32.189280536708061</c:v>
                </c:pt>
                <c:pt idx="48">
                  <c:v>32.206476162586931</c:v>
                </c:pt>
                <c:pt idx="49">
                  <c:v>32.123800891655193</c:v>
                </c:pt>
                <c:pt idx="50">
                  <c:v>32.352887682697286</c:v>
                </c:pt>
                <c:pt idx="51">
                  <c:v>31.763213866276089</c:v>
                </c:pt>
                <c:pt idx="52">
                  <c:v>32.360393211053719</c:v>
                </c:pt>
                <c:pt idx="53">
                  <c:v>32.980920501195889</c:v>
                </c:pt>
                <c:pt idx="54">
                  <c:v>32.908964968448927</c:v>
                </c:pt>
                <c:pt idx="55">
                  <c:v>33.173472520586294</c:v>
                </c:pt>
                <c:pt idx="56">
                  <c:v>31.567506154597108</c:v>
                </c:pt>
                <c:pt idx="57">
                  <c:v>31.417046208575794</c:v>
                </c:pt>
                <c:pt idx="58">
                  <c:v>29.468291395878165</c:v>
                </c:pt>
                <c:pt idx="59">
                  <c:v>28.693596748642637</c:v>
                </c:pt>
                <c:pt idx="60">
                  <c:v>28.48823622072133</c:v>
                </c:pt>
                <c:pt idx="61">
                  <c:v>28.763775471665408</c:v>
                </c:pt>
                <c:pt idx="62">
                  <c:v>29.700155909360788</c:v>
                </c:pt>
                <c:pt idx="63">
                  <c:v>31.079064095969894</c:v>
                </c:pt>
                <c:pt idx="64">
                  <c:v>31.688326169465022</c:v>
                </c:pt>
                <c:pt idx="65">
                  <c:v>32.154990720635283</c:v>
                </c:pt>
                <c:pt idx="66">
                  <c:v>33.231186354956435</c:v>
                </c:pt>
                <c:pt idx="67">
                  <c:v>33.939695380517364</c:v>
                </c:pt>
                <c:pt idx="68">
                  <c:v>34.065049156368119</c:v>
                </c:pt>
                <c:pt idx="69">
                  <c:v>33.728941486949871</c:v>
                </c:pt>
                <c:pt idx="70">
                  <c:v>34.158001473312886</c:v>
                </c:pt>
                <c:pt idx="71">
                  <c:v>33.541406290419239</c:v>
                </c:pt>
                <c:pt idx="72">
                  <c:v>32.586140663958304</c:v>
                </c:pt>
                <c:pt idx="73">
                  <c:v>32.489078603660403</c:v>
                </c:pt>
                <c:pt idx="74">
                  <c:v>31.398771554225036</c:v>
                </c:pt>
                <c:pt idx="75">
                  <c:v>30.020865697772507</c:v>
                </c:pt>
                <c:pt idx="76">
                  <c:v>29.814801527476998</c:v>
                </c:pt>
                <c:pt idx="77">
                  <c:v>26.300135667551832</c:v>
                </c:pt>
                <c:pt idx="78">
                  <c:v>24.767213188555047</c:v>
                </c:pt>
                <c:pt idx="79">
                  <c:v>22.95006224911333</c:v>
                </c:pt>
                <c:pt idx="80">
                  <c:v>23.014398843794758</c:v>
                </c:pt>
                <c:pt idx="81">
                  <c:v>22.436105358989739</c:v>
                </c:pt>
                <c:pt idx="82">
                  <c:v>22.218228212333134</c:v>
                </c:pt>
                <c:pt idx="83">
                  <c:v>20.595715780162646</c:v>
                </c:pt>
                <c:pt idx="84">
                  <c:v>20.058550350158452</c:v>
                </c:pt>
                <c:pt idx="85">
                  <c:v>20.420597473633006</c:v>
                </c:pt>
                <c:pt idx="86">
                  <c:v>18.815942133786535</c:v>
                </c:pt>
                <c:pt idx="87">
                  <c:v>19.00465935701882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732-48FD-8106-3897D38C464C}"/>
            </c:ext>
          </c:extLst>
        </c:ser>
        <c:ser>
          <c:idx val="4"/>
          <c:order val="4"/>
          <c:tx>
            <c:strRef>
              <c:f>Sheet!$AP$1</c:f>
              <c:strCache>
                <c:ptCount val="1"/>
                <c:pt idx="0">
                  <c:v>Рвх = 16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Sheet!$AP$2:$AP$89</c:f>
              <c:numCache>
                <c:formatCode>General</c:formatCode>
                <c:ptCount val="88"/>
                <c:pt idx="0">
                  <c:v>33.550538095715716</c:v>
                </c:pt>
                <c:pt idx="1">
                  <c:v>34.924775459821312</c:v>
                </c:pt>
                <c:pt idx="2">
                  <c:v>35.746365060020565</c:v>
                </c:pt>
                <c:pt idx="3">
                  <c:v>35.75417110363697</c:v>
                </c:pt>
                <c:pt idx="4">
                  <c:v>37.233008567717604</c:v>
                </c:pt>
                <c:pt idx="5">
                  <c:v>37.339876140807085</c:v>
                </c:pt>
                <c:pt idx="6">
                  <c:v>41.129370998737592</c:v>
                </c:pt>
                <c:pt idx="7">
                  <c:v>44.070124655254347</c:v>
                </c:pt>
                <c:pt idx="8">
                  <c:v>46.430981152930173</c:v>
                </c:pt>
                <c:pt idx="9">
                  <c:v>45.322264779873116</c:v>
                </c:pt>
                <c:pt idx="10">
                  <c:v>44.50178830614027</c:v>
                </c:pt>
                <c:pt idx="11">
                  <c:v>43.881641574681282</c:v>
                </c:pt>
                <c:pt idx="12">
                  <c:v>43.30278098030719</c:v>
                </c:pt>
                <c:pt idx="13">
                  <c:v>42.779345810258299</c:v>
                </c:pt>
                <c:pt idx="14">
                  <c:v>40.608280882928092</c:v>
                </c:pt>
                <c:pt idx="15">
                  <c:v>39.895132503182964</c:v>
                </c:pt>
                <c:pt idx="16">
                  <c:v>38.585111876129979</c:v>
                </c:pt>
                <c:pt idx="17">
                  <c:v>39.547774059945866</c:v>
                </c:pt>
                <c:pt idx="18">
                  <c:v>40.502712530133429</c:v>
                </c:pt>
                <c:pt idx="19">
                  <c:v>39.574624105217872</c:v>
                </c:pt>
                <c:pt idx="20">
                  <c:v>42.34807191683884</c:v>
                </c:pt>
                <c:pt idx="21">
                  <c:v>42.577717161745937</c:v>
                </c:pt>
                <c:pt idx="22">
                  <c:v>43.417149763471166</c:v>
                </c:pt>
                <c:pt idx="23">
                  <c:v>44.316140596768584</c:v>
                </c:pt>
                <c:pt idx="24">
                  <c:v>42.185877015374473</c:v>
                </c:pt>
                <c:pt idx="25">
                  <c:v>40.547016214606899</c:v>
                </c:pt>
                <c:pt idx="26">
                  <c:v>41.397700351158427</c:v>
                </c:pt>
                <c:pt idx="27">
                  <c:v>40.736231109417979</c:v>
                </c:pt>
                <c:pt idx="28">
                  <c:v>40.03641605933749</c:v>
                </c:pt>
                <c:pt idx="29">
                  <c:v>39.973834695659946</c:v>
                </c:pt>
                <c:pt idx="30">
                  <c:v>39.954277033501107</c:v>
                </c:pt>
                <c:pt idx="31">
                  <c:v>40.404747269851789</c:v>
                </c:pt>
                <c:pt idx="32">
                  <c:v>40.701833905635496</c:v>
                </c:pt>
                <c:pt idx="33">
                  <c:v>40.17249043774703</c:v>
                </c:pt>
                <c:pt idx="34">
                  <c:v>38.85265271323609</c:v>
                </c:pt>
                <c:pt idx="35">
                  <c:v>37.719962641776966</c:v>
                </c:pt>
                <c:pt idx="36">
                  <c:v>37.937329155948376</c:v>
                </c:pt>
                <c:pt idx="37">
                  <c:v>37.811071227807851</c:v>
                </c:pt>
                <c:pt idx="38">
                  <c:v>37.983825776352056</c:v>
                </c:pt>
                <c:pt idx="39">
                  <c:v>38.982949198803119</c:v>
                </c:pt>
                <c:pt idx="40">
                  <c:v>36.266186089634068</c:v>
                </c:pt>
                <c:pt idx="41">
                  <c:v>35.892013066487443</c:v>
                </c:pt>
                <c:pt idx="42">
                  <c:v>36.691184203249634</c:v>
                </c:pt>
                <c:pt idx="43">
                  <c:v>34.020156141852134</c:v>
                </c:pt>
                <c:pt idx="44">
                  <c:v>35.456286952037438</c:v>
                </c:pt>
                <c:pt idx="45">
                  <c:v>33.713648553627252</c:v>
                </c:pt>
                <c:pt idx="46">
                  <c:v>33.702749659812866</c:v>
                </c:pt>
                <c:pt idx="47">
                  <c:v>33.901835743606995</c:v>
                </c:pt>
                <c:pt idx="48">
                  <c:v>33.751026089679243</c:v>
                </c:pt>
                <c:pt idx="49">
                  <c:v>33.686720521977406</c:v>
                </c:pt>
                <c:pt idx="50">
                  <c:v>34.015319638967298</c:v>
                </c:pt>
                <c:pt idx="51">
                  <c:v>33.699878345329317</c:v>
                </c:pt>
                <c:pt idx="52">
                  <c:v>34.160926612911112</c:v>
                </c:pt>
                <c:pt idx="53">
                  <c:v>34.851355930500112</c:v>
                </c:pt>
                <c:pt idx="54">
                  <c:v>34.999961994672951</c:v>
                </c:pt>
                <c:pt idx="55">
                  <c:v>35.318286884279338</c:v>
                </c:pt>
                <c:pt idx="56">
                  <c:v>33.899197180324606</c:v>
                </c:pt>
                <c:pt idx="57">
                  <c:v>33.763522338543794</c:v>
                </c:pt>
                <c:pt idx="58">
                  <c:v>31.795601955873682</c:v>
                </c:pt>
                <c:pt idx="59">
                  <c:v>30.14291838338201</c:v>
                </c:pt>
                <c:pt idx="60">
                  <c:v>29.936139153171254</c:v>
                </c:pt>
                <c:pt idx="61">
                  <c:v>30.110015628373915</c:v>
                </c:pt>
                <c:pt idx="62">
                  <c:v>30.963089260471627</c:v>
                </c:pt>
                <c:pt idx="63">
                  <c:v>32.126870340526295</c:v>
                </c:pt>
                <c:pt idx="64">
                  <c:v>32.573557897873783</c:v>
                </c:pt>
                <c:pt idx="65">
                  <c:v>33.107583466428757</c:v>
                </c:pt>
                <c:pt idx="66">
                  <c:v>33.997905134407254</c:v>
                </c:pt>
                <c:pt idx="67">
                  <c:v>34.726501456956861</c:v>
                </c:pt>
                <c:pt idx="68">
                  <c:v>34.858259332593853</c:v>
                </c:pt>
                <c:pt idx="69">
                  <c:v>34.498043235943548</c:v>
                </c:pt>
                <c:pt idx="70">
                  <c:v>35.006937678573777</c:v>
                </c:pt>
                <c:pt idx="71">
                  <c:v>34.261248308597153</c:v>
                </c:pt>
                <c:pt idx="72">
                  <c:v>33.312508837175933</c:v>
                </c:pt>
                <c:pt idx="73">
                  <c:v>33.204403075677483</c:v>
                </c:pt>
                <c:pt idx="74">
                  <c:v>32.089359031983513</c:v>
                </c:pt>
                <c:pt idx="75">
                  <c:v>30.888509714864714</c:v>
                </c:pt>
                <c:pt idx="76">
                  <c:v>30.600032699945757</c:v>
                </c:pt>
                <c:pt idx="77">
                  <c:v>27.328055133245449</c:v>
                </c:pt>
                <c:pt idx="78">
                  <c:v>25.561762014237654</c:v>
                </c:pt>
                <c:pt idx="79">
                  <c:v>23.649950580335926</c:v>
                </c:pt>
                <c:pt idx="80">
                  <c:v>23.722656801103895</c:v>
                </c:pt>
                <c:pt idx="81">
                  <c:v>23.146686758452294</c:v>
                </c:pt>
                <c:pt idx="82">
                  <c:v>23.007471738250977</c:v>
                </c:pt>
                <c:pt idx="83">
                  <c:v>21.093969935457213</c:v>
                </c:pt>
                <c:pt idx="84">
                  <c:v>20.789844992992517</c:v>
                </c:pt>
                <c:pt idx="85">
                  <c:v>21.016938206678461</c:v>
                </c:pt>
                <c:pt idx="86">
                  <c:v>19.471740972615958</c:v>
                </c:pt>
                <c:pt idx="87">
                  <c:v>19.631447650899801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732-48FD-8106-3897D38C464C}"/>
            </c:ext>
          </c:extLst>
        </c:ser>
        <c:ser>
          <c:idx val="5"/>
          <c:order val="5"/>
          <c:tx>
            <c:strRef>
              <c:f>Sheet!$AQ$1</c:f>
              <c:strCache>
                <c:ptCount val="1"/>
                <c:pt idx="0">
                  <c:v>Рвх = 17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Sheet!$AQ$2:$AQ$89</c:f>
              <c:numCache>
                <c:formatCode>General</c:formatCode>
                <c:ptCount val="88"/>
                <c:pt idx="0">
                  <c:v>32.454323238733615</c:v>
                </c:pt>
                <c:pt idx="1">
                  <c:v>33.569090300113018</c:v>
                </c:pt>
                <c:pt idx="2">
                  <c:v>34.371215210700377</c:v>
                </c:pt>
                <c:pt idx="3">
                  <c:v>34.510081641085719</c:v>
                </c:pt>
                <c:pt idx="4">
                  <c:v>36.105106372658554</c:v>
                </c:pt>
                <c:pt idx="5">
                  <c:v>36.208689411808784</c:v>
                </c:pt>
                <c:pt idx="6">
                  <c:v>40.254444844600414</c:v>
                </c:pt>
                <c:pt idx="7">
                  <c:v>43.207354571299334</c:v>
                </c:pt>
                <c:pt idx="8">
                  <c:v>45.709162771905284</c:v>
                </c:pt>
                <c:pt idx="9">
                  <c:v>44.935571201183642</c:v>
                </c:pt>
                <c:pt idx="10">
                  <c:v>44.24201941162098</c:v>
                </c:pt>
                <c:pt idx="11">
                  <c:v>43.658884782241927</c:v>
                </c:pt>
                <c:pt idx="12">
                  <c:v>43.148750656162505</c:v>
                </c:pt>
                <c:pt idx="13">
                  <c:v>42.75904688661246</c:v>
                </c:pt>
                <c:pt idx="14">
                  <c:v>40.673935521818088</c:v>
                </c:pt>
                <c:pt idx="15">
                  <c:v>39.933623954376479</c:v>
                </c:pt>
                <c:pt idx="16">
                  <c:v>38.382189794531214</c:v>
                </c:pt>
                <c:pt idx="17">
                  <c:v>39.270305707895979</c:v>
                </c:pt>
                <c:pt idx="18">
                  <c:v>40.478397038344816</c:v>
                </c:pt>
                <c:pt idx="19">
                  <c:v>39.739220608284029</c:v>
                </c:pt>
                <c:pt idx="20">
                  <c:v>42.470743915318877</c:v>
                </c:pt>
                <c:pt idx="21">
                  <c:v>42.652431734088623</c:v>
                </c:pt>
                <c:pt idx="22">
                  <c:v>43.665651526648688</c:v>
                </c:pt>
                <c:pt idx="23">
                  <c:v>44.539521505192852</c:v>
                </c:pt>
                <c:pt idx="24">
                  <c:v>42.179163499497243</c:v>
                </c:pt>
                <c:pt idx="25">
                  <c:v>40.531628031624649</c:v>
                </c:pt>
                <c:pt idx="26">
                  <c:v>41.302087317124943</c:v>
                </c:pt>
                <c:pt idx="27">
                  <c:v>41.004053865313395</c:v>
                </c:pt>
                <c:pt idx="28">
                  <c:v>40.24309835579718</c:v>
                </c:pt>
                <c:pt idx="29">
                  <c:v>40.309900458961337</c:v>
                </c:pt>
                <c:pt idx="30">
                  <c:v>40.321131647566673</c:v>
                </c:pt>
                <c:pt idx="31">
                  <c:v>40.865875144200302</c:v>
                </c:pt>
                <c:pt idx="32">
                  <c:v>41.387555102646054</c:v>
                </c:pt>
                <c:pt idx="33">
                  <c:v>40.653133037964082</c:v>
                </c:pt>
                <c:pt idx="34">
                  <c:v>39.286745302844139</c:v>
                </c:pt>
                <c:pt idx="35">
                  <c:v>38.134531248382395</c:v>
                </c:pt>
                <c:pt idx="36">
                  <c:v>38.383701948191359</c:v>
                </c:pt>
                <c:pt idx="37">
                  <c:v>38.268658221296221</c:v>
                </c:pt>
                <c:pt idx="38">
                  <c:v>38.535439527758498</c:v>
                </c:pt>
                <c:pt idx="39">
                  <c:v>39.385929180171239</c:v>
                </c:pt>
                <c:pt idx="40">
                  <c:v>36.702986359856652</c:v>
                </c:pt>
                <c:pt idx="41">
                  <c:v>36.388823020717808</c:v>
                </c:pt>
                <c:pt idx="42">
                  <c:v>37.299717655187841</c:v>
                </c:pt>
                <c:pt idx="43">
                  <c:v>34.905523905883371</c:v>
                </c:pt>
                <c:pt idx="44">
                  <c:v>36.086713909240657</c:v>
                </c:pt>
                <c:pt idx="45">
                  <c:v>34.43760877280959</c:v>
                </c:pt>
                <c:pt idx="46">
                  <c:v>34.349535567255593</c:v>
                </c:pt>
                <c:pt idx="47">
                  <c:v>34.454476836379897</c:v>
                </c:pt>
                <c:pt idx="48">
                  <c:v>34.339739593294922</c:v>
                </c:pt>
                <c:pt idx="49">
                  <c:v>34.415355885804537</c:v>
                </c:pt>
                <c:pt idx="50">
                  <c:v>34.748614955111812</c:v>
                </c:pt>
                <c:pt idx="51">
                  <c:v>34.4825838179245</c:v>
                </c:pt>
                <c:pt idx="52">
                  <c:v>34.872844957326684</c:v>
                </c:pt>
                <c:pt idx="53">
                  <c:v>35.369545342086049</c:v>
                </c:pt>
                <c:pt idx="54">
                  <c:v>35.64969382766003</c:v>
                </c:pt>
                <c:pt idx="55">
                  <c:v>36.032453214879318</c:v>
                </c:pt>
                <c:pt idx="56">
                  <c:v>34.692578559392864</c:v>
                </c:pt>
                <c:pt idx="57">
                  <c:v>34.921092637628739</c:v>
                </c:pt>
                <c:pt idx="58">
                  <c:v>32.78894895606652</c:v>
                </c:pt>
                <c:pt idx="59">
                  <c:v>30.843068652147345</c:v>
                </c:pt>
                <c:pt idx="60">
                  <c:v>30.153257214326572</c:v>
                </c:pt>
                <c:pt idx="61">
                  <c:v>30.483847034982393</c:v>
                </c:pt>
                <c:pt idx="62">
                  <c:v>31.363611437908563</c:v>
                </c:pt>
                <c:pt idx="63">
                  <c:v>32.42317719919253</c:v>
                </c:pt>
                <c:pt idx="64">
                  <c:v>32.798758474577276</c:v>
                </c:pt>
                <c:pt idx="65">
                  <c:v>33.34513492839335</c:v>
                </c:pt>
                <c:pt idx="66">
                  <c:v>34.128904445440135</c:v>
                </c:pt>
                <c:pt idx="67">
                  <c:v>34.838728716774462</c:v>
                </c:pt>
                <c:pt idx="68">
                  <c:v>35.013227460201641</c:v>
                </c:pt>
                <c:pt idx="69">
                  <c:v>34.614831218819049</c:v>
                </c:pt>
                <c:pt idx="70">
                  <c:v>35.168830903588308</c:v>
                </c:pt>
                <c:pt idx="71">
                  <c:v>34.364140489066635</c:v>
                </c:pt>
                <c:pt idx="72">
                  <c:v>33.382014698640397</c:v>
                </c:pt>
                <c:pt idx="73">
                  <c:v>33.261973053527235</c:v>
                </c:pt>
                <c:pt idx="74">
                  <c:v>32.143786250790733</c:v>
                </c:pt>
                <c:pt idx="75">
                  <c:v>30.9726665500595</c:v>
                </c:pt>
                <c:pt idx="76">
                  <c:v>30.667928968650628</c:v>
                </c:pt>
                <c:pt idx="77">
                  <c:v>27.605522327718678</c:v>
                </c:pt>
                <c:pt idx="78">
                  <c:v>25.773188407264865</c:v>
                </c:pt>
                <c:pt idx="79">
                  <c:v>23.774821456300437</c:v>
                </c:pt>
                <c:pt idx="80">
                  <c:v>23.803576646592315</c:v>
                </c:pt>
                <c:pt idx="81">
                  <c:v>23.186690539029104</c:v>
                </c:pt>
                <c:pt idx="82">
                  <c:v>23.206882278348328</c:v>
                </c:pt>
                <c:pt idx="83">
                  <c:v>21.229514857342696</c:v>
                </c:pt>
                <c:pt idx="84">
                  <c:v>21.05826127562846</c:v>
                </c:pt>
                <c:pt idx="85">
                  <c:v>21.242161885344828</c:v>
                </c:pt>
                <c:pt idx="86">
                  <c:v>19.809888905531949</c:v>
                </c:pt>
                <c:pt idx="87">
                  <c:v>19.919680721409001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732-48FD-8106-3897D38C4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09136"/>
        <c:axId val="229010224"/>
      </c:scatterChart>
      <c:valAx>
        <c:axId val="229009136"/>
        <c:scaling>
          <c:orientation val="minMax"/>
          <c:max val="1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10224"/>
        <c:crosses val="autoZero"/>
        <c:crossBetween val="midCat"/>
        <c:majorUnit val="1"/>
      </c:valAx>
      <c:valAx>
        <c:axId val="229010224"/>
        <c:scaling>
          <c:orientation val="minMax"/>
        </c:scaling>
        <c:delete val="0"/>
        <c:axPos val="l"/>
        <c:majorGridlines/>
        <c:title>
          <c:tx>
            <c:rich>
              <a:bodyPr rot="0" vert="horz" anchor="t" anchorCtr="0"/>
              <a:lstStyle/>
              <a:p>
                <a:pPr>
                  <a:defRPr sz="1150"/>
                </a:pPr>
                <a:r>
                  <a:rPr lang="ru-RU" sz="1150" kern="1000" spc="-40" baseline="0"/>
                  <a:t>КПД, %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290091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1557694525964736"/>
          <c:y val="0.61390957771501364"/>
          <c:w val="0.71013287489539245"/>
          <c:h val="0.18388336602596514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 dirty="0"/>
              <a:t>Выходная мощность</a:t>
            </a:r>
          </a:p>
        </c:rich>
      </c:tx>
      <c:layout>
        <c:manualLayout>
          <c:xMode val="edge"/>
          <c:yMode val="edge"/>
          <c:x val="0.30982789011548995"/>
          <c:y val="1.44053214995779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3182889644387655"/>
          <c:w val="0.88550859231851597"/>
          <c:h val="0.68225859277335188"/>
        </c:manualLayout>
      </c:layout>
      <c:scatterChart>
        <c:scatterStyle val="smoothMarker"/>
        <c:varyColors val="0"/>
        <c:ser>
          <c:idx val="6"/>
          <c:order val="0"/>
          <c:tx>
            <c:strRef>
              <c:f>Sheet!$H$1</c:f>
              <c:strCache>
                <c:ptCount val="1"/>
                <c:pt idx="0">
                  <c:v>Рвх = 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Sheet!$H$2:$H$89</c:f>
              <c:numCache>
                <c:formatCode>General</c:formatCode>
                <c:ptCount val="88"/>
                <c:pt idx="0">
                  <c:v>35.784100000000002</c:v>
                </c:pt>
                <c:pt idx="1">
                  <c:v>36.295299999999997</c:v>
                </c:pt>
                <c:pt idx="2">
                  <c:v>37.066099999999999</c:v>
                </c:pt>
                <c:pt idx="3">
                  <c:v>37.303899999999999</c:v>
                </c:pt>
                <c:pt idx="4">
                  <c:v>37.646599999999999</c:v>
                </c:pt>
                <c:pt idx="5">
                  <c:v>38.063099999999999</c:v>
                </c:pt>
                <c:pt idx="6">
                  <c:v>38.686500000000002</c:v>
                </c:pt>
                <c:pt idx="7">
                  <c:v>39.104100000000003</c:v>
                </c:pt>
                <c:pt idx="8">
                  <c:v>39.206600000000002</c:v>
                </c:pt>
                <c:pt idx="9">
                  <c:v>38.8964</c:v>
                </c:pt>
                <c:pt idx="10">
                  <c:v>38.471600000000002</c:v>
                </c:pt>
                <c:pt idx="11">
                  <c:v>38.208300000000001</c:v>
                </c:pt>
                <c:pt idx="12">
                  <c:v>38.175800000000002</c:v>
                </c:pt>
                <c:pt idx="13">
                  <c:v>37.9146</c:v>
                </c:pt>
                <c:pt idx="14">
                  <c:v>37.835000000000001</c:v>
                </c:pt>
                <c:pt idx="15">
                  <c:v>37.945099999999996</c:v>
                </c:pt>
                <c:pt idx="16">
                  <c:v>38.149799999999999</c:v>
                </c:pt>
                <c:pt idx="17">
                  <c:v>38.272599999999997</c:v>
                </c:pt>
                <c:pt idx="18">
                  <c:v>38.316400000000002</c:v>
                </c:pt>
                <c:pt idx="19">
                  <c:v>38.284599999999998</c:v>
                </c:pt>
                <c:pt idx="20">
                  <c:v>38.620399999999997</c:v>
                </c:pt>
                <c:pt idx="21">
                  <c:v>38.720399999999998</c:v>
                </c:pt>
                <c:pt idx="22">
                  <c:v>38.6479</c:v>
                </c:pt>
                <c:pt idx="23">
                  <c:v>38.752200000000002</c:v>
                </c:pt>
                <c:pt idx="24">
                  <c:v>38.360700000000001</c:v>
                </c:pt>
                <c:pt idx="25">
                  <c:v>38.290199999999999</c:v>
                </c:pt>
                <c:pt idx="26">
                  <c:v>38.167900000000003</c:v>
                </c:pt>
                <c:pt idx="27">
                  <c:v>37.996899999999997</c:v>
                </c:pt>
                <c:pt idx="28">
                  <c:v>38.037700000000001</c:v>
                </c:pt>
                <c:pt idx="29">
                  <c:v>37.739199999999997</c:v>
                </c:pt>
                <c:pt idx="30">
                  <c:v>37.759</c:v>
                </c:pt>
                <c:pt idx="31">
                  <c:v>37.668300000000002</c:v>
                </c:pt>
                <c:pt idx="32">
                  <c:v>37.379300000000001</c:v>
                </c:pt>
                <c:pt idx="33">
                  <c:v>37.450800000000001</c:v>
                </c:pt>
                <c:pt idx="34">
                  <c:v>37.1877</c:v>
                </c:pt>
                <c:pt idx="35">
                  <c:v>37.138800000000003</c:v>
                </c:pt>
                <c:pt idx="36">
                  <c:v>37.1631</c:v>
                </c:pt>
                <c:pt idx="37">
                  <c:v>37.090699999999998</c:v>
                </c:pt>
                <c:pt idx="38">
                  <c:v>37.2774</c:v>
                </c:pt>
                <c:pt idx="39">
                  <c:v>37.477600000000002</c:v>
                </c:pt>
                <c:pt idx="40">
                  <c:v>37.3172</c:v>
                </c:pt>
                <c:pt idx="41">
                  <c:v>37.3322</c:v>
                </c:pt>
                <c:pt idx="42">
                  <c:v>37.188400000000001</c:v>
                </c:pt>
                <c:pt idx="43">
                  <c:v>36.877899999999997</c:v>
                </c:pt>
                <c:pt idx="44">
                  <c:v>37.119500000000002</c:v>
                </c:pt>
                <c:pt idx="45">
                  <c:v>36.949399999999997</c:v>
                </c:pt>
                <c:pt idx="46">
                  <c:v>37.266100000000002</c:v>
                </c:pt>
                <c:pt idx="47">
                  <c:v>37.356099999999998</c:v>
                </c:pt>
                <c:pt idx="48">
                  <c:v>37.487699999999997</c:v>
                </c:pt>
                <c:pt idx="49">
                  <c:v>37.619599999999998</c:v>
                </c:pt>
                <c:pt idx="50">
                  <c:v>37.552599999999998</c:v>
                </c:pt>
                <c:pt idx="51">
                  <c:v>37.629399999999997</c:v>
                </c:pt>
                <c:pt idx="52">
                  <c:v>37.671900000000001</c:v>
                </c:pt>
                <c:pt idx="53">
                  <c:v>37.801900000000003</c:v>
                </c:pt>
                <c:pt idx="54">
                  <c:v>37.866599999999998</c:v>
                </c:pt>
                <c:pt idx="55">
                  <c:v>37.661499999999997</c:v>
                </c:pt>
                <c:pt idx="56">
                  <c:v>37.6036</c:v>
                </c:pt>
                <c:pt idx="57">
                  <c:v>37.471699999999998</c:v>
                </c:pt>
                <c:pt idx="58">
                  <c:v>37.091700000000003</c:v>
                </c:pt>
                <c:pt idx="59">
                  <c:v>36.974499999999999</c:v>
                </c:pt>
                <c:pt idx="60">
                  <c:v>36.811799999999998</c:v>
                </c:pt>
                <c:pt idx="61">
                  <c:v>36.907899999999998</c:v>
                </c:pt>
                <c:pt idx="62">
                  <c:v>37.136499999999998</c:v>
                </c:pt>
                <c:pt idx="63">
                  <c:v>37.194299999999998</c:v>
                </c:pt>
                <c:pt idx="64">
                  <c:v>37.490699999999997</c:v>
                </c:pt>
                <c:pt idx="65">
                  <c:v>37.200099999999999</c:v>
                </c:pt>
                <c:pt idx="66">
                  <c:v>37.654499999999999</c:v>
                </c:pt>
                <c:pt idx="67">
                  <c:v>37.707900000000002</c:v>
                </c:pt>
                <c:pt idx="68">
                  <c:v>37.476300000000002</c:v>
                </c:pt>
                <c:pt idx="69">
                  <c:v>37.840699999999998</c:v>
                </c:pt>
                <c:pt idx="70">
                  <c:v>37.680100000000003</c:v>
                </c:pt>
                <c:pt idx="71">
                  <c:v>37.904499999999999</c:v>
                </c:pt>
                <c:pt idx="72">
                  <c:v>37.7669</c:v>
                </c:pt>
                <c:pt idx="73">
                  <c:v>37.810299999999998</c:v>
                </c:pt>
                <c:pt idx="74">
                  <c:v>37.802700000000002</c:v>
                </c:pt>
                <c:pt idx="75">
                  <c:v>37.2911</c:v>
                </c:pt>
                <c:pt idx="76">
                  <c:v>38.185499999999998</c:v>
                </c:pt>
                <c:pt idx="77">
                  <c:v>37.035899999999998</c:v>
                </c:pt>
                <c:pt idx="78">
                  <c:v>37.217300000000002</c:v>
                </c:pt>
                <c:pt idx="79">
                  <c:v>36.216700000000003</c:v>
                </c:pt>
                <c:pt idx="80">
                  <c:v>36.229100000000003</c:v>
                </c:pt>
                <c:pt idx="81">
                  <c:v>36.030500000000004</c:v>
                </c:pt>
                <c:pt idx="82">
                  <c:v>35.425899999999999</c:v>
                </c:pt>
                <c:pt idx="83">
                  <c:v>35.7483</c:v>
                </c:pt>
                <c:pt idx="84">
                  <c:v>34.435699999999997</c:v>
                </c:pt>
                <c:pt idx="85">
                  <c:v>35.257100000000001</c:v>
                </c:pt>
                <c:pt idx="86">
                  <c:v>34.061500000000002</c:v>
                </c:pt>
                <c:pt idx="87">
                  <c:v>34.7819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38A-47DB-966D-8BA6EA8CB427}"/>
            </c:ext>
          </c:extLst>
        </c:ser>
        <c:ser>
          <c:idx val="0"/>
          <c:order val="1"/>
          <c:tx>
            <c:strRef>
              <c:f>Sheet!$B$1</c:f>
              <c:strCache>
                <c:ptCount val="1"/>
                <c:pt idx="0">
                  <c:v>Рвх = 10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Sheet!$B$2:$B$89</c:f>
              <c:numCache>
                <c:formatCode>General</c:formatCode>
                <c:ptCount val="88"/>
                <c:pt idx="0">
                  <c:v>38.258099999999999</c:v>
                </c:pt>
                <c:pt idx="1">
                  <c:v>38.703299999999999</c:v>
                </c:pt>
                <c:pt idx="2">
                  <c:v>39.226100000000002</c:v>
                </c:pt>
                <c:pt idx="3">
                  <c:v>39.438899999999997</c:v>
                </c:pt>
                <c:pt idx="4">
                  <c:v>39.691600000000001</c:v>
                </c:pt>
                <c:pt idx="5">
                  <c:v>39.950099999999999</c:v>
                </c:pt>
                <c:pt idx="6">
                  <c:v>40.580500000000001</c:v>
                </c:pt>
                <c:pt idx="7">
                  <c:v>40.926099999999998</c:v>
                </c:pt>
                <c:pt idx="8">
                  <c:v>41.196599999999997</c:v>
                </c:pt>
                <c:pt idx="9">
                  <c:v>41.062399999999997</c:v>
                </c:pt>
                <c:pt idx="10">
                  <c:v>40.945599999999999</c:v>
                </c:pt>
                <c:pt idx="11">
                  <c:v>40.851300000000002</c:v>
                </c:pt>
                <c:pt idx="12">
                  <c:v>40.839799999999997</c:v>
                </c:pt>
                <c:pt idx="13">
                  <c:v>40.6496</c:v>
                </c:pt>
                <c:pt idx="14">
                  <c:v>40.549999999999997</c:v>
                </c:pt>
                <c:pt idx="15">
                  <c:v>40.619100000000003</c:v>
                </c:pt>
                <c:pt idx="16">
                  <c:v>40.6128</c:v>
                </c:pt>
                <c:pt idx="17">
                  <c:v>40.802599999999998</c:v>
                </c:pt>
                <c:pt idx="18">
                  <c:v>40.870399999999997</c:v>
                </c:pt>
                <c:pt idx="19">
                  <c:v>40.811599999999999</c:v>
                </c:pt>
                <c:pt idx="20">
                  <c:v>41.188400000000001</c:v>
                </c:pt>
                <c:pt idx="21">
                  <c:v>41.247399999999999</c:v>
                </c:pt>
                <c:pt idx="22">
                  <c:v>41.225900000000003</c:v>
                </c:pt>
                <c:pt idx="23">
                  <c:v>41.370199999999997</c:v>
                </c:pt>
                <c:pt idx="24">
                  <c:v>40.962699999999998</c:v>
                </c:pt>
                <c:pt idx="25">
                  <c:v>40.821199999999997</c:v>
                </c:pt>
                <c:pt idx="26">
                  <c:v>40.849899999999998</c:v>
                </c:pt>
                <c:pt idx="27">
                  <c:v>40.530900000000003</c:v>
                </c:pt>
                <c:pt idx="28">
                  <c:v>40.511699999999998</c:v>
                </c:pt>
                <c:pt idx="29">
                  <c:v>40.328200000000002</c:v>
                </c:pt>
                <c:pt idx="30">
                  <c:v>40.343000000000004</c:v>
                </c:pt>
                <c:pt idx="31">
                  <c:v>40.335299999999997</c:v>
                </c:pt>
                <c:pt idx="32">
                  <c:v>40.091299999999997</c:v>
                </c:pt>
                <c:pt idx="33">
                  <c:v>40.174799999999998</c:v>
                </c:pt>
                <c:pt idx="34">
                  <c:v>39.926699999999997</c:v>
                </c:pt>
                <c:pt idx="35">
                  <c:v>39.8658</c:v>
                </c:pt>
                <c:pt idx="36">
                  <c:v>39.886099999999999</c:v>
                </c:pt>
                <c:pt idx="37">
                  <c:v>39.832700000000003</c:v>
                </c:pt>
                <c:pt idx="38">
                  <c:v>39.950400000000002</c:v>
                </c:pt>
                <c:pt idx="39">
                  <c:v>40.0946</c:v>
                </c:pt>
                <c:pt idx="40">
                  <c:v>39.897199999999998</c:v>
                </c:pt>
                <c:pt idx="41">
                  <c:v>39.830199999999998</c:v>
                </c:pt>
                <c:pt idx="42">
                  <c:v>39.7044</c:v>
                </c:pt>
                <c:pt idx="43">
                  <c:v>39.441899999999997</c:v>
                </c:pt>
                <c:pt idx="44">
                  <c:v>39.761499999999998</c:v>
                </c:pt>
                <c:pt idx="45">
                  <c:v>39.595399999999998</c:v>
                </c:pt>
                <c:pt idx="46">
                  <c:v>39.8461</c:v>
                </c:pt>
                <c:pt idx="47">
                  <c:v>39.926099999999998</c:v>
                </c:pt>
                <c:pt idx="48">
                  <c:v>40.0077</c:v>
                </c:pt>
                <c:pt idx="49">
                  <c:v>40.084600000000002</c:v>
                </c:pt>
                <c:pt idx="50">
                  <c:v>40.010599999999997</c:v>
                </c:pt>
                <c:pt idx="51">
                  <c:v>40.071399999999997</c:v>
                </c:pt>
                <c:pt idx="52">
                  <c:v>40.102899999999998</c:v>
                </c:pt>
                <c:pt idx="53">
                  <c:v>40.216900000000003</c:v>
                </c:pt>
                <c:pt idx="54">
                  <c:v>40.192599999999999</c:v>
                </c:pt>
                <c:pt idx="55">
                  <c:v>39.991500000000002</c:v>
                </c:pt>
                <c:pt idx="56">
                  <c:v>39.813600000000001</c:v>
                </c:pt>
                <c:pt idx="57">
                  <c:v>39.677700000000002</c:v>
                </c:pt>
                <c:pt idx="58">
                  <c:v>39.386699999999998</c:v>
                </c:pt>
                <c:pt idx="59">
                  <c:v>39.299500000000002</c:v>
                </c:pt>
                <c:pt idx="60">
                  <c:v>39.218800000000002</c:v>
                </c:pt>
                <c:pt idx="61">
                  <c:v>39.325899999999997</c:v>
                </c:pt>
                <c:pt idx="62">
                  <c:v>39.497500000000002</c:v>
                </c:pt>
                <c:pt idx="63">
                  <c:v>39.668300000000002</c:v>
                </c:pt>
                <c:pt idx="64">
                  <c:v>39.850700000000003</c:v>
                </c:pt>
                <c:pt idx="65">
                  <c:v>39.752099999999999</c:v>
                </c:pt>
                <c:pt idx="66">
                  <c:v>40.002499999999998</c:v>
                </c:pt>
                <c:pt idx="67">
                  <c:v>40.087899999999998</c:v>
                </c:pt>
                <c:pt idx="68">
                  <c:v>39.960299999999997</c:v>
                </c:pt>
                <c:pt idx="69">
                  <c:v>40.119700000000002</c:v>
                </c:pt>
                <c:pt idx="70">
                  <c:v>40.100099999999998</c:v>
                </c:pt>
                <c:pt idx="71">
                  <c:v>40.0745</c:v>
                </c:pt>
                <c:pt idx="72">
                  <c:v>39.968899999999998</c:v>
                </c:pt>
                <c:pt idx="73">
                  <c:v>40.026299999999999</c:v>
                </c:pt>
                <c:pt idx="74">
                  <c:v>39.934699999999999</c:v>
                </c:pt>
                <c:pt idx="75">
                  <c:v>39.577100000000002</c:v>
                </c:pt>
                <c:pt idx="76">
                  <c:v>39.936500000000002</c:v>
                </c:pt>
                <c:pt idx="77">
                  <c:v>39.059899999999999</c:v>
                </c:pt>
                <c:pt idx="78">
                  <c:v>39.037300000000002</c:v>
                </c:pt>
                <c:pt idx="79">
                  <c:v>38.3917</c:v>
                </c:pt>
                <c:pt idx="80">
                  <c:v>38.482100000000003</c:v>
                </c:pt>
                <c:pt idx="81">
                  <c:v>38.381500000000003</c:v>
                </c:pt>
                <c:pt idx="82">
                  <c:v>38.014899999999997</c:v>
                </c:pt>
                <c:pt idx="83">
                  <c:v>38.1113</c:v>
                </c:pt>
                <c:pt idx="84">
                  <c:v>37.314700000000002</c:v>
                </c:pt>
                <c:pt idx="85">
                  <c:v>37.780099999999997</c:v>
                </c:pt>
                <c:pt idx="86">
                  <c:v>36.956499999999998</c:v>
                </c:pt>
                <c:pt idx="87">
                  <c:v>37.358899999999998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38A-47DB-966D-8BA6EA8CB427}"/>
            </c:ext>
          </c:extLst>
        </c:ser>
        <c:ser>
          <c:idx val="1"/>
          <c:order val="2"/>
          <c:tx>
            <c:strRef>
              <c:f>Sheet!$C$1</c:f>
              <c:strCache>
                <c:ptCount val="1"/>
                <c:pt idx="0">
                  <c:v>Рвх = 13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Sheet!$C$2:$C$89</c:f>
              <c:numCache>
                <c:formatCode>General</c:formatCode>
                <c:ptCount val="88"/>
                <c:pt idx="0">
                  <c:v>38.963099999999997</c:v>
                </c:pt>
                <c:pt idx="1">
                  <c:v>39.2453</c:v>
                </c:pt>
                <c:pt idx="2">
                  <c:v>39.652099999999997</c:v>
                </c:pt>
                <c:pt idx="3">
                  <c:v>39.783900000000003</c:v>
                </c:pt>
                <c:pt idx="4">
                  <c:v>40.026600000000002</c:v>
                </c:pt>
                <c:pt idx="5">
                  <c:v>40.2791</c:v>
                </c:pt>
                <c:pt idx="6">
                  <c:v>40.918500000000002</c:v>
                </c:pt>
                <c:pt idx="7">
                  <c:v>41.365099999999998</c:v>
                </c:pt>
                <c:pt idx="8">
                  <c:v>41.738599999999998</c:v>
                </c:pt>
                <c:pt idx="9">
                  <c:v>41.645400000000002</c:v>
                </c:pt>
                <c:pt idx="10">
                  <c:v>41.666600000000003</c:v>
                </c:pt>
                <c:pt idx="11">
                  <c:v>41.698300000000003</c:v>
                </c:pt>
                <c:pt idx="12">
                  <c:v>41.712800000000001</c:v>
                </c:pt>
                <c:pt idx="13">
                  <c:v>41.501600000000003</c:v>
                </c:pt>
                <c:pt idx="14">
                  <c:v>41.267000000000003</c:v>
                </c:pt>
                <c:pt idx="15">
                  <c:v>41.265099999999997</c:v>
                </c:pt>
                <c:pt idx="16">
                  <c:v>41.155799999999999</c:v>
                </c:pt>
                <c:pt idx="17">
                  <c:v>41.375599999999999</c:v>
                </c:pt>
                <c:pt idx="18">
                  <c:v>41.428400000000003</c:v>
                </c:pt>
                <c:pt idx="19">
                  <c:v>41.361600000000003</c:v>
                </c:pt>
                <c:pt idx="20">
                  <c:v>41.733400000000003</c:v>
                </c:pt>
                <c:pt idx="21">
                  <c:v>41.801400000000001</c:v>
                </c:pt>
                <c:pt idx="22">
                  <c:v>41.932899999999997</c:v>
                </c:pt>
                <c:pt idx="23">
                  <c:v>42.153199999999998</c:v>
                </c:pt>
                <c:pt idx="24">
                  <c:v>41.831699999999998</c:v>
                </c:pt>
                <c:pt idx="25">
                  <c:v>41.662199999999999</c:v>
                </c:pt>
                <c:pt idx="26">
                  <c:v>41.7669</c:v>
                </c:pt>
                <c:pt idx="27">
                  <c:v>41.539900000000003</c:v>
                </c:pt>
                <c:pt idx="28">
                  <c:v>41.422699999999999</c:v>
                </c:pt>
                <c:pt idx="29">
                  <c:v>41.411200000000001</c:v>
                </c:pt>
                <c:pt idx="30">
                  <c:v>41.43</c:v>
                </c:pt>
                <c:pt idx="31">
                  <c:v>41.549300000000002</c:v>
                </c:pt>
                <c:pt idx="32">
                  <c:v>41.473300000000002</c:v>
                </c:pt>
                <c:pt idx="33">
                  <c:v>41.502800000000001</c:v>
                </c:pt>
                <c:pt idx="34">
                  <c:v>41.275700000000001</c:v>
                </c:pt>
                <c:pt idx="35">
                  <c:v>41.247799999999998</c:v>
                </c:pt>
                <c:pt idx="36">
                  <c:v>41.2941</c:v>
                </c:pt>
                <c:pt idx="37">
                  <c:v>41.169699999999999</c:v>
                </c:pt>
                <c:pt idx="38">
                  <c:v>41.301400000000001</c:v>
                </c:pt>
                <c:pt idx="39">
                  <c:v>41.330599999999997</c:v>
                </c:pt>
                <c:pt idx="40">
                  <c:v>41.020200000000003</c:v>
                </c:pt>
                <c:pt idx="41">
                  <c:v>40.988199999999999</c:v>
                </c:pt>
                <c:pt idx="42">
                  <c:v>40.822400000000002</c:v>
                </c:pt>
                <c:pt idx="43">
                  <c:v>40.504899999999999</c:v>
                </c:pt>
                <c:pt idx="44">
                  <c:v>40.793500000000002</c:v>
                </c:pt>
                <c:pt idx="45">
                  <c:v>40.779400000000003</c:v>
                </c:pt>
                <c:pt idx="46">
                  <c:v>40.998100000000001</c:v>
                </c:pt>
                <c:pt idx="47">
                  <c:v>41.086100000000002</c:v>
                </c:pt>
                <c:pt idx="48">
                  <c:v>41.156700000000001</c:v>
                </c:pt>
                <c:pt idx="49">
                  <c:v>41.177599999999998</c:v>
                </c:pt>
                <c:pt idx="50">
                  <c:v>41.153599999999997</c:v>
                </c:pt>
                <c:pt idx="51">
                  <c:v>41.112400000000001</c:v>
                </c:pt>
                <c:pt idx="52">
                  <c:v>41.105899999999998</c:v>
                </c:pt>
                <c:pt idx="53">
                  <c:v>41.132899999999999</c:v>
                </c:pt>
                <c:pt idx="54">
                  <c:v>41.065600000000003</c:v>
                </c:pt>
                <c:pt idx="55">
                  <c:v>40.942500000000003</c:v>
                </c:pt>
                <c:pt idx="56">
                  <c:v>40.7346</c:v>
                </c:pt>
                <c:pt idx="57">
                  <c:v>40.630699999999997</c:v>
                </c:pt>
                <c:pt idx="58">
                  <c:v>40.401699999999998</c:v>
                </c:pt>
                <c:pt idx="59">
                  <c:v>40.343499999999999</c:v>
                </c:pt>
                <c:pt idx="60">
                  <c:v>40.281799999999997</c:v>
                </c:pt>
                <c:pt idx="61">
                  <c:v>40.401899999999998</c:v>
                </c:pt>
                <c:pt idx="62">
                  <c:v>40.551499999999997</c:v>
                </c:pt>
                <c:pt idx="63">
                  <c:v>40.706299999999999</c:v>
                </c:pt>
                <c:pt idx="64">
                  <c:v>40.855699999999999</c:v>
                </c:pt>
                <c:pt idx="65">
                  <c:v>40.753100000000003</c:v>
                </c:pt>
                <c:pt idx="66">
                  <c:v>40.944499999999998</c:v>
                </c:pt>
                <c:pt idx="67">
                  <c:v>40.994900000000001</c:v>
                </c:pt>
                <c:pt idx="68">
                  <c:v>40.875300000000003</c:v>
                </c:pt>
                <c:pt idx="69">
                  <c:v>40.988700000000001</c:v>
                </c:pt>
                <c:pt idx="70">
                  <c:v>40.992100000000001</c:v>
                </c:pt>
                <c:pt idx="71">
                  <c:v>40.908499999999997</c:v>
                </c:pt>
                <c:pt idx="72">
                  <c:v>40.840899999999998</c:v>
                </c:pt>
                <c:pt idx="73">
                  <c:v>40.872300000000003</c:v>
                </c:pt>
                <c:pt idx="74">
                  <c:v>40.742699999999999</c:v>
                </c:pt>
                <c:pt idx="75">
                  <c:v>40.478099999999998</c:v>
                </c:pt>
                <c:pt idx="76">
                  <c:v>40.6175</c:v>
                </c:pt>
                <c:pt idx="77">
                  <c:v>39.945900000000002</c:v>
                </c:pt>
                <c:pt idx="78">
                  <c:v>39.810299999999998</c:v>
                </c:pt>
                <c:pt idx="79">
                  <c:v>39.400700000000001</c:v>
                </c:pt>
                <c:pt idx="80">
                  <c:v>39.4741</c:v>
                </c:pt>
                <c:pt idx="81">
                  <c:v>39.408499999999997</c:v>
                </c:pt>
                <c:pt idx="82">
                  <c:v>39.188899999999997</c:v>
                </c:pt>
                <c:pt idx="83">
                  <c:v>39.084299999999999</c:v>
                </c:pt>
                <c:pt idx="84">
                  <c:v>38.6387</c:v>
                </c:pt>
                <c:pt idx="85">
                  <c:v>38.900100000000002</c:v>
                </c:pt>
                <c:pt idx="86">
                  <c:v>38.289499999999997</c:v>
                </c:pt>
                <c:pt idx="87">
                  <c:v>38.4559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38A-47DB-966D-8BA6EA8CB427}"/>
            </c:ext>
          </c:extLst>
        </c:ser>
        <c:ser>
          <c:idx val="2"/>
          <c:order val="3"/>
          <c:tx>
            <c:strRef>
              <c:f>Sheet!$D$1</c:f>
              <c:strCache>
                <c:ptCount val="1"/>
                <c:pt idx="0">
                  <c:v>Рвх = 15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Sheet!$D$2:$D$89</c:f>
              <c:numCache>
                <c:formatCode>General</c:formatCode>
                <c:ptCount val="88"/>
                <c:pt idx="0">
                  <c:v>39.103099999999998</c:v>
                </c:pt>
                <c:pt idx="1">
                  <c:v>39.274299999999997</c:v>
                </c:pt>
                <c:pt idx="2">
                  <c:v>39.574100000000001</c:v>
                </c:pt>
                <c:pt idx="3">
                  <c:v>39.601900000000001</c:v>
                </c:pt>
                <c:pt idx="4">
                  <c:v>39.839599999999997</c:v>
                </c:pt>
                <c:pt idx="5">
                  <c:v>40.072099999999999</c:v>
                </c:pt>
                <c:pt idx="6">
                  <c:v>40.765500000000003</c:v>
                </c:pt>
                <c:pt idx="7">
                  <c:v>41.308100000000003</c:v>
                </c:pt>
                <c:pt idx="8">
                  <c:v>41.771599999999999</c:v>
                </c:pt>
                <c:pt idx="9">
                  <c:v>41.684399999999997</c:v>
                </c:pt>
                <c:pt idx="10">
                  <c:v>41.730600000000003</c:v>
                </c:pt>
                <c:pt idx="11">
                  <c:v>41.765300000000003</c:v>
                </c:pt>
                <c:pt idx="12">
                  <c:v>41.8078</c:v>
                </c:pt>
                <c:pt idx="13">
                  <c:v>41.572600000000001</c:v>
                </c:pt>
                <c:pt idx="14">
                  <c:v>41.328000000000003</c:v>
                </c:pt>
                <c:pt idx="15">
                  <c:v>41.278100000000002</c:v>
                </c:pt>
                <c:pt idx="16">
                  <c:v>41.098799999999997</c:v>
                </c:pt>
                <c:pt idx="17">
                  <c:v>41.321599999999997</c:v>
                </c:pt>
                <c:pt idx="18">
                  <c:v>41.362400000000001</c:v>
                </c:pt>
                <c:pt idx="19">
                  <c:v>41.290599999999998</c:v>
                </c:pt>
                <c:pt idx="20">
                  <c:v>41.663400000000003</c:v>
                </c:pt>
                <c:pt idx="21">
                  <c:v>41.752400000000002</c:v>
                </c:pt>
                <c:pt idx="22">
                  <c:v>41.942900000000002</c:v>
                </c:pt>
                <c:pt idx="23">
                  <c:v>42.178199999999997</c:v>
                </c:pt>
                <c:pt idx="24">
                  <c:v>41.920699999999997</c:v>
                </c:pt>
                <c:pt idx="25">
                  <c:v>41.712200000000003</c:v>
                </c:pt>
                <c:pt idx="26">
                  <c:v>41.8399</c:v>
                </c:pt>
                <c:pt idx="27">
                  <c:v>41.682899999999997</c:v>
                </c:pt>
                <c:pt idx="28">
                  <c:v>41.5227</c:v>
                </c:pt>
                <c:pt idx="29">
                  <c:v>41.656199999999998</c:v>
                </c:pt>
                <c:pt idx="30">
                  <c:v>41.698999999999998</c:v>
                </c:pt>
                <c:pt idx="31">
                  <c:v>41.833300000000001</c:v>
                </c:pt>
                <c:pt idx="32">
                  <c:v>41.857300000000002</c:v>
                </c:pt>
                <c:pt idx="33">
                  <c:v>41.886800000000001</c:v>
                </c:pt>
                <c:pt idx="34">
                  <c:v>41.670699999999997</c:v>
                </c:pt>
                <c:pt idx="35">
                  <c:v>41.590800000000002</c:v>
                </c:pt>
                <c:pt idx="36">
                  <c:v>41.6661</c:v>
                </c:pt>
                <c:pt idx="37">
                  <c:v>41.548699999999997</c:v>
                </c:pt>
                <c:pt idx="38">
                  <c:v>41.667400000000001</c:v>
                </c:pt>
                <c:pt idx="39">
                  <c:v>41.650599999999997</c:v>
                </c:pt>
                <c:pt idx="40">
                  <c:v>41.313200000000002</c:v>
                </c:pt>
                <c:pt idx="41">
                  <c:v>41.289200000000001</c:v>
                </c:pt>
                <c:pt idx="42">
                  <c:v>41.1434</c:v>
                </c:pt>
                <c:pt idx="43">
                  <c:v>40.898899999999998</c:v>
                </c:pt>
                <c:pt idx="44">
                  <c:v>41.1875</c:v>
                </c:pt>
                <c:pt idx="45">
                  <c:v>41.1524</c:v>
                </c:pt>
                <c:pt idx="46">
                  <c:v>41.362099999999998</c:v>
                </c:pt>
                <c:pt idx="47">
                  <c:v>41.430100000000003</c:v>
                </c:pt>
                <c:pt idx="48">
                  <c:v>41.502699999999997</c:v>
                </c:pt>
                <c:pt idx="49">
                  <c:v>41.512599999999999</c:v>
                </c:pt>
                <c:pt idx="50">
                  <c:v>41.479599999999998</c:v>
                </c:pt>
                <c:pt idx="51">
                  <c:v>41.420400000000001</c:v>
                </c:pt>
                <c:pt idx="52">
                  <c:v>41.411900000000003</c:v>
                </c:pt>
                <c:pt idx="53">
                  <c:v>41.396900000000002</c:v>
                </c:pt>
                <c:pt idx="54">
                  <c:v>41.325600000000001</c:v>
                </c:pt>
                <c:pt idx="55">
                  <c:v>41.206499999999998</c:v>
                </c:pt>
                <c:pt idx="56">
                  <c:v>40.968600000000002</c:v>
                </c:pt>
                <c:pt idx="57">
                  <c:v>40.908700000000003</c:v>
                </c:pt>
                <c:pt idx="58">
                  <c:v>40.7087</c:v>
                </c:pt>
                <c:pt idx="59">
                  <c:v>40.741500000000002</c:v>
                </c:pt>
                <c:pt idx="60">
                  <c:v>40.703800000000001</c:v>
                </c:pt>
                <c:pt idx="61">
                  <c:v>40.757899999999999</c:v>
                </c:pt>
                <c:pt idx="62">
                  <c:v>40.887500000000003</c:v>
                </c:pt>
                <c:pt idx="63">
                  <c:v>41.088299999999997</c:v>
                </c:pt>
                <c:pt idx="64">
                  <c:v>41.189700000000002</c:v>
                </c:pt>
                <c:pt idx="65">
                  <c:v>41.1111</c:v>
                </c:pt>
                <c:pt idx="66">
                  <c:v>41.252499999999998</c:v>
                </c:pt>
                <c:pt idx="67">
                  <c:v>41.307899999999997</c:v>
                </c:pt>
                <c:pt idx="68">
                  <c:v>41.211300000000001</c:v>
                </c:pt>
                <c:pt idx="69">
                  <c:v>41.262700000000002</c:v>
                </c:pt>
                <c:pt idx="70">
                  <c:v>41.275100000000002</c:v>
                </c:pt>
                <c:pt idx="71">
                  <c:v>41.147500000000001</c:v>
                </c:pt>
                <c:pt idx="72">
                  <c:v>41.0779</c:v>
                </c:pt>
                <c:pt idx="73">
                  <c:v>41.089300000000001</c:v>
                </c:pt>
                <c:pt idx="74">
                  <c:v>40.935699999999997</c:v>
                </c:pt>
                <c:pt idx="75">
                  <c:v>40.706099999999999</c:v>
                </c:pt>
                <c:pt idx="76">
                  <c:v>40.789499999999997</c:v>
                </c:pt>
                <c:pt idx="77">
                  <c:v>40.175899999999999</c:v>
                </c:pt>
                <c:pt idx="78">
                  <c:v>40.029299999999999</c:v>
                </c:pt>
                <c:pt idx="79">
                  <c:v>39.700699999999998</c:v>
                </c:pt>
                <c:pt idx="80">
                  <c:v>39.764099999999999</c:v>
                </c:pt>
                <c:pt idx="81">
                  <c:v>39.719499999999996</c:v>
                </c:pt>
                <c:pt idx="82">
                  <c:v>39.546900000000001</c:v>
                </c:pt>
                <c:pt idx="83">
                  <c:v>39.383299999999998</c:v>
                </c:pt>
                <c:pt idx="84">
                  <c:v>39.063699999999997</c:v>
                </c:pt>
                <c:pt idx="85">
                  <c:v>39.249099999999999</c:v>
                </c:pt>
                <c:pt idx="86">
                  <c:v>38.7455</c:v>
                </c:pt>
                <c:pt idx="87">
                  <c:v>38.834899999999998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38A-47DB-966D-8BA6EA8CB427}"/>
            </c:ext>
          </c:extLst>
        </c:ser>
        <c:ser>
          <c:idx val="4"/>
          <c:order val="4"/>
          <c:tx>
            <c:strRef>
              <c:f>Sheet!$F$1</c:f>
              <c:strCache>
                <c:ptCount val="1"/>
                <c:pt idx="0">
                  <c:v>Рвх = 16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Sheet!$F$2:$F$89</c:f>
              <c:numCache>
                <c:formatCode>General</c:formatCode>
                <c:ptCount val="88"/>
                <c:pt idx="0">
                  <c:v>39.190100000000001</c:v>
                </c:pt>
                <c:pt idx="1">
                  <c:v>39.209299999999999</c:v>
                </c:pt>
                <c:pt idx="2">
                  <c:v>39.421100000000003</c:v>
                </c:pt>
                <c:pt idx="3">
                  <c:v>39.4129</c:v>
                </c:pt>
                <c:pt idx="4">
                  <c:v>39.6646</c:v>
                </c:pt>
                <c:pt idx="5">
                  <c:v>39.9011</c:v>
                </c:pt>
                <c:pt idx="6">
                  <c:v>40.6265</c:v>
                </c:pt>
                <c:pt idx="7">
                  <c:v>41.204099999999997</c:v>
                </c:pt>
                <c:pt idx="8">
                  <c:v>41.727600000000002</c:v>
                </c:pt>
                <c:pt idx="9">
                  <c:v>41.7044</c:v>
                </c:pt>
                <c:pt idx="10">
                  <c:v>41.771599999999999</c:v>
                </c:pt>
                <c:pt idx="11">
                  <c:v>41.8033</c:v>
                </c:pt>
                <c:pt idx="12">
                  <c:v>41.852800000000002</c:v>
                </c:pt>
                <c:pt idx="13">
                  <c:v>41.644599999999997</c:v>
                </c:pt>
                <c:pt idx="14">
                  <c:v>41.392000000000003</c:v>
                </c:pt>
                <c:pt idx="15">
                  <c:v>41.293100000000003</c:v>
                </c:pt>
                <c:pt idx="16">
                  <c:v>41.066800000000001</c:v>
                </c:pt>
                <c:pt idx="17">
                  <c:v>41.2896</c:v>
                </c:pt>
                <c:pt idx="18">
                  <c:v>41.356400000000001</c:v>
                </c:pt>
                <c:pt idx="19">
                  <c:v>41.253599999999999</c:v>
                </c:pt>
                <c:pt idx="20">
                  <c:v>41.613399999999999</c:v>
                </c:pt>
                <c:pt idx="21">
                  <c:v>41.690399999999997</c:v>
                </c:pt>
                <c:pt idx="22">
                  <c:v>41.930900000000001</c:v>
                </c:pt>
                <c:pt idx="23">
                  <c:v>42.205199999999998</c:v>
                </c:pt>
                <c:pt idx="24">
                  <c:v>42.0107</c:v>
                </c:pt>
                <c:pt idx="25">
                  <c:v>41.798200000000001</c:v>
                </c:pt>
                <c:pt idx="26">
                  <c:v>41.918900000000001</c:v>
                </c:pt>
                <c:pt idx="27">
                  <c:v>41.806899999999999</c:v>
                </c:pt>
                <c:pt idx="28">
                  <c:v>41.5807</c:v>
                </c:pt>
                <c:pt idx="29">
                  <c:v>41.772199999999998</c:v>
                </c:pt>
                <c:pt idx="30">
                  <c:v>41.832999999999998</c:v>
                </c:pt>
                <c:pt idx="31">
                  <c:v>42.142299999999999</c:v>
                </c:pt>
                <c:pt idx="32">
                  <c:v>42.273299999999999</c:v>
                </c:pt>
                <c:pt idx="33">
                  <c:v>42.285800000000002</c:v>
                </c:pt>
                <c:pt idx="34">
                  <c:v>42.109699999999997</c:v>
                </c:pt>
                <c:pt idx="35">
                  <c:v>42.018799999999999</c:v>
                </c:pt>
                <c:pt idx="36">
                  <c:v>42.091099999999997</c:v>
                </c:pt>
                <c:pt idx="37">
                  <c:v>41.978700000000003</c:v>
                </c:pt>
                <c:pt idx="38">
                  <c:v>42.0914</c:v>
                </c:pt>
                <c:pt idx="39">
                  <c:v>42.019599999999997</c:v>
                </c:pt>
                <c:pt idx="40">
                  <c:v>41.720199999999998</c:v>
                </c:pt>
                <c:pt idx="41">
                  <c:v>41.702199999999998</c:v>
                </c:pt>
                <c:pt idx="42">
                  <c:v>41.606400000000001</c:v>
                </c:pt>
                <c:pt idx="43">
                  <c:v>41.372900000000001</c:v>
                </c:pt>
                <c:pt idx="44">
                  <c:v>41.566499999999998</c:v>
                </c:pt>
                <c:pt idx="45">
                  <c:v>41.534399999999998</c:v>
                </c:pt>
                <c:pt idx="46">
                  <c:v>41.7331</c:v>
                </c:pt>
                <c:pt idx="47">
                  <c:v>41.802100000000003</c:v>
                </c:pt>
                <c:pt idx="48">
                  <c:v>41.853700000000003</c:v>
                </c:pt>
                <c:pt idx="49">
                  <c:v>41.851599999999998</c:v>
                </c:pt>
                <c:pt idx="50">
                  <c:v>41.7956</c:v>
                </c:pt>
                <c:pt idx="51">
                  <c:v>41.732399999999998</c:v>
                </c:pt>
                <c:pt idx="52">
                  <c:v>41.737900000000003</c:v>
                </c:pt>
                <c:pt idx="53">
                  <c:v>41.696899999999999</c:v>
                </c:pt>
                <c:pt idx="54">
                  <c:v>41.675600000000003</c:v>
                </c:pt>
                <c:pt idx="55">
                  <c:v>41.586500000000001</c:v>
                </c:pt>
                <c:pt idx="56">
                  <c:v>41.3416</c:v>
                </c:pt>
                <c:pt idx="57">
                  <c:v>41.322699999999998</c:v>
                </c:pt>
                <c:pt idx="58">
                  <c:v>41.047699999999999</c:v>
                </c:pt>
                <c:pt idx="59">
                  <c:v>40.9955</c:v>
                </c:pt>
                <c:pt idx="60">
                  <c:v>41.096800000000002</c:v>
                </c:pt>
                <c:pt idx="61">
                  <c:v>41.165900000000001</c:v>
                </c:pt>
                <c:pt idx="62">
                  <c:v>41.271500000000003</c:v>
                </c:pt>
                <c:pt idx="63">
                  <c:v>41.427300000000002</c:v>
                </c:pt>
                <c:pt idx="64">
                  <c:v>41.5227</c:v>
                </c:pt>
                <c:pt idx="65">
                  <c:v>41.459099999999999</c:v>
                </c:pt>
                <c:pt idx="66">
                  <c:v>41.586500000000001</c:v>
                </c:pt>
                <c:pt idx="67">
                  <c:v>41.6509</c:v>
                </c:pt>
                <c:pt idx="68">
                  <c:v>41.560299999999998</c:v>
                </c:pt>
                <c:pt idx="69">
                  <c:v>41.608699999999999</c:v>
                </c:pt>
                <c:pt idx="70">
                  <c:v>41.638100000000001</c:v>
                </c:pt>
                <c:pt idx="71">
                  <c:v>41.479500000000002</c:v>
                </c:pt>
                <c:pt idx="72">
                  <c:v>41.389899999999997</c:v>
                </c:pt>
                <c:pt idx="73">
                  <c:v>41.395299999999999</c:v>
                </c:pt>
                <c:pt idx="74">
                  <c:v>41.231699999999996</c:v>
                </c:pt>
                <c:pt idx="75">
                  <c:v>41.049100000000003</c:v>
                </c:pt>
                <c:pt idx="76">
                  <c:v>41.051499999999997</c:v>
                </c:pt>
                <c:pt idx="77">
                  <c:v>40.510899999999999</c:v>
                </c:pt>
                <c:pt idx="78">
                  <c:v>40.331299999999999</c:v>
                </c:pt>
                <c:pt idx="79">
                  <c:v>40.015700000000002</c:v>
                </c:pt>
                <c:pt idx="80">
                  <c:v>40.074100000000001</c:v>
                </c:pt>
                <c:pt idx="81">
                  <c:v>40.0625</c:v>
                </c:pt>
                <c:pt idx="82">
                  <c:v>39.925899999999999</c:v>
                </c:pt>
                <c:pt idx="83">
                  <c:v>39.686300000000003</c:v>
                </c:pt>
                <c:pt idx="84">
                  <c:v>39.469700000000003</c:v>
                </c:pt>
                <c:pt idx="85">
                  <c:v>39.5901</c:v>
                </c:pt>
                <c:pt idx="86">
                  <c:v>39.121499999999997</c:v>
                </c:pt>
                <c:pt idx="87">
                  <c:v>39.209899999999998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38A-47DB-966D-8BA6EA8CB427}"/>
            </c:ext>
          </c:extLst>
        </c:ser>
        <c:ser>
          <c:idx val="5"/>
          <c:order val="5"/>
          <c:tx>
            <c:strRef>
              <c:f>Sheet!$G$1</c:f>
              <c:strCache>
                <c:ptCount val="1"/>
                <c:pt idx="0">
                  <c:v>Рвх = 17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Sheet!$G$2:$G$89</c:f>
              <c:numCache>
                <c:formatCode>General</c:formatCode>
                <c:ptCount val="88"/>
                <c:pt idx="0">
                  <c:v>39.119100000000003</c:v>
                </c:pt>
                <c:pt idx="1">
                  <c:v>39.048299999999998</c:v>
                </c:pt>
                <c:pt idx="2">
                  <c:v>39.237099999999998</c:v>
                </c:pt>
                <c:pt idx="3">
                  <c:v>39.2209</c:v>
                </c:pt>
                <c:pt idx="4">
                  <c:v>39.4876</c:v>
                </c:pt>
                <c:pt idx="5">
                  <c:v>39.729100000000003</c:v>
                </c:pt>
                <c:pt idx="6">
                  <c:v>40.494500000000002</c:v>
                </c:pt>
                <c:pt idx="7">
                  <c:v>41.082099999999997</c:v>
                </c:pt>
                <c:pt idx="8">
                  <c:v>41.634599999999999</c:v>
                </c:pt>
                <c:pt idx="9">
                  <c:v>41.659399999999998</c:v>
                </c:pt>
                <c:pt idx="10">
                  <c:v>41.730600000000003</c:v>
                </c:pt>
                <c:pt idx="11">
                  <c:v>41.763300000000001</c:v>
                </c:pt>
                <c:pt idx="12">
                  <c:v>41.806800000000003</c:v>
                </c:pt>
                <c:pt idx="13">
                  <c:v>41.616599999999998</c:v>
                </c:pt>
                <c:pt idx="14">
                  <c:v>41.374000000000002</c:v>
                </c:pt>
                <c:pt idx="15">
                  <c:v>41.252099999999999</c:v>
                </c:pt>
                <c:pt idx="16">
                  <c:v>40.9908</c:v>
                </c:pt>
                <c:pt idx="17">
                  <c:v>41.193600000000004</c:v>
                </c:pt>
                <c:pt idx="18">
                  <c:v>41.281399999999998</c:v>
                </c:pt>
                <c:pt idx="19">
                  <c:v>41.181600000000003</c:v>
                </c:pt>
                <c:pt idx="20">
                  <c:v>41.534399999999998</c:v>
                </c:pt>
                <c:pt idx="21">
                  <c:v>41.5914</c:v>
                </c:pt>
                <c:pt idx="22">
                  <c:v>41.8459</c:v>
                </c:pt>
                <c:pt idx="23">
                  <c:v>42.1282</c:v>
                </c:pt>
                <c:pt idx="24">
                  <c:v>41.967700000000001</c:v>
                </c:pt>
                <c:pt idx="25">
                  <c:v>41.764200000000002</c:v>
                </c:pt>
                <c:pt idx="26">
                  <c:v>41.896900000000002</c:v>
                </c:pt>
                <c:pt idx="27">
                  <c:v>41.811900000000001</c:v>
                </c:pt>
                <c:pt idx="28">
                  <c:v>41.570700000000002</c:v>
                </c:pt>
                <c:pt idx="29">
                  <c:v>41.749200000000002</c:v>
                </c:pt>
                <c:pt idx="30">
                  <c:v>41.813000000000002</c:v>
                </c:pt>
                <c:pt idx="31">
                  <c:v>42.160299999999999</c:v>
                </c:pt>
                <c:pt idx="32">
                  <c:v>42.405299999999997</c:v>
                </c:pt>
                <c:pt idx="33">
                  <c:v>42.405799999999999</c:v>
                </c:pt>
                <c:pt idx="34">
                  <c:v>42.249699999999997</c:v>
                </c:pt>
                <c:pt idx="35">
                  <c:v>42.147799999999997</c:v>
                </c:pt>
                <c:pt idx="36">
                  <c:v>42.244100000000003</c:v>
                </c:pt>
                <c:pt idx="37">
                  <c:v>42.157699999999998</c:v>
                </c:pt>
                <c:pt idx="38">
                  <c:v>42.281399999999998</c:v>
                </c:pt>
                <c:pt idx="39">
                  <c:v>42.176600000000001</c:v>
                </c:pt>
                <c:pt idx="40">
                  <c:v>41.895200000000003</c:v>
                </c:pt>
                <c:pt idx="41">
                  <c:v>41.8902</c:v>
                </c:pt>
                <c:pt idx="42">
                  <c:v>41.816400000000002</c:v>
                </c:pt>
                <c:pt idx="43">
                  <c:v>41.633899999999997</c:v>
                </c:pt>
                <c:pt idx="44">
                  <c:v>41.780500000000004</c:v>
                </c:pt>
                <c:pt idx="45">
                  <c:v>41.749400000000001</c:v>
                </c:pt>
                <c:pt idx="46">
                  <c:v>41.926099999999998</c:v>
                </c:pt>
                <c:pt idx="47">
                  <c:v>41.981099999999998</c:v>
                </c:pt>
                <c:pt idx="48">
                  <c:v>42.027700000000003</c:v>
                </c:pt>
                <c:pt idx="49">
                  <c:v>42.016599999999997</c:v>
                </c:pt>
                <c:pt idx="50">
                  <c:v>41.938600000000001</c:v>
                </c:pt>
                <c:pt idx="51">
                  <c:v>41.868400000000001</c:v>
                </c:pt>
                <c:pt idx="52">
                  <c:v>41.875900000000001</c:v>
                </c:pt>
                <c:pt idx="53">
                  <c:v>41.812899999999999</c:v>
                </c:pt>
                <c:pt idx="54">
                  <c:v>41.815600000000003</c:v>
                </c:pt>
                <c:pt idx="55">
                  <c:v>41.732500000000002</c:v>
                </c:pt>
                <c:pt idx="56">
                  <c:v>41.4846</c:v>
                </c:pt>
                <c:pt idx="57">
                  <c:v>41.532699999999998</c:v>
                </c:pt>
                <c:pt idx="58">
                  <c:v>41.225700000000003</c:v>
                </c:pt>
                <c:pt idx="59">
                  <c:v>41.076500000000003</c:v>
                </c:pt>
                <c:pt idx="60">
                  <c:v>41.1858</c:v>
                </c:pt>
                <c:pt idx="61">
                  <c:v>41.357900000000001</c:v>
                </c:pt>
                <c:pt idx="62">
                  <c:v>41.471499999999999</c:v>
                </c:pt>
                <c:pt idx="63">
                  <c:v>41.6143</c:v>
                </c:pt>
                <c:pt idx="64">
                  <c:v>41.7027</c:v>
                </c:pt>
                <c:pt idx="65">
                  <c:v>41.650100000000002</c:v>
                </c:pt>
                <c:pt idx="66">
                  <c:v>41.7605</c:v>
                </c:pt>
                <c:pt idx="67">
                  <c:v>41.826900000000002</c:v>
                </c:pt>
                <c:pt idx="68">
                  <c:v>41.741300000000003</c:v>
                </c:pt>
                <c:pt idx="69">
                  <c:v>41.776699999999998</c:v>
                </c:pt>
                <c:pt idx="70">
                  <c:v>41.809100000000001</c:v>
                </c:pt>
                <c:pt idx="71">
                  <c:v>41.6355</c:v>
                </c:pt>
                <c:pt idx="72">
                  <c:v>41.549900000000001</c:v>
                </c:pt>
                <c:pt idx="73">
                  <c:v>41.5443</c:v>
                </c:pt>
                <c:pt idx="74">
                  <c:v>41.363700000000001</c:v>
                </c:pt>
                <c:pt idx="75">
                  <c:v>41.180100000000003</c:v>
                </c:pt>
                <c:pt idx="76">
                  <c:v>41.144500000000001</c:v>
                </c:pt>
                <c:pt idx="77">
                  <c:v>40.643900000000002</c:v>
                </c:pt>
                <c:pt idx="78">
                  <c:v>40.468299999999999</c:v>
                </c:pt>
                <c:pt idx="79">
                  <c:v>40.167700000000004</c:v>
                </c:pt>
                <c:pt idx="80">
                  <c:v>40.219099999999997</c:v>
                </c:pt>
                <c:pt idx="81">
                  <c:v>40.1905</c:v>
                </c:pt>
                <c:pt idx="82">
                  <c:v>40.105899999999998</c:v>
                </c:pt>
                <c:pt idx="83">
                  <c:v>39.844299999999997</c:v>
                </c:pt>
                <c:pt idx="84">
                  <c:v>39.673699999999997</c:v>
                </c:pt>
                <c:pt idx="85">
                  <c:v>39.772100000000002</c:v>
                </c:pt>
                <c:pt idx="86">
                  <c:v>39.351500000000001</c:v>
                </c:pt>
                <c:pt idx="87">
                  <c:v>39.414900000000003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38A-47DB-966D-8BA6EA8CB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11312"/>
        <c:axId val="229015120"/>
      </c:scatterChart>
      <c:valAx>
        <c:axId val="229011312"/>
        <c:scaling>
          <c:orientation val="minMax"/>
          <c:max val="1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15120"/>
        <c:crosses val="autoZero"/>
        <c:crossBetween val="midCat"/>
        <c:majorUnit val="1"/>
      </c:valAx>
      <c:valAx>
        <c:axId val="229015120"/>
        <c:scaling>
          <c:orientation val="minMax"/>
          <c:min val="35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90113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2995674530389296"/>
          <c:y val="0.64979679953501457"/>
          <c:w val="0.56103566465956456"/>
          <c:h val="0.15658747260471853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/>
              <a:t>Ток</a:t>
            </a:r>
            <a:r>
              <a:rPr lang="ru-RU" b="1" baseline="0"/>
              <a:t> потребления</a:t>
            </a:r>
            <a:endParaRPr lang="ru-RU" b="1"/>
          </a:p>
        </c:rich>
      </c:tx>
      <c:layout>
        <c:manualLayout>
          <c:xMode val="edge"/>
          <c:yMode val="edge"/>
          <c:x val="0.31609378250579928"/>
          <c:y val="2.61222275578706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4027120247016828"/>
          <c:w val="0.88550859231851597"/>
          <c:h val="0.69440229980078549"/>
        </c:manualLayout>
      </c:layout>
      <c:scatterChart>
        <c:scatterStyle val="smoothMarker"/>
        <c:varyColors val="0"/>
        <c:ser>
          <c:idx val="6"/>
          <c:order val="0"/>
          <c:tx>
            <c:strRef>
              <c:f>Sheet!$Z$1</c:f>
              <c:strCache>
                <c:ptCount val="1"/>
                <c:pt idx="0">
                  <c:v>Рвх = 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Sheet!$Z$2:$Z$89</c:f>
              <c:numCache>
                <c:formatCode>General</c:formatCode>
                <c:ptCount val="88"/>
                <c:pt idx="0">
                  <c:v>0.61777000000000004</c:v>
                </c:pt>
                <c:pt idx="1">
                  <c:v>0.60829999999999995</c:v>
                </c:pt>
                <c:pt idx="2">
                  <c:v>0.63134000000000001</c:v>
                </c:pt>
                <c:pt idx="3">
                  <c:v>0.64661999999999997</c:v>
                </c:pt>
                <c:pt idx="4">
                  <c:v>0.66288999999999998</c:v>
                </c:pt>
                <c:pt idx="5">
                  <c:v>0.70999000000000001</c:v>
                </c:pt>
                <c:pt idx="6">
                  <c:v>0.76456999999999997</c:v>
                </c:pt>
                <c:pt idx="7">
                  <c:v>0.79803000000000002</c:v>
                </c:pt>
                <c:pt idx="8">
                  <c:v>0.82955000000000001</c:v>
                </c:pt>
                <c:pt idx="9">
                  <c:v>0.84008000000000005</c:v>
                </c:pt>
                <c:pt idx="10">
                  <c:v>0.84982999999999997</c:v>
                </c:pt>
                <c:pt idx="11">
                  <c:v>0.85918000000000005</c:v>
                </c:pt>
                <c:pt idx="12">
                  <c:v>0.88049999999999995</c:v>
                </c:pt>
                <c:pt idx="13">
                  <c:v>0.86807000000000001</c:v>
                </c:pt>
                <c:pt idx="14">
                  <c:v>0.89441000000000004</c:v>
                </c:pt>
                <c:pt idx="15">
                  <c:v>0.90432000000000001</c:v>
                </c:pt>
                <c:pt idx="16">
                  <c:v>0.92191000000000001</c:v>
                </c:pt>
                <c:pt idx="17">
                  <c:v>0.92779999999999996</c:v>
                </c:pt>
                <c:pt idx="18">
                  <c:v>0.93032000000000004</c:v>
                </c:pt>
                <c:pt idx="19">
                  <c:v>0.93979999999999997</c:v>
                </c:pt>
                <c:pt idx="20">
                  <c:v>0.94830000000000003</c:v>
                </c:pt>
                <c:pt idx="21">
                  <c:v>0.95826999999999996</c:v>
                </c:pt>
                <c:pt idx="22">
                  <c:v>0.94579999999999997</c:v>
                </c:pt>
                <c:pt idx="23">
                  <c:v>0.95143999999999995</c:v>
                </c:pt>
                <c:pt idx="24">
                  <c:v>0.93150999999999995</c:v>
                </c:pt>
                <c:pt idx="25">
                  <c:v>0.92674000000000001</c:v>
                </c:pt>
                <c:pt idx="26">
                  <c:v>0.90588000000000002</c:v>
                </c:pt>
                <c:pt idx="27">
                  <c:v>0.88927999999999996</c:v>
                </c:pt>
                <c:pt idx="28">
                  <c:v>0.87575999999999998</c:v>
                </c:pt>
                <c:pt idx="29">
                  <c:v>0.86021000000000003</c:v>
                </c:pt>
                <c:pt idx="30">
                  <c:v>0.86033000000000004</c:v>
                </c:pt>
                <c:pt idx="31">
                  <c:v>0.84953999999999996</c:v>
                </c:pt>
                <c:pt idx="32">
                  <c:v>0.83209999999999995</c:v>
                </c:pt>
                <c:pt idx="33">
                  <c:v>0.83162999999999998</c:v>
                </c:pt>
                <c:pt idx="34">
                  <c:v>0.80525999999999998</c:v>
                </c:pt>
                <c:pt idx="35">
                  <c:v>0.81608999999999998</c:v>
                </c:pt>
                <c:pt idx="36">
                  <c:v>0.82986000000000004</c:v>
                </c:pt>
                <c:pt idx="37">
                  <c:v>0.83252000000000004</c:v>
                </c:pt>
                <c:pt idx="38">
                  <c:v>0.86341000000000001</c:v>
                </c:pt>
                <c:pt idx="39">
                  <c:v>0.84731000000000001</c:v>
                </c:pt>
                <c:pt idx="40">
                  <c:v>0.87797999999999998</c:v>
                </c:pt>
                <c:pt idx="41">
                  <c:v>0.89359</c:v>
                </c:pt>
                <c:pt idx="42">
                  <c:v>0.89390999999999998</c:v>
                </c:pt>
                <c:pt idx="43">
                  <c:v>0.95125999999999999</c:v>
                </c:pt>
                <c:pt idx="44">
                  <c:v>0.96391000000000004</c:v>
                </c:pt>
                <c:pt idx="45">
                  <c:v>0.99521000000000004</c:v>
                </c:pt>
                <c:pt idx="46">
                  <c:v>1.0338000000000001</c:v>
                </c:pt>
                <c:pt idx="47">
                  <c:v>1.03041</c:v>
                </c:pt>
                <c:pt idx="48">
                  <c:v>1.0420700000000001</c:v>
                </c:pt>
                <c:pt idx="49">
                  <c:v>1.0524500000000001</c:v>
                </c:pt>
                <c:pt idx="50">
                  <c:v>1.0268699999999999</c:v>
                </c:pt>
                <c:pt idx="51">
                  <c:v>1.04766</c:v>
                </c:pt>
                <c:pt idx="52">
                  <c:v>1.04104</c:v>
                </c:pt>
                <c:pt idx="53">
                  <c:v>1.0233699999999999</c:v>
                </c:pt>
                <c:pt idx="54">
                  <c:v>1.03826</c:v>
                </c:pt>
                <c:pt idx="55">
                  <c:v>0.99334</c:v>
                </c:pt>
                <c:pt idx="56">
                  <c:v>1.0226900000000001</c:v>
                </c:pt>
                <c:pt idx="57">
                  <c:v>1.01044</c:v>
                </c:pt>
                <c:pt idx="58">
                  <c:v>0.99280999999999997</c:v>
                </c:pt>
                <c:pt idx="59">
                  <c:v>1.0173399999999999</c:v>
                </c:pt>
                <c:pt idx="60">
                  <c:v>1.0162</c:v>
                </c:pt>
                <c:pt idx="61">
                  <c:v>1.0186999999999999</c:v>
                </c:pt>
                <c:pt idx="62">
                  <c:v>1.0179</c:v>
                </c:pt>
                <c:pt idx="63">
                  <c:v>0.98811000000000004</c:v>
                </c:pt>
                <c:pt idx="64">
                  <c:v>0.99273999999999996</c:v>
                </c:pt>
                <c:pt idx="65">
                  <c:v>0.95016</c:v>
                </c:pt>
                <c:pt idx="66">
                  <c:v>0.95174000000000003</c:v>
                </c:pt>
                <c:pt idx="67">
                  <c:v>0.93445999999999996</c:v>
                </c:pt>
                <c:pt idx="68">
                  <c:v>0.89583000000000002</c:v>
                </c:pt>
                <c:pt idx="69">
                  <c:v>0.91374999999999995</c:v>
                </c:pt>
                <c:pt idx="70">
                  <c:v>0.89731000000000005</c:v>
                </c:pt>
                <c:pt idx="71">
                  <c:v>0.89866999999999997</c:v>
                </c:pt>
                <c:pt idx="72">
                  <c:v>0.89686999999999995</c:v>
                </c:pt>
                <c:pt idx="73">
                  <c:v>0.90895000000000004</c:v>
                </c:pt>
                <c:pt idx="74">
                  <c:v>0.91491999999999996</c:v>
                </c:pt>
                <c:pt idx="75">
                  <c:v>0.89490999999999998</c:v>
                </c:pt>
                <c:pt idx="76">
                  <c:v>0.97985</c:v>
                </c:pt>
                <c:pt idx="77">
                  <c:v>0.9153</c:v>
                </c:pt>
                <c:pt idx="78">
                  <c:v>0.98536999999999997</c:v>
                </c:pt>
                <c:pt idx="79">
                  <c:v>0.93547999999999998</c:v>
                </c:pt>
                <c:pt idx="80">
                  <c:v>0.95272000000000001</c:v>
                </c:pt>
                <c:pt idx="81">
                  <c:v>0.96357999999999999</c:v>
                </c:pt>
                <c:pt idx="82">
                  <c:v>0.91296999999999995</c:v>
                </c:pt>
                <c:pt idx="83">
                  <c:v>0.99502999999999997</c:v>
                </c:pt>
                <c:pt idx="84">
                  <c:v>0.90229999999999999</c:v>
                </c:pt>
                <c:pt idx="85">
                  <c:v>0.95842000000000005</c:v>
                </c:pt>
                <c:pt idx="86">
                  <c:v>0.90129999999999999</c:v>
                </c:pt>
                <c:pt idx="87">
                  <c:v>0.94589999999999996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724-4402-9BCE-0986AC14DCDF}"/>
            </c:ext>
          </c:extLst>
        </c:ser>
        <c:ser>
          <c:idx val="0"/>
          <c:order val="1"/>
          <c:tx>
            <c:strRef>
              <c:f>Sheet!$T$1</c:f>
              <c:strCache>
                <c:ptCount val="1"/>
                <c:pt idx="0">
                  <c:v>Рвх = 10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Sheet!$T$2:$T$89</c:f>
              <c:numCache>
                <c:formatCode>General</c:formatCode>
                <c:ptCount val="88"/>
                <c:pt idx="0">
                  <c:v>0.73153000000000001</c:v>
                </c:pt>
                <c:pt idx="1">
                  <c:v>0.73187000000000002</c:v>
                </c:pt>
                <c:pt idx="2">
                  <c:v>0.77524000000000004</c:v>
                </c:pt>
                <c:pt idx="3">
                  <c:v>0.80091000000000001</c:v>
                </c:pt>
                <c:pt idx="4">
                  <c:v>0.82030999999999998</c:v>
                </c:pt>
                <c:pt idx="5">
                  <c:v>0.87927999999999995</c:v>
                </c:pt>
                <c:pt idx="6">
                  <c:v>0.95233999999999996</c:v>
                </c:pt>
                <c:pt idx="7">
                  <c:v>0.99453999999999998</c:v>
                </c:pt>
                <c:pt idx="8">
                  <c:v>1.04477</c:v>
                </c:pt>
                <c:pt idx="9">
                  <c:v>1.0656300000000001</c:v>
                </c:pt>
                <c:pt idx="10">
                  <c:v>1.093</c:v>
                </c:pt>
                <c:pt idx="11">
                  <c:v>1.10785</c:v>
                </c:pt>
                <c:pt idx="12">
                  <c:v>1.1305499999999999</c:v>
                </c:pt>
                <c:pt idx="13">
                  <c:v>1.1093900000000001</c:v>
                </c:pt>
                <c:pt idx="14">
                  <c:v>1.14202</c:v>
                </c:pt>
                <c:pt idx="15">
                  <c:v>1.1570400000000001</c:v>
                </c:pt>
                <c:pt idx="16">
                  <c:v>1.1645799999999999</c:v>
                </c:pt>
                <c:pt idx="17">
                  <c:v>1.18258</c:v>
                </c:pt>
                <c:pt idx="18">
                  <c:v>1.18849</c:v>
                </c:pt>
                <c:pt idx="19">
                  <c:v>1.2013</c:v>
                </c:pt>
                <c:pt idx="20">
                  <c:v>1.21397</c:v>
                </c:pt>
                <c:pt idx="21">
                  <c:v>1.2322500000000001</c:v>
                </c:pt>
                <c:pt idx="22">
                  <c:v>1.2300599999999999</c:v>
                </c:pt>
                <c:pt idx="23">
                  <c:v>1.2467299999999999</c:v>
                </c:pt>
                <c:pt idx="24">
                  <c:v>1.2271099999999999</c:v>
                </c:pt>
                <c:pt idx="25">
                  <c:v>1.2155800000000001</c:v>
                </c:pt>
                <c:pt idx="26">
                  <c:v>1.19834</c:v>
                </c:pt>
                <c:pt idx="27">
                  <c:v>1.1649099999999999</c:v>
                </c:pt>
                <c:pt idx="28">
                  <c:v>1.1563699999999999</c:v>
                </c:pt>
                <c:pt idx="29">
                  <c:v>1.14235</c:v>
                </c:pt>
                <c:pt idx="30">
                  <c:v>1.1427400000000001</c:v>
                </c:pt>
                <c:pt idx="31">
                  <c:v>1.14571</c:v>
                </c:pt>
                <c:pt idx="32">
                  <c:v>1.12541</c:v>
                </c:pt>
                <c:pt idx="33">
                  <c:v>1.1385000000000001</c:v>
                </c:pt>
                <c:pt idx="34">
                  <c:v>1.1067899999999999</c:v>
                </c:pt>
                <c:pt idx="35">
                  <c:v>1.1145400000000001</c:v>
                </c:pt>
                <c:pt idx="36">
                  <c:v>1.1177299999999999</c:v>
                </c:pt>
                <c:pt idx="37">
                  <c:v>1.1071200000000001</c:v>
                </c:pt>
                <c:pt idx="38">
                  <c:v>1.1369</c:v>
                </c:pt>
                <c:pt idx="39">
                  <c:v>1.1060300000000001</c:v>
                </c:pt>
                <c:pt idx="40">
                  <c:v>1.14381</c:v>
                </c:pt>
                <c:pt idx="41">
                  <c:v>1.15167</c:v>
                </c:pt>
                <c:pt idx="42">
                  <c:v>1.1185400000000001</c:v>
                </c:pt>
                <c:pt idx="43">
                  <c:v>1.16404</c:v>
                </c:pt>
                <c:pt idx="44">
                  <c:v>1.2031799999999999</c:v>
                </c:pt>
                <c:pt idx="45">
                  <c:v>1.2526200000000001</c:v>
                </c:pt>
                <c:pt idx="46">
                  <c:v>1.31142</c:v>
                </c:pt>
                <c:pt idx="47">
                  <c:v>1.31664</c:v>
                </c:pt>
                <c:pt idx="48">
                  <c:v>1.3346899999999999</c:v>
                </c:pt>
                <c:pt idx="49">
                  <c:v>1.3489599999999999</c:v>
                </c:pt>
                <c:pt idx="50">
                  <c:v>1.3179700000000001</c:v>
                </c:pt>
                <c:pt idx="51">
                  <c:v>1.34537</c:v>
                </c:pt>
                <c:pt idx="52">
                  <c:v>1.32172</c:v>
                </c:pt>
                <c:pt idx="53">
                  <c:v>1.29688</c:v>
                </c:pt>
                <c:pt idx="54">
                  <c:v>1.2961800000000001</c:v>
                </c:pt>
                <c:pt idx="55">
                  <c:v>1.2419</c:v>
                </c:pt>
                <c:pt idx="56">
                  <c:v>1.2547999999999999</c:v>
                </c:pt>
                <c:pt idx="57">
                  <c:v>1.2474000000000001</c:v>
                </c:pt>
                <c:pt idx="58">
                  <c:v>1.2380100000000001</c:v>
                </c:pt>
                <c:pt idx="59">
                  <c:v>1.26298</c:v>
                </c:pt>
                <c:pt idx="60">
                  <c:v>1.26193</c:v>
                </c:pt>
                <c:pt idx="61">
                  <c:v>1.26488</c:v>
                </c:pt>
                <c:pt idx="62">
                  <c:v>1.26041</c:v>
                </c:pt>
                <c:pt idx="63">
                  <c:v>1.24034</c:v>
                </c:pt>
                <c:pt idx="64">
                  <c:v>1.2459800000000001</c:v>
                </c:pt>
                <c:pt idx="65">
                  <c:v>1.2050099999999999</c:v>
                </c:pt>
                <c:pt idx="66">
                  <c:v>1.20021</c:v>
                </c:pt>
                <c:pt idx="67">
                  <c:v>1.1907399999999999</c:v>
                </c:pt>
                <c:pt idx="68">
                  <c:v>1.1531800000000001</c:v>
                </c:pt>
                <c:pt idx="69">
                  <c:v>1.1842299999999999</c:v>
                </c:pt>
                <c:pt idx="70">
                  <c:v>1.1764399999999999</c:v>
                </c:pt>
                <c:pt idx="71">
                  <c:v>1.1683600000000001</c:v>
                </c:pt>
                <c:pt idx="72">
                  <c:v>1.1736599999999999</c:v>
                </c:pt>
                <c:pt idx="73">
                  <c:v>1.18699</c:v>
                </c:pt>
                <c:pt idx="74">
                  <c:v>1.19017</c:v>
                </c:pt>
                <c:pt idx="75">
                  <c:v>1.1694500000000001</c:v>
                </c:pt>
                <c:pt idx="76">
                  <c:v>1.23329</c:v>
                </c:pt>
                <c:pt idx="77">
                  <c:v>1.18635</c:v>
                </c:pt>
                <c:pt idx="78">
                  <c:v>1.2440599999999999</c:v>
                </c:pt>
                <c:pt idx="79">
                  <c:v>1.20817</c:v>
                </c:pt>
                <c:pt idx="80">
                  <c:v>1.22645</c:v>
                </c:pt>
                <c:pt idx="81">
                  <c:v>1.24251</c:v>
                </c:pt>
                <c:pt idx="82">
                  <c:v>1.1878599999999999</c:v>
                </c:pt>
                <c:pt idx="83">
                  <c:v>1.27091</c:v>
                </c:pt>
                <c:pt idx="84">
                  <c:v>1.17239</c:v>
                </c:pt>
                <c:pt idx="85">
                  <c:v>1.22885</c:v>
                </c:pt>
                <c:pt idx="86">
                  <c:v>1.1646300000000001</c:v>
                </c:pt>
                <c:pt idx="87">
                  <c:v>1.20624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724-4402-9BCE-0986AC14DCDF}"/>
            </c:ext>
          </c:extLst>
        </c:ser>
        <c:ser>
          <c:idx val="1"/>
          <c:order val="2"/>
          <c:tx>
            <c:strRef>
              <c:f>Sheet!$U$1</c:f>
              <c:strCache>
                <c:ptCount val="1"/>
                <c:pt idx="0">
                  <c:v>Рвх = 13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Sheet!$U$2:$U$89</c:f>
              <c:numCache>
                <c:formatCode>General</c:formatCode>
                <c:ptCount val="88"/>
                <c:pt idx="0">
                  <c:v>0.80988000000000004</c:v>
                </c:pt>
                <c:pt idx="1">
                  <c:v>0.80974000000000002</c:v>
                </c:pt>
                <c:pt idx="2">
                  <c:v>0.85431000000000001</c:v>
                </c:pt>
                <c:pt idx="3">
                  <c:v>0.87658999999999998</c:v>
                </c:pt>
                <c:pt idx="4">
                  <c:v>0.89849000000000001</c:v>
                </c:pt>
                <c:pt idx="5">
                  <c:v>0.95779999999999998</c:v>
                </c:pt>
                <c:pt idx="6">
                  <c:v>1.02979</c:v>
                </c:pt>
                <c:pt idx="7">
                  <c:v>1.0809800000000001</c:v>
                </c:pt>
                <c:pt idx="8">
                  <c:v>1.1441300000000001</c:v>
                </c:pt>
                <c:pt idx="9">
                  <c:v>1.15907</c:v>
                </c:pt>
                <c:pt idx="10">
                  <c:v>1.1990000000000001</c:v>
                </c:pt>
                <c:pt idx="11">
                  <c:v>1.2289099999999999</c:v>
                </c:pt>
                <c:pt idx="12">
                  <c:v>1.2497100000000001</c:v>
                </c:pt>
                <c:pt idx="13">
                  <c:v>1.2129399999999999</c:v>
                </c:pt>
                <c:pt idx="14">
                  <c:v>1.2209000000000001</c:v>
                </c:pt>
                <c:pt idx="15">
                  <c:v>1.2332700000000001</c:v>
                </c:pt>
                <c:pt idx="16">
                  <c:v>1.22702</c:v>
                </c:pt>
                <c:pt idx="17">
                  <c:v>1.25576</c:v>
                </c:pt>
                <c:pt idx="18">
                  <c:v>1.25749</c:v>
                </c:pt>
                <c:pt idx="19">
                  <c:v>1.2692099999999999</c:v>
                </c:pt>
                <c:pt idx="20">
                  <c:v>1.2853600000000001</c:v>
                </c:pt>
                <c:pt idx="21">
                  <c:v>1.30691</c:v>
                </c:pt>
                <c:pt idx="22">
                  <c:v>1.3273900000000001</c:v>
                </c:pt>
                <c:pt idx="23">
                  <c:v>1.36049</c:v>
                </c:pt>
                <c:pt idx="24">
                  <c:v>1.35171</c:v>
                </c:pt>
                <c:pt idx="25">
                  <c:v>1.3348199999999999</c:v>
                </c:pt>
                <c:pt idx="26">
                  <c:v>1.3382400000000001</c:v>
                </c:pt>
                <c:pt idx="27">
                  <c:v>1.32483</c:v>
                </c:pt>
                <c:pt idx="28">
                  <c:v>1.30664</c:v>
                </c:pt>
                <c:pt idx="29">
                  <c:v>1.3145</c:v>
                </c:pt>
                <c:pt idx="30">
                  <c:v>1.3159099999999999</c:v>
                </c:pt>
                <c:pt idx="31">
                  <c:v>1.3415999999999999</c:v>
                </c:pt>
                <c:pt idx="32">
                  <c:v>1.3355699999999999</c:v>
                </c:pt>
                <c:pt idx="33">
                  <c:v>1.3468800000000001</c:v>
                </c:pt>
                <c:pt idx="34">
                  <c:v>1.31972</c:v>
                </c:pt>
                <c:pt idx="35">
                  <c:v>1.33802</c:v>
                </c:pt>
                <c:pt idx="36">
                  <c:v>1.3411900000000001</c:v>
                </c:pt>
                <c:pt idx="37">
                  <c:v>1.3127899999999999</c:v>
                </c:pt>
                <c:pt idx="38">
                  <c:v>1.34978</c:v>
                </c:pt>
                <c:pt idx="39">
                  <c:v>1.3004100000000001</c:v>
                </c:pt>
                <c:pt idx="40">
                  <c:v>1.31229</c:v>
                </c:pt>
                <c:pt idx="41">
                  <c:v>1.31443</c:v>
                </c:pt>
                <c:pt idx="42">
                  <c:v>1.25783</c:v>
                </c:pt>
                <c:pt idx="43">
                  <c:v>1.28447</c:v>
                </c:pt>
                <c:pt idx="44">
                  <c:v>1.3137099999999999</c:v>
                </c:pt>
                <c:pt idx="45">
                  <c:v>1.3920399999999999</c:v>
                </c:pt>
                <c:pt idx="46">
                  <c:v>1.46008</c:v>
                </c:pt>
                <c:pt idx="47">
                  <c:v>1.4740800000000001</c:v>
                </c:pt>
                <c:pt idx="48">
                  <c:v>1.49566</c:v>
                </c:pt>
                <c:pt idx="49">
                  <c:v>1.5061</c:v>
                </c:pt>
                <c:pt idx="50">
                  <c:v>1.4822900000000001</c:v>
                </c:pt>
                <c:pt idx="51">
                  <c:v>1.4943</c:v>
                </c:pt>
                <c:pt idx="52">
                  <c:v>1.46177</c:v>
                </c:pt>
                <c:pt idx="53">
                  <c:v>1.4293400000000001</c:v>
                </c:pt>
                <c:pt idx="54">
                  <c:v>1.4172400000000001</c:v>
                </c:pt>
                <c:pt idx="55">
                  <c:v>1.36764</c:v>
                </c:pt>
                <c:pt idx="56">
                  <c:v>1.37066</c:v>
                </c:pt>
                <c:pt idx="57">
                  <c:v>1.3605799999999999</c:v>
                </c:pt>
                <c:pt idx="58">
                  <c:v>1.37368</c:v>
                </c:pt>
                <c:pt idx="59">
                  <c:v>1.3984799999999999</c:v>
                </c:pt>
                <c:pt idx="60">
                  <c:v>1.39812</c:v>
                </c:pt>
                <c:pt idx="61">
                  <c:v>1.41062</c:v>
                </c:pt>
                <c:pt idx="62">
                  <c:v>1.40849</c:v>
                </c:pt>
                <c:pt idx="63">
                  <c:v>1.39635</c:v>
                </c:pt>
                <c:pt idx="64">
                  <c:v>1.40822</c:v>
                </c:pt>
                <c:pt idx="65">
                  <c:v>1.3610500000000001</c:v>
                </c:pt>
                <c:pt idx="66">
                  <c:v>1.35877</c:v>
                </c:pt>
                <c:pt idx="67">
                  <c:v>1.34456</c:v>
                </c:pt>
                <c:pt idx="68">
                  <c:v>1.30646</c:v>
                </c:pt>
                <c:pt idx="69">
                  <c:v>1.34066</c:v>
                </c:pt>
                <c:pt idx="70">
                  <c:v>1.3295600000000001</c:v>
                </c:pt>
                <c:pt idx="71">
                  <c:v>1.3188200000000001</c:v>
                </c:pt>
                <c:pt idx="72">
                  <c:v>1.3324</c:v>
                </c:pt>
                <c:pt idx="73">
                  <c:v>1.3453599999999999</c:v>
                </c:pt>
                <c:pt idx="74">
                  <c:v>1.3462799999999999</c:v>
                </c:pt>
                <c:pt idx="75">
                  <c:v>1.3313299999999999</c:v>
                </c:pt>
                <c:pt idx="76">
                  <c:v>1.3717999999999999</c:v>
                </c:pt>
                <c:pt idx="77">
                  <c:v>1.34253</c:v>
                </c:pt>
                <c:pt idx="78">
                  <c:v>1.38195</c:v>
                </c:pt>
                <c:pt idx="79">
                  <c:v>1.3743099999999999</c:v>
                </c:pt>
                <c:pt idx="80">
                  <c:v>1.39256</c:v>
                </c:pt>
                <c:pt idx="81">
                  <c:v>1.4125700000000001</c:v>
                </c:pt>
                <c:pt idx="82">
                  <c:v>1.36592</c:v>
                </c:pt>
                <c:pt idx="83">
                  <c:v>1.4321299999999999</c:v>
                </c:pt>
                <c:pt idx="84">
                  <c:v>1.3566800000000001</c:v>
                </c:pt>
                <c:pt idx="85">
                  <c:v>1.3995200000000001</c:v>
                </c:pt>
                <c:pt idx="86">
                  <c:v>1.34426</c:v>
                </c:pt>
                <c:pt idx="87">
                  <c:v>1.36538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724-4402-9BCE-0986AC14DCDF}"/>
            </c:ext>
          </c:extLst>
        </c:ser>
        <c:ser>
          <c:idx val="2"/>
          <c:order val="3"/>
          <c:tx>
            <c:strRef>
              <c:f>Sheet!$V$1</c:f>
              <c:strCache>
                <c:ptCount val="1"/>
                <c:pt idx="0">
                  <c:v>Рвх = 15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Sheet!$V$2:$V$89</c:f>
              <c:numCache>
                <c:formatCode>General</c:formatCode>
                <c:ptCount val="88"/>
                <c:pt idx="0">
                  <c:v>0.85026999999999997</c:v>
                </c:pt>
                <c:pt idx="1">
                  <c:v>0.83904000000000001</c:v>
                </c:pt>
                <c:pt idx="2">
                  <c:v>0.87495999999999996</c:v>
                </c:pt>
                <c:pt idx="3">
                  <c:v>0.88134000000000001</c:v>
                </c:pt>
                <c:pt idx="4">
                  <c:v>0.89822000000000002</c:v>
                </c:pt>
                <c:pt idx="5">
                  <c:v>0.94984000000000002</c:v>
                </c:pt>
                <c:pt idx="6">
                  <c:v>1.01895</c:v>
                </c:pt>
                <c:pt idx="7">
                  <c:v>1.0825</c:v>
                </c:pt>
                <c:pt idx="8">
                  <c:v>1.15581</c:v>
                </c:pt>
                <c:pt idx="9">
                  <c:v>1.1690700000000001</c:v>
                </c:pt>
                <c:pt idx="10">
                  <c:v>1.20747</c:v>
                </c:pt>
                <c:pt idx="11">
                  <c:v>1.2388600000000001</c:v>
                </c:pt>
                <c:pt idx="12">
                  <c:v>1.2652699999999999</c:v>
                </c:pt>
                <c:pt idx="13">
                  <c:v>1.2189099999999999</c:v>
                </c:pt>
                <c:pt idx="14">
                  <c:v>1.21512</c:v>
                </c:pt>
                <c:pt idx="15">
                  <c:v>1.2190399999999999</c:v>
                </c:pt>
                <c:pt idx="16">
                  <c:v>1.2021999999999999</c:v>
                </c:pt>
                <c:pt idx="17">
                  <c:v>1.2343</c:v>
                </c:pt>
                <c:pt idx="18">
                  <c:v>1.2296199999999999</c:v>
                </c:pt>
                <c:pt idx="19">
                  <c:v>1.2384500000000001</c:v>
                </c:pt>
                <c:pt idx="20">
                  <c:v>1.2576700000000001</c:v>
                </c:pt>
                <c:pt idx="21">
                  <c:v>1.27461</c:v>
                </c:pt>
                <c:pt idx="22">
                  <c:v>1.31386</c:v>
                </c:pt>
                <c:pt idx="23">
                  <c:v>1.3520399999999999</c:v>
                </c:pt>
                <c:pt idx="24">
                  <c:v>1.34596</c:v>
                </c:pt>
                <c:pt idx="25">
                  <c:v>1.3267599999999999</c:v>
                </c:pt>
                <c:pt idx="26">
                  <c:v>1.3344199999999999</c:v>
                </c:pt>
                <c:pt idx="27">
                  <c:v>1.3363100000000001</c:v>
                </c:pt>
                <c:pt idx="28">
                  <c:v>1.3100499999999999</c:v>
                </c:pt>
                <c:pt idx="29">
                  <c:v>1.35789</c:v>
                </c:pt>
                <c:pt idx="30">
                  <c:v>1.36656</c:v>
                </c:pt>
                <c:pt idx="31">
                  <c:v>1.4034800000000001</c:v>
                </c:pt>
                <c:pt idx="32">
                  <c:v>1.40835</c:v>
                </c:pt>
                <c:pt idx="33">
                  <c:v>1.42943</c:v>
                </c:pt>
                <c:pt idx="34">
                  <c:v>1.4091400000000001</c:v>
                </c:pt>
                <c:pt idx="35">
                  <c:v>1.4260200000000001</c:v>
                </c:pt>
                <c:pt idx="36">
                  <c:v>1.4376</c:v>
                </c:pt>
                <c:pt idx="37">
                  <c:v>1.4086700000000001</c:v>
                </c:pt>
                <c:pt idx="38">
                  <c:v>1.4459900000000001</c:v>
                </c:pt>
                <c:pt idx="39">
                  <c:v>1.39249</c:v>
                </c:pt>
                <c:pt idx="40">
                  <c:v>1.3990199999999999</c:v>
                </c:pt>
                <c:pt idx="41">
                  <c:v>1.4020600000000001</c:v>
                </c:pt>
                <c:pt idx="42">
                  <c:v>1.34084</c:v>
                </c:pt>
                <c:pt idx="43">
                  <c:v>1.3707499999999999</c:v>
                </c:pt>
                <c:pt idx="44">
                  <c:v>1.3984099999999999</c:v>
                </c:pt>
                <c:pt idx="45">
                  <c:v>1.4636100000000001</c:v>
                </c:pt>
                <c:pt idx="46">
                  <c:v>1.52993</c:v>
                </c:pt>
                <c:pt idx="47">
                  <c:v>1.5422</c:v>
                </c:pt>
                <c:pt idx="48">
                  <c:v>1.5673600000000001</c:v>
                </c:pt>
                <c:pt idx="49">
                  <c:v>1.57498</c:v>
                </c:pt>
                <c:pt idx="50">
                  <c:v>1.55199</c:v>
                </c:pt>
                <c:pt idx="51">
                  <c:v>1.5593999999999999</c:v>
                </c:pt>
                <c:pt idx="52">
                  <c:v>1.52763</c:v>
                </c:pt>
                <c:pt idx="53">
                  <c:v>1.4937199999999999</c:v>
                </c:pt>
                <c:pt idx="54">
                  <c:v>1.47261</c:v>
                </c:pt>
                <c:pt idx="55">
                  <c:v>1.4213499999999999</c:v>
                </c:pt>
                <c:pt idx="56">
                  <c:v>1.41404</c:v>
                </c:pt>
                <c:pt idx="57">
                  <c:v>1.4013500000000001</c:v>
                </c:pt>
                <c:pt idx="58">
                  <c:v>1.4267799999999999</c:v>
                </c:pt>
                <c:pt idx="59">
                  <c:v>1.47641</c:v>
                </c:pt>
                <c:pt idx="60">
                  <c:v>1.4742</c:v>
                </c:pt>
                <c:pt idx="61">
                  <c:v>1.47838</c:v>
                </c:pt>
                <c:pt idx="62">
                  <c:v>1.4751399999999999</c:v>
                </c:pt>
                <c:pt idx="63">
                  <c:v>1.4763999999999999</c:v>
                </c:pt>
                <c:pt idx="64">
                  <c:v>1.4822200000000001</c:v>
                </c:pt>
                <c:pt idx="65">
                  <c:v>1.43451</c:v>
                </c:pt>
                <c:pt idx="66">
                  <c:v>1.4339900000000001</c:v>
                </c:pt>
                <c:pt idx="67">
                  <c:v>1.42208</c:v>
                </c:pt>
                <c:pt idx="68">
                  <c:v>1.38568</c:v>
                </c:pt>
                <c:pt idx="69">
                  <c:v>1.41615</c:v>
                </c:pt>
                <c:pt idx="70">
                  <c:v>1.4023600000000001</c:v>
                </c:pt>
                <c:pt idx="71">
                  <c:v>1.38679</c:v>
                </c:pt>
                <c:pt idx="72">
                  <c:v>1.4047499999999999</c:v>
                </c:pt>
                <c:pt idx="73">
                  <c:v>1.41265</c:v>
                </c:pt>
                <c:pt idx="74">
                  <c:v>1.4109100000000001</c:v>
                </c:pt>
                <c:pt idx="75">
                  <c:v>1.39968</c:v>
                </c:pt>
                <c:pt idx="76">
                  <c:v>1.43668</c:v>
                </c:pt>
                <c:pt idx="77">
                  <c:v>1.41408</c:v>
                </c:pt>
                <c:pt idx="78">
                  <c:v>1.4517599999999999</c:v>
                </c:pt>
                <c:pt idx="79">
                  <c:v>1.4525399999999999</c:v>
                </c:pt>
                <c:pt idx="80">
                  <c:v>1.4697800000000001</c:v>
                </c:pt>
                <c:pt idx="81">
                  <c:v>1.4922599999999999</c:v>
                </c:pt>
                <c:pt idx="82">
                  <c:v>1.44818</c:v>
                </c:pt>
                <c:pt idx="83">
                  <c:v>1.50451</c:v>
                </c:pt>
                <c:pt idx="84">
                  <c:v>1.4352</c:v>
                </c:pt>
                <c:pt idx="85">
                  <c:v>1.4712400000000001</c:v>
                </c:pt>
                <c:pt idx="86">
                  <c:v>1.4218900000000001</c:v>
                </c:pt>
                <c:pt idx="87">
                  <c:v>1.4370499999999999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724-4402-9BCE-0986AC14DCDF}"/>
            </c:ext>
          </c:extLst>
        </c:ser>
        <c:ser>
          <c:idx val="4"/>
          <c:order val="4"/>
          <c:tx>
            <c:strRef>
              <c:f>Sheet!$X$1</c:f>
              <c:strCache>
                <c:ptCount val="1"/>
                <c:pt idx="0">
                  <c:v>Рвх = 16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Sheet!$X$2:$X$89</c:f>
              <c:numCache>
                <c:formatCode>General</c:formatCode>
                <c:ptCount val="88"/>
                <c:pt idx="0">
                  <c:v>0.88339000000000001</c:v>
                </c:pt>
                <c:pt idx="1">
                  <c:v>0.85238999999999998</c:v>
                </c:pt>
                <c:pt idx="2">
                  <c:v>0.87441999999999998</c:v>
                </c:pt>
                <c:pt idx="3">
                  <c:v>0.87258000000000002</c:v>
                </c:pt>
                <c:pt idx="4">
                  <c:v>0.88792000000000004</c:v>
                </c:pt>
                <c:pt idx="5">
                  <c:v>0.93493000000000004</c:v>
                </c:pt>
                <c:pt idx="6">
                  <c:v>1.00309</c:v>
                </c:pt>
                <c:pt idx="7">
                  <c:v>1.06932</c:v>
                </c:pt>
                <c:pt idx="8">
                  <c:v>1.14497</c:v>
                </c:pt>
                <c:pt idx="9">
                  <c:v>1.16673</c:v>
                </c:pt>
                <c:pt idx="10">
                  <c:v>1.2067699999999999</c:v>
                </c:pt>
                <c:pt idx="11">
                  <c:v>1.2327900000000001</c:v>
                </c:pt>
                <c:pt idx="12">
                  <c:v>1.26359</c:v>
                </c:pt>
                <c:pt idx="13">
                  <c:v>1.2191799999999999</c:v>
                </c:pt>
                <c:pt idx="14">
                  <c:v>1.2117899999999999</c:v>
                </c:pt>
                <c:pt idx="15">
                  <c:v>1.2056800000000001</c:v>
                </c:pt>
                <c:pt idx="16">
                  <c:v>1.1833199999999999</c:v>
                </c:pt>
                <c:pt idx="17">
                  <c:v>1.21529</c:v>
                </c:pt>
                <c:pt idx="18">
                  <c:v>1.20503</c:v>
                </c:pt>
                <c:pt idx="19">
                  <c:v>1.20444</c:v>
                </c:pt>
                <c:pt idx="20">
                  <c:v>1.22278</c:v>
                </c:pt>
                <c:pt idx="21">
                  <c:v>1.23794</c:v>
                </c:pt>
                <c:pt idx="22">
                  <c:v>1.2831300000000001</c:v>
                </c:pt>
                <c:pt idx="23">
                  <c:v>1.3390599999999999</c:v>
                </c:pt>
                <c:pt idx="24">
                  <c:v>1.34507</c:v>
                </c:pt>
                <c:pt idx="25">
                  <c:v>1.3326100000000001</c:v>
                </c:pt>
                <c:pt idx="26">
                  <c:v>1.3420099999999999</c:v>
                </c:pt>
                <c:pt idx="27">
                  <c:v>1.32908</c:v>
                </c:pt>
                <c:pt idx="28">
                  <c:v>1.2836799999999999</c:v>
                </c:pt>
                <c:pt idx="29">
                  <c:v>1.34365</c:v>
                </c:pt>
                <c:pt idx="30">
                  <c:v>1.3632599999999999</c:v>
                </c:pt>
                <c:pt idx="31">
                  <c:v>1.44757</c:v>
                </c:pt>
                <c:pt idx="32">
                  <c:v>1.4810099999999999</c:v>
                </c:pt>
                <c:pt idx="33">
                  <c:v>1.50485</c:v>
                </c:pt>
                <c:pt idx="34">
                  <c:v>1.49414</c:v>
                </c:pt>
                <c:pt idx="35">
                  <c:v>1.5071300000000001</c:v>
                </c:pt>
                <c:pt idx="36">
                  <c:v>1.5236499999999999</c:v>
                </c:pt>
                <c:pt idx="37">
                  <c:v>1.4896799999999999</c:v>
                </c:pt>
                <c:pt idx="38">
                  <c:v>1.52189</c:v>
                </c:pt>
                <c:pt idx="39">
                  <c:v>1.4585699999999999</c:v>
                </c:pt>
                <c:pt idx="40">
                  <c:v>1.46339</c:v>
                </c:pt>
                <c:pt idx="41">
                  <c:v>1.4725299999999999</c:v>
                </c:pt>
                <c:pt idx="42">
                  <c:v>1.40903</c:v>
                </c:pt>
                <c:pt idx="43">
                  <c:v>1.44011</c:v>
                </c:pt>
                <c:pt idx="44">
                  <c:v>1.4447700000000001</c:v>
                </c:pt>
                <c:pt idx="45">
                  <c:v>1.5082599999999999</c:v>
                </c:pt>
                <c:pt idx="46">
                  <c:v>1.57938</c:v>
                </c:pt>
                <c:pt idx="47">
                  <c:v>1.5952500000000001</c:v>
                </c:pt>
                <c:pt idx="48">
                  <c:v>1.6215299999999999</c:v>
                </c:pt>
                <c:pt idx="49">
                  <c:v>1.62384</c:v>
                </c:pt>
                <c:pt idx="50">
                  <c:v>1.58755</c:v>
                </c:pt>
                <c:pt idx="51">
                  <c:v>1.5792600000000001</c:v>
                </c:pt>
                <c:pt idx="52">
                  <c:v>1.55992</c:v>
                </c:pt>
                <c:pt idx="53">
                  <c:v>1.5146500000000001</c:v>
                </c:pt>
                <c:pt idx="54">
                  <c:v>1.50084</c:v>
                </c:pt>
                <c:pt idx="55">
                  <c:v>1.4571099999999999</c:v>
                </c:pt>
                <c:pt idx="56">
                  <c:v>1.4348700000000001</c:v>
                </c:pt>
                <c:pt idx="57">
                  <c:v>1.43438</c:v>
                </c:pt>
                <c:pt idx="58">
                  <c:v>1.4297</c:v>
                </c:pt>
                <c:pt idx="59">
                  <c:v>1.49007</c:v>
                </c:pt>
                <c:pt idx="60">
                  <c:v>1.5357700000000001</c:v>
                </c:pt>
                <c:pt idx="61">
                  <c:v>1.55139</c:v>
                </c:pt>
                <c:pt idx="62">
                  <c:v>1.5457799999999999</c:v>
                </c:pt>
                <c:pt idx="63">
                  <c:v>1.5442</c:v>
                </c:pt>
                <c:pt idx="64">
                  <c:v>1.5568500000000001</c:v>
                </c:pt>
                <c:pt idx="65">
                  <c:v>1.5094700000000001</c:v>
                </c:pt>
                <c:pt idx="66">
                  <c:v>1.5137</c:v>
                </c:pt>
                <c:pt idx="67">
                  <c:v>1.5040800000000001</c:v>
                </c:pt>
                <c:pt idx="68">
                  <c:v>1.46746</c:v>
                </c:pt>
                <c:pt idx="69">
                  <c:v>1.4994000000000001</c:v>
                </c:pt>
                <c:pt idx="70">
                  <c:v>1.4876400000000001</c:v>
                </c:pt>
                <c:pt idx="71">
                  <c:v>1.4655100000000001</c:v>
                </c:pt>
                <c:pt idx="72">
                  <c:v>1.4764699999999999</c:v>
                </c:pt>
                <c:pt idx="73">
                  <c:v>1.48312</c:v>
                </c:pt>
                <c:pt idx="74">
                  <c:v>1.4779199999999999</c:v>
                </c:pt>
                <c:pt idx="75">
                  <c:v>1.4721599999999999</c:v>
                </c:pt>
                <c:pt idx="76">
                  <c:v>1.4868600000000001</c:v>
                </c:pt>
                <c:pt idx="77">
                  <c:v>1.4700200000000001</c:v>
                </c:pt>
                <c:pt idx="78">
                  <c:v>1.50793</c:v>
                </c:pt>
                <c:pt idx="79">
                  <c:v>1.51559</c:v>
                </c:pt>
                <c:pt idx="80">
                  <c:v>1.5314000000000001</c:v>
                </c:pt>
                <c:pt idx="81">
                  <c:v>1.56532</c:v>
                </c:pt>
                <c:pt idx="82">
                  <c:v>1.52603</c:v>
                </c:pt>
                <c:pt idx="83">
                  <c:v>1.5751200000000001</c:v>
                </c:pt>
                <c:pt idx="84">
                  <c:v>1.52041</c:v>
                </c:pt>
                <c:pt idx="85">
                  <c:v>1.54626</c:v>
                </c:pt>
                <c:pt idx="86">
                  <c:v>1.4982599999999999</c:v>
                </c:pt>
                <c:pt idx="87">
                  <c:v>1.5166299999999999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724-4402-9BCE-0986AC14DCDF}"/>
            </c:ext>
          </c:extLst>
        </c:ser>
        <c:ser>
          <c:idx val="5"/>
          <c:order val="5"/>
          <c:tx>
            <c:strRef>
              <c:f>Sheet!$Y$1</c:f>
              <c:strCache>
                <c:ptCount val="1"/>
                <c:pt idx="0">
                  <c:v>Рвх = 17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Sheet!$A$2:$A$89</c:f>
              <c:numCache>
                <c:formatCode>General</c:formatCode>
                <c:ptCount val="88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1.1000000000000001</c:v>
                </c:pt>
                <c:pt idx="4">
                  <c:v>1.2</c:v>
                </c:pt>
                <c:pt idx="5">
                  <c:v>1.3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1.9</c:v>
                </c:pt>
                <c:pt idx="12">
                  <c:v>2</c:v>
                </c:pt>
                <c:pt idx="13">
                  <c:v>2.1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2.4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2.8</c:v>
                </c:pt>
                <c:pt idx="21">
                  <c:v>2.9</c:v>
                </c:pt>
                <c:pt idx="22">
                  <c:v>3</c:v>
                </c:pt>
                <c:pt idx="23">
                  <c:v>3.1</c:v>
                </c:pt>
                <c:pt idx="24">
                  <c:v>3.2</c:v>
                </c:pt>
                <c:pt idx="25">
                  <c:v>3.3</c:v>
                </c:pt>
                <c:pt idx="26">
                  <c:v>3.4</c:v>
                </c:pt>
                <c:pt idx="27">
                  <c:v>3.5</c:v>
                </c:pt>
                <c:pt idx="28">
                  <c:v>3.6</c:v>
                </c:pt>
                <c:pt idx="29">
                  <c:v>3.7</c:v>
                </c:pt>
                <c:pt idx="30">
                  <c:v>3.8</c:v>
                </c:pt>
                <c:pt idx="31">
                  <c:v>3.9</c:v>
                </c:pt>
                <c:pt idx="32">
                  <c:v>4</c:v>
                </c:pt>
                <c:pt idx="33">
                  <c:v>4.0999999999999996</c:v>
                </c:pt>
                <c:pt idx="34">
                  <c:v>4.2</c:v>
                </c:pt>
                <c:pt idx="35">
                  <c:v>4.3</c:v>
                </c:pt>
                <c:pt idx="36">
                  <c:v>4.4000000000000004</c:v>
                </c:pt>
                <c:pt idx="37">
                  <c:v>4.5</c:v>
                </c:pt>
                <c:pt idx="38">
                  <c:v>4.5999999999999996</c:v>
                </c:pt>
                <c:pt idx="39">
                  <c:v>4.7</c:v>
                </c:pt>
                <c:pt idx="40">
                  <c:v>4.8</c:v>
                </c:pt>
                <c:pt idx="41">
                  <c:v>4.9000000000000004</c:v>
                </c:pt>
                <c:pt idx="42">
                  <c:v>5</c:v>
                </c:pt>
                <c:pt idx="43">
                  <c:v>5.0999999999999996</c:v>
                </c:pt>
                <c:pt idx="44">
                  <c:v>5.2</c:v>
                </c:pt>
                <c:pt idx="45">
                  <c:v>5.3</c:v>
                </c:pt>
                <c:pt idx="46">
                  <c:v>5.4</c:v>
                </c:pt>
                <c:pt idx="47">
                  <c:v>5.5</c:v>
                </c:pt>
                <c:pt idx="48">
                  <c:v>5.6</c:v>
                </c:pt>
                <c:pt idx="49">
                  <c:v>5.7</c:v>
                </c:pt>
                <c:pt idx="50">
                  <c:v>5.8</c:v>
                </c:pt>
                <c:pt idx="51">
                  <c:v>5.9</c:v>
                </c:pt>
                <c:pt idx="52">
                  <c:v>6</c:v>
                </c:pt>
                <c:pt idx="53">
                  <c:v>6.1</c:v>
                </c:pt>
                <c:pt idx="54">
                  <c:v>6.2</c:v>
                </c:pt>
                <c:pt idx="55">
                  <c:v>6.3</c:v>
                </c:pt>
                <c:pt idx="56">
                  <c:v>6.4</c:v>
                </c:pt>
                <c:pt idx="57">
                  <c:v>6.5</c:v>
                </c:pt>
                <c:pt idx="58">
                  <c:v>6.6</c:v>
                </c:pt>
                <c:pt idx="59">
                  <c:v>6.7</c:v>
                </c:pt>
                <c:pt idx="60">
                  <c:v>6.8</c:v>
                </c:pt>
                <c:pt idx="61">
                  <c:v>6.9</c:v>
                </c:pt>
                <c:pt idx="62">
                  <c:v>7</c:v>
                </c:pt>
                <c:pt idx="63">
                  <c:v>7.1</c:v>
                </c:pt>
                <c:pt idx="64">
                  <c:v>7.2</c:v>
                </c:pt>
                <c:pt idx="65">
                  <c:v>7.3</c:v>
                </c:pt>
                <c:pt idx="66">
                  <c:v>7.4</c:v>
                </c:pt>
                <c:pt idx="67">
                  <c:v>7.5</c:v>
                </c:pt>
                <c:pt idx="68">
                  <c:v>7.6</c:v>
                </c:pt>
                <c:pt idx="69">
                  <c:v>7.7</c:v>
                </c:pt>
                <c:pt idx="70">
                  <c:v>7.8</c:v>
                </c:pt>
                <c:pt idx="71">
                  <c:v>7.9</c:v>
                </c:pt>
                <c:pt idx="72">
                  <c:v>8</c:v>
                </c:pt>
                <c:pt idx="73">
                  <c:v>8.1</c:v>
                </c:pt>
                <c:pt idx="74">
                  <c:v>8.1999999999999993</c:v>
                </c:pt>
                <c:pt idx="75">
                  <c:v>8.3000000000000007</c:v>
                </c:pt>
                <c:pt idx="76">
                  <c:v>8.4</c:v>
                </c:pt>
                <c:pt idx="77">
                  <c:v>8.5</c:v>
                </c:pt>
                <c:pt idx="78">
                  <c:v>8.6</c:v>
                </c:pt>
                <c:pt idx="79">
                  <c:v>8.6999999999999993</c:v>
                </c:pt>
                <c:pt idx="80">
                  <c:v>8.8000000000000007</c:v>
                </c:pt>
                <c:pt idx="81">
                  <c:v>8.9</c:v>
                </c:pt>
                <c:pt idx="82">
                  <c:v>9</c:v>
                </c:pt>
                <c:pt idx="83">
                  <c:v>9.1</c:v>
                </c:pt>
                <c:pt idx="84">
                  <c:v>9.1999999999999993</c:v>
                </c:pt>
                <c:pt idx="85">
                  <c:v>9.3000000000000007</c:v>
                </c:pt>
                <c:pt idx="86">
                  <c:v>9.4</c:v>
                </c:pt>
                <c:pt idx="87">
                  <c:v>9.5</c:v>
                </c:pt>
              </c:numCache>
            </c:numRef>
          </c:xVal>
          <c:yVal>
            <c:numRef>
              <c:f>Sheet!$Y$2:$Y$89</c:f>
              <c:numCache>
                <c:formatCode>General</c:formatCode>
                <c:ptCount val="88"/>
                <c:pt idx="0">
                  <c:v>0.89842</c:v>
                </c:pt>
                <c:pt idx="1">
                  <c:v>0.85453999999999997</c:v>
                </c:pt>
                <c:pt idx="2">
                  <c:v>0.87168000000000001</c:v>
                </c:pt>
                <c:pt idx="3">
                  <c:v>0.86494000000000004</c:v>
                </c:pt>
                <c:pt idx="4">
                  <c:v>0.87909000000000004</c:v>
                </c:pt>
                <c:pt idx="5">
                  <c:v>0.92669999999999997</c:v>
                </c:pt>
                <c:pt idx="6">
                  <c:v>0.99421000000000004</c:v>
                </c:pt>
                <c:pt idx="7">
                  <c:v>1.06046</c:v>
                </c:pt>
                <c:pt idx="8">
                  <c:v>1.1384099999999999</c:v>
                </c:pt>
                <c:pt idx="9">
                  <c:v>1.1646399999999999</c:v>
                </c:pt>
                <c:pt idx="10">
                  <c:v>1.20245</c:v>
                </c:pt>
                <c:pt idx="11">
                  <c:v>1.2277199999999999</c:v>
                </c:pt>
                <c:pt idx="12">
                  <c:v>1.25474</c:v>
                </c:pt>
                <c:pt idx="13">
                  <c:v>1.2119200000000001</c:v>
                </c:pt>
                <c:pt idx="14">
                  <c:v>1.2048300000000001</c:v>
                </c:pt>
                <c:pt idx="15">
                  <c:v>1.1932</c:v>
                </c:pt>
                <c:pt idx="16">
                  <c:v>1.1689400000000001</c:v>
                </c:pt>
                <c:pt idx="17">
                  <c:v>1.19712</c:v>
                </c:pt>
                <c:pt idx="18">
                  <c:v>1.1851100000000001</c:v>
                </c:pt>
                <c:pt idx="19">
                  <c:v>1.1797299999999999</c:v>
                </c:pt>
                <c:pt idx="20">
                  <c:v>1.1972700000000001</c:v>
                </c:pt>
                <c:pt idx="21">
                  <c:v>1.2079200000000001</c:v>
                </c:pt>
                <c:pt idx="22">
                  <c:v>1.2511000000000001</c:v>
                </c:pt>
                <c:pt idx="23">
                  <c:v>1.3089299999999999</c:v>
                </c:pt>
                <c:pt idx="24">
                  <c:v>1.33203</c:v>
                </c:pt>
                <c:pt idx="25">
                  <c:v>1.3227199999999999</c:v>
                </c:pt>
                <c:pt idx="26">
                  <c:v>1.33832</c:v>
                </c:pt>
                <c:pt idx="27">
                  <c:v>1.32192</c:v>
                </c:pt>
                <c:pt idx="28">
                  <c:v>1.2741499999999999</c:v>
                </c:pt>
                <c:pt idx="29">
                  <c:v>1.32541</c:v>
                </c:pt>
                <c:pt idx="30">
                  <c:v>1.3446499999999999</c:v>
                </c:pt>
                <c:pt idx="31">
                  <c:v>1.4371799999999999</c:v>
                </c:pt>
                <c:pt idx="32">
                  <c:v>1.50142</c:v>
                </c:pt>
                <c:pt idx="33">
                  <c:v>1.5287200000000001</c:v>
                </c:pt>
                <c:pt idx="34">
                  <c:v>1.5260400000000001</c:v>
                </c:pt>
                <c:pt idx="35">
                  <c:v>1.53569</c:v>
                </c:pt>
                <c:pt idx="36">
                  <c:v>1.55993</c:v>
                </c:pt>
                <c:pt idx="37">
                  <c:v>1.5338000000000001</c:v>
                </c:pt>
                <c:pt idx="38">
                  <c:v>1.5671900000000001</c:v>
                </c:pt>
                <c:pt idx="39">
                  <c:v>1.4967900000000001</c:v>
                </c:pt>
                <c:pt idx="40">
                  <c:v>1.50543</c:v>
                </c:pt>
                <c:pt idx="41">
                  <c:v>1.51668</c:v>
                </c:pt>
                <c:pt idx="42">
                  <c:v>1.4547099999999999</c:v>
                </c:pt>
                <c:pt idx="43">
                  <c:v>1.4905200000000001</c:v>
                </c:pt>
                <c:pt idx="44">
                  <c:v>1.4912300000000001</c:v>
                </c:pt>
                <c:pt idx="45">
                  <c:v>1.55149</c:v>
                </c:pt>
                <c:pt idx="46">
                  <c:v>1.6200600000000001</c:v>
                </c:pt>
                <c:pt idx="47">
                  <c:v>1.63571</c:v>
                </c:pt>
                <c:pt idx="48">
                  <c:v>1.6588799999999999</c:v>
                </c:pt>
                <c:pt idx="49">
                  <c:v>1.6510100000000001</c:v>
                </c:pt>
                <c:pt idx="50">
                  <c:v>1.6060700000000001</c:v>
                </c:pt>
                <c:pt idx="51">
                  <c:v>1.5925100000000001</c:v>
                </c:pt>
                <c:pt idx="52">
                  <c:v>1.57741</c:v>
                </c:pt>
                <c:pt idx="53">
                  <c:v>1.5328599999999999</c:v>
                </c:pt>
                <c:pt idx="54">
                  <c:v>1.52176</c:v>
                </c:pt>
                <c:pt idx="55">
                  <c:v>1.47706</c:v>
                </c:pt>
                <c:pt idx="56">
                  <c:v>1.44899</c:v>
                </c:pt>
                <c:pt idx="57">
                  <c:v>1.4555400000000001</c:v>
                </c:pt>
                <c:pt idx="58">
                  <c:v>1.4443900000000001</c:v>
                </c:pt>
                <c:pt idx="59">
                  <c:v>1.48366</c:v>
                </c:pt>
                <c:pt idx="60">
                  <c:v>1.5562800000000001</c:v>
                </c:pt>
                <c:pt idx="61">
                  <c:v>1.6016300000000001</c:v>
                </c:pt>
                <c:pt idx="62">
                  <c:v>1.59796</c:v>
                </c:pt>
                <c:pt idx="63">
                  <c:v>1.59741</c:v>
                </c:pt>
                <c:pt idx="64">
                  <c:v>1.6115900000000001</c:v>
                </c:pt>
                <c:pt idx="65">
                  <c:v>1.5661</c:v>
                </c:pt>
                <c:pt idx="66">
                  <c:v>1.5695300000000001</c:v>
                </c:pt>
                <c:pt idx="67">
                  <c:v>1.56124</c:v>
                </c:pt>
                <c:pt idx="68">
                  <c:v>1.5231399999999999</c:v>
                </c:pt>
                <c:pt idx="69">
                  <c:v>1.55328</c:v>
                </c:pt>
                <c:pt idx="70">
                  <c:v>1.54026</c:v>
                </c:pt>
                <c:pt idx="71">
                  <c:v>1.5145599999999999</c:v>
                </c:pt>
                <c:pt idx="72">
                  <c:v>1.5286900000000001</c:v>
                </c:pt>
                <c:pt idx="73">
                  <c:v>1.53223</c:v>
                </c:pt>
                <c:pt idx="74">
                  <c:v>1.52095</c:v>
                </c:pt>
                <c:pt idx="75">
                  <c:v>1.51312</c:v>
                </c:pt>
                <c:pt idx="76">
                  <c:v>1.5156799999999999</c:v>
                </c:pt>
                <c:pt idx="77">
                  <c:v>1.5004999999999999</c:v>
                </c:pt>
                <c:pt idx="78">
                  <c:v>1.54349</c:v>
                </c:pt>
                <c:pt idx="79">
                  <c:v>1.5613300000000001</c:v>
                </c:pt>
                <c:pt idx="80">
                  <c:v>1.5780099999999999</c:v>
                </c:pt>
                <c:pt idx="81">
                  <c:v>1.6093599999999999</c:v>
                </c:pt>
                <c:pt idx="82">
                  <c:v>1.57694</c:v>
                </c:pt>
                <c:pt idx="83">
                  <c:v>1.6230500000000001</c:v>
                </c:pt>
                <c:pt idx="84">
                  <c:v>1.5732200000000001</c:v>
                </c:pt>
                <c:pt idx="85">
                  <c:v>1.59534</c:v>
                </c:pt>
                <c:pt idx="86">
                  <c:v>1.55278</c:v>
                </c:pt>
                <c:pt idx="87">
                  <c:v>1.5669299999999999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724-4402-9BCE-0986AC14D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14032"/>
        <c:axId val="229004784"/>
      </c:scatterChart>
      <c:valAx>
        <c:axId val="229014032"/>
        <c:scaling>
          <c:orientation val="minMax"/>
          <c:max val="1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04784"/>
        <c:crosses val="autoZero"/>
        <c:crossBetween val="midCat"/>
        <c:majorUnit val="1"/>
      </c:valAx>
      <c:valAx>
        <c:axId val="229004784"/>
        <c:scaling>
          <c:orientation val="minMax"/>
        </c:scaling>
        <c:delete val="0"/>
        <c:axPos val="l"/>
        <c:majorGridlines/>
        <c:title>
          <c:tx>
            <c:rich>
              <a:bodyPr rot="0" vert="horz" anchor="t" anchorCtr="0"/>
              <a:lstStyle/>
              <a:p>
                <a:pPr>
                  <a:defRPr sz="1150"/>
                </a:pPr>
                <a:r>
                  <a:rPr lang="en-US" sz="1150" kern="1000" spc="-40" baseline="0"/>
                  <a:t>I</a:t>
                </a:r>
                <a:r>
                  <a:rPr lang="ru-RU" sz="1150" kern="1000" spc="-40" baseline="0"/>
                  <a:t>п, А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290140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1391815225501279"/>
          <c:y val="0.63393365136329816"/>
          <c:w val="0.65228113329637172"/>
          <c:h val="0.15241988668867515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/>
              <a:t>Выходная мощность</a:t>
            </a:r>
          </a:p>
        </c:rich>
      </c:tx>
      <c:layout>
        <c:manualLayout>
          <c:xMode val="edge"/>
          <c:yMode val="edge"/>
          <c:x val="0.30361410171861725"/>
          <c:y val="1.378064631613634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0839530475357247"/>
          <c:w val="0.88550859231851597"/>
          <c:h val="0.68917673717548422"/>
        </c:manualLayout>
      </c:layout>
      <c:scatterChart>
        <c:scatterStyle val="smoothMarker"/>
        <c:varyColors val="0"/>
        <c:ser>
          <c:idx val="5"/>
          <c:order val="0"/>
          <c:tx>
            <c:strRef>
              <c:f>[W2_089_0.xlsx]Sheet!$F$1</c:f>
              <c:strCache>
                <c:ptCount val="1"/>
                <c:pt idx="0">
                  <c:v>Рвх = 20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[W2_089_0.xlsx]Sheet!$F$2:$F$17</c:f>
              <c:numCache>
                <c:formatCode>General</c:formatCode>
                <c:ptCount val="16"/>
                <c:pt idx="0">
                  <c:v>30.576799999999999</c:v>
                </c:pt>
                <c:pt idx="1">
                  <c:v>37.243600000000001</c:v>
                </c:pt>
                <c:pt idx="2">
                  <c:v>43.131999999999998</c:v>
                </c:pt>
                <c:pt idx="3">
                  <c:v>47.185099999999998</c:v>
                </c:pt>
                <c:pt idx="4">
                  <c:v>47.803800000000003</c:v>
                </c:pt>
                <c:pt idx="5">
                  <c:v>48.000599999999999</c:v>
                </c:pt>
                <c:pt idx="6">
                  <c:v>48.386400000000002</c:v>
                </c:pt>
                <c:pt idx="7">
                  <c:v>48.634599999999999</c:v>
                </c:pt>
                <c:pt idx="8">
                  <c:v>48.709400000000002</c:v>
                </c:pt>
                <c:pt idx="9">
                  <c:v>48.9604</c:v>
                </c:pt>
                <c:pt idx="10">
                  <c:v>48.866900000000001</c:v>
                </c:pt>
                <c:pt idx="11">
                  <c:v>48.2592</c:v>
                </c:pt>
                <c:pt idx="12">
                  <c:v>46.491700000000002</c:v>
                </c:pt>
                <c:pt idx="13">
                  <c:v>43.964199999999998</c:v>
                </c:pt>
                <c:pt idx="14">
                  <c:v>40.761899999999997</c:v>
                </c:pt>
                <c:pt idx="15">
                  <c:v>36.974899999999998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04C-40B5-82E1-4D2ECF0E0EBF}"/>
            </c:ext>
          </c:extLst>
        </c:ser>
        <c:ser>
          <c:idx val="6"/>
          <c:order val="1"/>
          <c:tx>
            <c:strRef>
              <c:f>[W2_089_0.xlsx]Sheet!$G$1</c:f>
              <c:strCache>
                <c:ptCount val="1"/>
                <c:pt idx="0">
                  <c:v>Рвх = 23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[W2_089_0.xlsx]Sheet!$G$2:$G$17</c:f>
              <c:numCache>
                <c:formatCode>General</c:formatCode>
                <c:ptCount val="16"/>
                <c:pt idx="0">
                  <c:v>32.896799999999999</c:v>
                </c:pt>
                <c:pt idx="1">
                  <c:v>40.075600000000001</c:v>
                </c:pt>
                <c:pt idx="2">
                  <c:v>45.884</c:v>
                </c:pt>
                <c:pt idx="3">
                  <c:v>49.170099999999998</c:v>
                </c:pt>
                <c:pt idx="4">
                  <c:v>49.616799999999998</c:v>
                </c:pt>
                <c:pt idx="5">
                  <c:v>49.733600000000003</c:v>
                </c:pt>
                <c:pt idx="6">
                  <c:v>49.685400000000001</c:v>
                </c:pt>
                <c:pt idx="7">
                  <c:v>49.749600000000001</c:v>
                </c:pt>
                <c:pt idx="8">
                  <c:v>49.628399999999999</c:v>
                </c:pt>
                <c:pt idx="9">
                  <c:v>49.6524</c:v>
                </c:pt>
                <c:pt idx="10">
                  <c:v>49.693899999999999</c:v>
                </c:pt>
                <c:pt idx="11">
                  <c:v>49.781199999999998</c:v>
                </c:pt>
                <c:pt idx="12">
                  <c:v>48.685699999999997</c:v>
                </c:pt>
                <c:pt idx="13">
                  <c:v>46.341200000000001</c:v>
                </c:pt>
                <c:pt idx="14">
                  <c:v>43.270899999999997</c:v>
                </c:pt>
                <c:pt idx="15">
                  <c:v>39.514899999999997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04C-40B5-82E1-4D2ECF0E0EBF}"/>
            </c:ext>
          </c:extLst>
        </c:ser>
        <c:ser>
          <c:idx val="7"/>
          <c:order val="2"/>
          <c:tx>
            <c:strRef>
              <c:f>[W2_089_0.xlsx]Sheet!$H$1</c:f>
              <c:strCache>
                <c:ptCount val="1"/>
                <c:pt idx="0">
                  <c:v>Рвх = 25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[W2_089_0.xlsx]Sheet!$H$2:$H$17</c:f>
              <c:numCache>
                <c:formatCode>General</c:formatCode>
                <c:ptCount val="16"/>
                <c:pt idx="0">
                  <c:v>34.744799999999998</c:v>
                </c:pt>
                <c:pt idx="1">
                  <c:v>41.9876</c:v>
                </c:pt>
                <c:pt idx="2">
                  <c:v>47.417000000000002</c:v>
                </c:pt>
                <c:pt idx="3">
                  <c:v>49.7911</c:v>
                </c:pt>
                <c:pt idx="4">
                  <c:v>50.194800000000001</c:v>
                </c:pt>
                <c:pt idx="5">
                  <c:v>50.141599999999997</c:v>
                </c:pt>
                <c:pt idx="6">
                  <c:v>49.900399999999998</c:v>
                </c:pt>
                <c:pt idx="7">
                  <c:v>49.863599999999998</c:v>
                </c:pt>
                <c:pt idx="8">
                  <c:v>49.636400000000002</c:v>
                </c:pt>
                <c:pt idx="9">
                  <c:v>49.584400000000002</c:v>
                </c:pt>
                <c:pt idx="10">
                  <c:v>49.5809</c:v>
                </c:pt>
                <c:pt idx="11">
                  <c:v>49.921199999999999</c:v>
                </c:pt>
                <c:pt idx="12">
                  <c:v>49.928699999999999</c:v>
                </c:pt>
                <c:pt idx="13">
                  <c:v>47.900199999999998</c:v>
                </c:pt>
                <c:pt idx="14">
                  <c:v>45.014899999999997</c:v>
                </c:pt>
                <c:pt idx="15">
                  <c:v>41.290900000000001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04C-40B5-82E1-4D2ECF0E0EBF}"/>
            </c:ext>
          </c:extLst>
        </c:ser>
        <c:ser>
          <c:idx val="9"/>
          <c:order val="3"/>
          <c:tx>
            <c:v>Рвх = 27 дБм</c:v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[W2_089_0.xlsx]Sheet!$J$2:$J$17</c:f>
              <c:numCache>
                <c:formatCode>General</c:formatCode>
                <c:ptCount val="16"/>
                <c:pt idx="0">
                  <c:v>36.6068</c:v>
                </c:pt>
                <c:pt idx="1">
                  <c:v>43.764600000000002</c:v>
                </c:pt>
                <c:pt idx="2">
                  <c:v>48.179000000000002</c:v>
                </c:pt>
                <c:pt idx="3">
                  <c:v>49.979100000000003</c:v>
                </c:pt>
                <c:pt idx="4">
                  <c:v>50.382800000000003</c:v>
                </c:pt>
                <c:pt idx="5">
                  <c:v>50.169600000000003</c:v>
                </c:pt>
                <c:pt idx="6">
                  <c:v>49.865400000000001</c:v>
                </c:pt>
                <c:pt idx="7">
                  <c:v>49.779600000000002</c:v>
                </c:pt>
                <c:pt idx="8">
                  <c:v>49.526400000000002</c:v>
                </c:pt>
                <c:pt idx="9">
                  <c:v>49.442399999999999</c:v>
                </c:pt>
                <c:pt idx="10">
                  <c:v>49.431899999999999</c:v>
                </c:pt>
                <c:pt idx="11">
                  <c:v>49.656199999999998</c:v>
                </c:pt>
                <c:pt idx="12">
                  <c:v>50.639699999999998</c:v>
                </c:pt>
                <c:pt idx="13">
                  <c:v>49.247199999999999</c:v>
                </c:pt>
                <c:pt idx="14">
                  <c:v>46.619900000000001</c:v>
                </c:pt>
                <c:pt idx="15">
                  <c:v>43.047899999999998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04C-40B5-82E1-4D2ECF0E0EBF}"/>
            </c:ext>
          </c:extLst>
        </c:ser>
        <c:ser>
          <c:idx val="13"/>
          <c:order val="4"/>
          <c:tx>
            <c:strRef>
              <c:f>[W2_089_0.xlsx]Sheet!$N$1</c:f>
              <c:strCache>
                <c:ptCount val="1"/>
                <c:pt idx="0">
                  <c:v>Рвх = 28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[W2_089_0.xlsx]Sheet!$N$2:$N$17</c:f>
              <c:numCache>
                <c:formatCode>General</c:formatCode>
                <c:ptCount val="16"/>
                <c:pt idx="0">
                  <c:v>37.535800000000002</c:v>
                </c:pt>
                <c:pt idx="1">
                  <c:v>44.568600000000004</c:v>
                </c:pt>
                <c:pt idx="2">
                  <c:v>48.125</c:v>
                </c:pt>
                <c:pt idx="3">
                  <c:v>49.990099999999998</c:v>
                </c:pt>
                <c:pt idx="4">
                  <c:v>50.392800000000001</c:v>
                </c:pt>
                <c:pt idx="5">
                  <c:v>50.169600000000003</c:v>
                </c:pt>
                <c:pt idx="6">
                  <c:v>49.8444</c:v>
                </c:pt>
                <c:pt idx="7">
                  <c:v>49.729599999999998</c:v>
                </c:pt>
                <c:pt idx="8">
                  <c:v>49.4604</c:v>
                </c:pt>
                <c:pt idx="9">
                  <c:v>49.352400000000003</c:v>
                </c:pt>
                <c:pt idx="10">
                  <c:v>49.338900000000002</c:v>
                </c:pt>
                <c:pt idx="11">
                  <c:v>49.5062</c:v>
                </c:pt>
                <c:pt idx="12">
                  <c:v>50.651699999999998</c:v>
                </c:pt>
                <c:pt idx="13">
                  <c:v>49.803199999999997</c:v>
                </c:pt>
                <c:pt idx="14">
                  <c:v>47.372900000000001</c:v>
                </c:pt>
                <c:pt idx="15">
                  <c:v>43.8979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04C-40B5-82E1-4D2ECF0E0E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07504"/>
        <c:axId val="229014576"/>
        <c:extLst/>
      </c:scatterChart>
      <c:valAx>
        <c:axId val="229007504"/>
        <c:scaling>
          <c:orientation val="minMax"/>
          <c:max val="3.5"/>
          <c:min val="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14576"/>
        <c:crosses val="autoZero"/>
        <c:crossBetween val="midCat"/>
        <c:majorUnit val="0.1"/>
      </c:valAx>
      <c:valAx>
        <c:axId val="229014576"/>
        <c:scaling>
          <c:orientation val="minMax"/>
          <c:max val="55"/>
          <c:min val="25"/>
        </c:scaling>
        <c:delete val="0"/>
        <c:axPos val="l"/>
        <c:majorGridlines/>
        <c:title>
          <c:tx>
            <c:rich>
              <a:bodyPr rot="0" vert="horz" anchor="t" anchorCtr="0"/>
              <a:lstStyle/>
              <a:p>
                <a:pPr>
                  <a:defRPr sz="1150"/>
                </a:pPr>
                <a:r>
                  <a:rPr lang="ru-RU" sz="1150" kern="1000" spc="-80" baseline="0"/>
                  <a:t>Рвых, дБм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29007504"/>
        <c:crosses val="autoZero"/>
        <c:crossBetween val="midCat"/>
        <c:majorUnit val="5"/>
      </c:valAx>
    </c:plotArea>
    <c:legend>
      <c:legendPos val="r"/>
      <c:layout>
        <c:manualLayout>
          <c:xMode val="edge"/>
          <c:yMode val="edge"/>
          <c:x val="0.3508696377634935"/>
          <c:y val="0.37968866007481428"/>
          <c:w val="0.28645178717802233"/>
          <c:h val="0.34620740740740746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/>
              <a:t>Коэффициент</a:t>
            </a:r>
            <a:r>
              <a:rPr lang="ru-RU" b="1" baseline="0"/>
              <a:t> усиления</a:t>
            </a:r>
            <a:endParaRPr lang="ru-RU" b="1"/>
          </a:p>
        </c:rich>
      </c:tx>
      <c:layout>
        <c:manualLayout>
          <c:xMode val="edge"/>
          <c:yMode val="edge"/>
          <c:x val="0.27496088103597377"/>
          <c:y val="2.401848136172487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042171577267207E-2"/>
          <c:y val="0.12382350380540311"/>
          <c:w val="0.88550859231851597"/>
          <c:h val="0.70998677878044869"/>
        </c:manualLayout>
      </c:layout>
      <c:scatterChart>
        <c:scatterStyle val="smoothMarker"/>
        <c:varyColors val="0"/>
        <c:ser>
          <c:idx val="4"/>
          <c:order val="0"/>
          <c:tx>
            <c:strRef>
              <c:f>[W2_089_0.xlsx]Sheet!$BE$1</c:f>
              <c:strCache>
                <c:ptCount val="1"/>
                <c:pt idx="0">
                  <c:v>Рвх = 20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[W2_089_0.xlsx]Sheet!$BE$2:$BE$17</c:f>
              <c:numCache>
                <c:formatCode>General</c:formatCode>
                <c:ptCount val="16"/>
                <c:pt idx="0">
                  <c:v>10.402131000000001</c:v>
                </c:pt>
                <c:pt idx="1">
                  <c:v>17.062467999999999</c:v>
                </c:pt>
                <c:pt idx="2">
                  <c:v>22.944368000000001</c:v>
                </c:pt>
                <c:pt idx="3">
                  <c:v>26.990784000000001</c:v>
                </c:pt>
                <c:pt idx="4">
                  <c:v>27.60333</c:v>
                </c:pt>
                <c:pt idx="5">
                  <c:v>27.793284</c:v>
                </c:pt>
                <c:pt idx="6">
                  <c:v>28.172326999999999</c:v>
                </c:pt>
                <c:pt idx="7">
                  <c:v>28.413817999999999</c:v>
                </c:pt>
                <c:pt idx="8">
                  <c:v>28.482685</c:v>
                </c:pt>
                <c:pt idx="9">
                  <c:v>28.728802999999999</c:v>
                </c:pt>
                <c:pt idx="10">
                  <c:v>28.631361999999999</c:v>
                </c:pt>
                <c:pt idx="11">
                  <c:v>28.019386999999998</c:v>
                </c:pt>
                <c:pt idx="12">
                  <c:v>26.246724</c:v>
                </c:pt>
                <c:pt idx="13">
                  <c:v>23.715050000000002</c:v>
                </c:pt>
                <c:pt idx="14">
                  <c:v>20.508367</c:v>
                </c:pt>
                <c:pt idx="15">
                  <c:v>16.716484999999999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42-407C-84A9-101AACDBAE8A}"/>
            </c:ext>
          </c:extLst>
        </c:ser>
        <c:ser>
          <c:idx val="5"/>
          <c:order val="1"/>
          <c:tx>
            <c:strRef>
              <c:f>[W2_089_0.xlsx]Sheet!$BF$1</c:f>
              <c:strCache>
                <c:ptCount val="1"/>
                <c:pt idx="0">
                  <c:v>Рвх = 23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[W2_089_0.xlsx]Sheet!$BF$2:$BF$17</c:f>
              <c:numCache>
                <c:formatCode>General</c:formatCode>
                <c:ptCount val="16"/>
                <c:pt idx="0">
                  <c:v>9.7216629999999995</c:v>
                </c:pt>
                <c:pt idx="1">
                  <c:v>16.894462999999998</c:v>
                </c:pt>
                <c:pt idx="2">
                  <c:v>22.695983999999999</c:v>
                </c:pt>
                <c:pt idx="3">
                  <c:v>25.976438000000002</c:v>
                </c:pt>
                <c:pt idx="4">
                  <c:v>26.416245</c:v>
                </c:pt>
                <c:pt idx="5">
                  <c:v>26.525597000000001</c:v>
                </c:pt>
                <c:pt idx="6">
                  <c:v>26.470821999999998</c:v>
                </c:pt>
                <c:pt idx="7">
                  <c:v>26.529389999999999</c:v>
                </c:pt>
                <c:pt idx="8">
                  <c:v>26.401986000000001</c:v>
                </c:pt>
                <c:pt idx="9">
                  <c:v>26.421431999999999</c:v>
                </c:pt>
                <c:pt idx="10">
                  <c:v>26.457536000000001</c:v>
                </c:pt>
                <c:pt idx="11">
                  <c:v>26.540914999999998</c:v>
                </c:pt>
                <c:pt idx="12">
                  <c:v>25.440694000000001</c:v>
                </c:pt>
                <c:pt idx="13">
                  <c:v>23.091702999999999</c:v>
                </c:pt>
                <c:pt idx="14">
                  <c:v>20.016762</c:v>
                </c:pt>
                <c:pt idx="15">
                  <c:v>16.256326999999999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542-407C-84A9-101AACDBAE8A}"/>
            </c:ext>
          </c:extLst>
        </c:ser>
        <c:ser>
          <c:idx val="6"/>
          <c:order val="2"/>
          <c:tx>
            <c:strRef>
              <c:f>[W2_089_0.xlsx]Sheet!$BG$1</c:f>
              <c:strCache>
                <c:ptCount val="1"/>
                <c:pt idx="0">
                  <c:v>Рвх = 25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[W2_089_0.xlsx]Sheet!$BG$2:$BG$17</c:f>
              <c:numCache>
                <c:formatCode>General</c:formatCode>
                <c:ptCount val="16"/>
                <c:pt idx="0">
                  <c:v>9.5697600000000005</c:v>
                </c:pt>
                <c:pt idx="1">
                  <c:v>16.806307</c:v>
                </c:pt>
                <c:pt idx="2">
                  <c:v>22.228946000000001</c:v>
                </c:pt>
                <c:pt idx="3">
                  <c:v>24.596537999999999</c:v>
                </c:pt>
                <c:pt idx="4">
                  <c:v>24.993828000000001</c:v>
                </c:pt>
                <c:pt idx="5">
                  <c:v>24.933931999999999</c:v>
                </c:pt>
                <c:pt idx="6">
                  <c:v>24.685561</c:v>
                </c:pt>
                <c:pt idx="7">
                  <c:v>24.642921000000001</c:v>
                </c:pt>
                <c:pt idx="8">
                  <c:v>24.410191000000001</c:v>
                </c:pt>
                <c:pt idx="9">
                  <c:v>24.352834000000001</c:v>
                </c:pt>
                <c:pt idx="10">
                  <c:v>24.34526</c:v>
                </c:pt>
                <c:pt idx="11">
                  <c:v>24.681104000000001</c:v>
                </c:pt>
                <c:pt idx="12">
                  <c:v>24.684255</c:v>
                </c:pt>
                <c:pt idx="13">
                  <c:v>22.650500999999998</c:v>
                </c:pt>
                <c:pt idx="14">
                  <c:v>19.761478</c:v>
                </c:pt>
                <c:pt idx="15">
                  <c:v>16.032081000000002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542-407C-84A9-101AACDBAE8A}"/>
            </c:ext>
          </c:extLst>
        </c:ser>
        <c:ser>
          <c:idx val="8"/>
          <c:order val="3"/>
          <c:tx>
            <c:v>Рвх = 27 дБм</c:v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[W2_089_0.xlsx]Sheet!$BI$2:$BI$17</c:f>
              <c:numCache>
                <c:formatCode>General</c:formatCode>
                <c:ptCount val="16"/>
                <c:pt idx="0">
                  <c:v>9.4320120000000003</c:v>
                </c:pt>
                <c:pt idx="1">
                  <c:v>16.582782000000002</c:v>
                </c:pt>
                <c:pt idx="2">
                  <c:v>20.991479000000002</c:v>
                </c:pt>
                <c:pt idx="3">
                  <c:v>22.784894999999999</c:v>
                </c:pt>
                <c:pt idx="4">
                  <c:v>23.182268000000001</c:v>
                </c:pt>
                <c:pt idx="5">
                  <c:v>22.962406999999999</c:v>
                </c:pt>
                <c:pt idx="6">
                  <c:v>22.651478999999998</c:v>
                </c:pt>
                <c:pt idx="7">
                  <c:v>22.559290000000001</c:v>
                </c:pt>
                <c:pt idx="8">
                  <c:v>22.299852000000001</c:v>
                </c:pt>
                <c:pt idx="9">
                  <c:v>22.211497999999999</c:v>
                </c:pt>
                <c:pt idx="10">
                  <c:v>22.196487999999999</c:v>
                </c:pt>
                <c:pt idx="11">
                  <c:v>22.416426000000001</c:v>
                </c:pt>
                <c:pt idx="12">
                  <c:v>23.395337000000001</c:v>
                </c:pt>
                <c:pt idx="13">
                  <c:v>21.998463999999998</c:v>
                </c:pt>
                <c:pt idx="14">
                  <c:v>19.365921</c:v>
                </c:pt>
                <c:pt idx="15">
                  <c:v>15.789142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542-407C-84A9-101AACDBAE8A}"/>
            </c:ext>
          </c:extLst>
        </c:ser>
        <c:ser>
          <c:idx val="12"/>
          <c:order val="4"/>
          <c:tx>
            <c:strRef>
              <c:f>[W2_089_0.xlsx]Sheet!$BM$1</c:f>
              <c:strCache>
                <c:ptCount val="1"/>
                <c:pt idx="0">
                  <c:v>Рвх = 28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[W2_089_0.xlsx]Sheet!$BM$2:$BM$17</c:f>
              <c:numCache>
                <c:formatCode>General</c:formatCode>
                <c:ptCount val="16"/>
                <c:pt idx="0">
                  <c:v>9.3612369999999991</c:v>
                </c:pt>
                <c:pt idx="1">
                  <c:v>16.386565999999998</c:v>
                </c:pt>
                <c:pt idx="2">
                  <c:v>19.937443999999999</c:v>
                </c:pt>
                <c:pt idx="3">
                  <c:v>21.796251000000002</c:v>
                </c:pt>
                <c:pt idx="4">
                  <c:v>22.191725999999999</c:v>
                </c:pt>
                <c:pt idx="5">
                  <c:v>21.962363</c:v>
                </c:pt>
                <c:pt idx="6">
                  <c:v>21.630443</c:v>
                </c:pt>
                <c:pt idx="7">
                  <c:v>21.508538000000001</c:v>
                </c:pt>
                <c:pt idx="8">
                  <c:v>21.233571000000001</c:v>
                </c:pt>
                <c:pt idx="9">
                  <c:v>21.121182000000001</c:v>
                </c:pt>
                <c:pt idx="10">
                  <c:v>21.102817000000002</c:v>
                </c:pt>
                <c:pt idx="11">
                  <c:v>21.266276999999999</c:v>
                </c:pt>
                <c:pt idx="12">
                  <c:v>22.40728</c:v>
                </c:pt>
                <c:pt idx="13">
                  <c:v>21.554147</c:v>
                </c:pt>
                <c:pt idx="14">
                  <c:v>19.119427999999999</c:v>
                </c:pt>
                <c:pt idx="15">
                  <c:v>15.638624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542-407C-84A9-101AACDBA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05328"/>
        <c:axId val="229003152"/>
      </c:scatterChart>
      <c:valAx>
        <c:axId val="229005328"/>
        <c:scaling>
          <c:orientation val="minMax"/>
          <c:max val="3.5"/>
          <c:min val="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03152"/>
        <c:crosses val="autoZero"/>
        <c:crossBetween val="midCat"/>
        <c:majorUnit val="0.1"/>
      </c:valAx>
      <c:valAx>
        <c:axId val="229003152"/>
        <c:scaling>
          <c:orientation val="minMax"/>
          <c:max val="30"/>
          <c:min val="10"/>
        </c:scaling>
        <c:delete val="0"/>
        <c:axPos val="l"/>
        <c:majorGridlines/>
        <c:title>
          <c:tx>
            <c:rich>
              <a:bodyPr rot="0" vert="horz" anchor="t" anchorCtr="0"/>
              <a:lstStyle/>
              <a:p>
                <a:pPr>
                  <a:defRPr sz="1150"/>
                </a:pPr>
                <a:r>
                  <a:rPr lang="ru-RU" sz="1150" kern="1000" spc="-40" baseline="0"/>
                  <a:t>Ку, дБ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290053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9098780681117273"/>
          <c:y val="0.50658246659769224"/>
          <c:w val="0.28645178717802233"/>
          <c:h val="0.25815433394816389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/>
              <a:t>КПД</a:t>
            </a:r>
          </a:p>
        </c:rich>
      </c:tx>
      <c:layout>
        <c:manualLayout>
          <c:xMode val="edge"/>
          <c:yMode val="edge"/>
          <c:x val="0.45623295779127088"/>
          <c:y val="1.36778299132045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0839530475357247"/>
          <c:w val="0.88550859231851597"/>
          <c:h val="0.7254977143202368"/>
        </c:manualLayout>
      </c:layout>
      <c:scatterChart>
        <c:scatterStyle val="smoothMarker"/>
        <c:varyColors val="0"/>
        <c:ser>
          <c:idx val="4"/>
          <c:order val="0"/>
          <c:tx>
            <c:strRef>
              <c:f>[W2_089_0.xlsx]Sheet!$BV$1</c:f>
              <c:strCache>
                <c:ptCount val="1"/>
                <c:pt idx="0">
                  <c:v>Рвх = 20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[W2_089_0.xlsx]Sheet!$BV$2:$BV$17</c:f>
              <c:numCache>
                <c:formatCode>General</c:formatCode>
                <c:ptCount val="16"/>
                <c:pt idx="0">
                  <c:v>1.5741076956775826</c:v>
                </c:pt>
                <c:pt idx="1">
                  <c:v>5.8638613211971098</c:v>
                </c:pt>
                <c:pt idx="2">
                  <c:v>17.254063511274428</c:v>
                </c:pt>
                <c:pt idx="3">
                  <c:v>34.746324055024857</c:v>
                </c:pt>
                <c:pt idx="4">
                  <c:v>42.886799868689941</c:v>
                </c:pt>
                <c:pt idx="5">
                  <c:v>48.358540364846242</c:v>
                </c:pt>
                <c:pt idx="6">
                  <c:v>53.470087298827657</c:v>
                </c:pt>
                <c:pt idx="7">
                  <c:v>54.667239497512718</c:v>
                </c:pt>
                <c:pt idx="8">
                  <c:v>55.777945271396028</c:v>
                </c:pt>
                <c:pt idx="9">
                  <c:v>55.688569712856157</c:v>
                </c:pt>
                <c:pt idx="10">
                  <c:v>54.78244658608687</c:v>
                </c:pt>
                <c:pt idx="11">
                  <c:v>48.999012023515</c:v>
                </c:pt>
                <c:pt idx="12">
                  <c:v>39.464063090399669</c:v>
                </c:pt>
                <c:pt idx="13">
                  <c:v>29.580814355041174</c:v>
                </c:pt>
                <c:pt idx="14">
                  <c:v>18.945506223722983</c:v>
                </c:pt>
                <c:pt idx="15">
                  <c:v>10.867561213966681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8D1-447A-9972-D2FB8F86A20F}"/>
            </c:ext>
          </c:extLst>
        </c:ser>
        <c:ser>
          <c:idx val="5"/>
          <c:order val="1"/>
          <c:tx>
            <c:strRef>
              <c:f>[W2_089_0.xlsx]Sheet!$BW$1</c:f>
              <c:strCache>
                <c:ptCount val="1"/>
                <c:pt idx="0">
                  <c:v>Рвх = 23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[W2_089_0.xlsx]Sheet!$BW$2:$BW$17</c:f>
              <c:numCache>
                <c:formatCode>General</c:formatCode>
                <c:ptCount val="16"/>
                <c:pt idx="0">
                  <c:v>2.0377413823412271</c:v>
                </c:pt>
                <c:pt idx="1">
                  <c:v>8.1038217010242892</c:v>
                </c:pt>
                <c:pt idx="2">
                  <c:v>23.116520484207498</c:v>
                </c:pt>
                <c:pt idx="3">
                  <c:v>43.149356158996824</c:v>
                </c:pt>
                <c:pt idx="4">
                  <c:v>52.408041927661941</c:v>
                </c:pt>
                <c:pt idx="5">
                  <c:v>58.399146222808582</c:v>
                </c:pt>
                <c:pt idx="6">
                  <c:v>60.265398457942482</c:v>
                </c:pt>
                <c:pt idx="7">
                  <c:v>59.281335200120829</c:v>
                </c:pt>
                <c:pt idx="8">
                  <c:v>58.246006035693476</c:v>
                </c:pt>
                <c:pt idx="9">
                  <c:v>56.602841289581441</c:v>
                </c:pt>
                <c:pt idx="10">
                  <c:v>56.817465896275081</c:v>
                </c:pt>
                <c:pt idx="11">
                  <c:v>54.197407039859691</c:v>
                </c:pt>
                <c:pt idx="12">
                  <c:v>49.164273398423667</c:v>
                </c:pt>
                <c:pt idx="13">
                  <c:v>38.163509145747092</c:v>
                </c:pt>
                <c:pt idx="14">
                  <c:v>25.604749026409195</c:v>
                </c:pt>
                <c:pt idx="15">
                  <c:v>15.562921380124495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8D1-447A-9972-D2FB8F86A20F}"/>
            </c:ext>
          </c:extLst>
        </c:ser>
        <c:ser>
          <c:idx val="6"/>
          <c:order val="2"/>
          <c:tx>
            <c:strRef>
              <c:f>[W2_089_0.xlsx]Sheet!$BX$1</c:f>
              <c:strCache>
                <c:ptCount val="1"/>
                <c:pt idx="0">
                  <c:v>Рвх = 25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[W2_089_0.xlsx]Sheet!$BX$2:$BX$17</c:f>
              <c:numCache>
                <c:formatCode>General</c:formatCode>
                <c:ptCount val="16"/>
                <c:pt idx="0">
                  <c:v>2.5187552159189606</c:v>
                </c:pt>
                <c:pt idx="1">
                  <c:v>10.105391206676394</c:v>
                </c:pt>
                <c:pt idx="2">
                  <c:v>26.946970292946826</c:v>
                </c:pt>
                <c:pt idx="3">
                  <c:v>46.316164285929041</c:v>
                </c:pt>
                <c:pt idx="4">
                  <c:v>55.824199083940009</c:v>
                </c:pt>
                <c:pt idx="5">
                  <c:v>60.562569433413564</c:v>
                </c:pt>
                <c:pt idx="6">
                  <c:v>60.983442266531576</c:v>
                </c:pt>
                <c:pt idx="7">
                  <c:v>59.371512394953797</c:v>
                </c:pt>
                <c:pt idx="8">
                  <c:v>57.942259973848351</c:v>
                </c:pt>
                <c:pt idx="9">
                  <c:v>56.33995688542813</c:v>
                </c:pt>
                <c:pt idx="10">
                  <c:v>56.736400935483822</c:v>
                </c:pt>
                <c:pt idx="11">
                  <c:v>54.716226011795506</c:v>
                </c:pt>
                <c:pt idx="12">
                  <c:v>54.528789841153902</c:v>
                </c:pt>
                <c:pt idx="13">
                  <c:v>44.527833516741588</c:v>
                </c:pt>
                <c:pt idx="14">
                  <c:v>31.07401679797605</c:v>
                </c:pt>
                <c:pt idx="15">
                  <c:v>19.40473820406466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8D1-447A-9972-D2FB8F86A20F}"/>
            </c:ext>
          </c:extLst>
        </c:ser>
        <c:ser>
          <c:idx val="8"/>
          <c:order val="3"/>
          <c:tx>
            <c:v>Рвх = 27 дБм</c:v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[W2_089_0.xlsx]Sheet!$BZ$2:$BZ$17</c:f>
              <c:numCache>
                <c:formatCode>General</c:formatCode>
                <c:ptCount val="16"/>
                <c:pt idx="0">
                  <c:v>3.1342557524651822</c:v>
                </c:pt>
                <c:pt idx="1">
                  <c:v>12.359624090326523</c:v>
                </c:pt>
                <c:pt idx="2">
                  <c:v>28.727847374829015</c:v>
                </c:pt>
                <c:pt idx="3">
                  <c:v>47.487500556532233</c:v>
                </c:pt>
                <c:pt idx="4">
                  <c:v>56.557237734706291</c:v>
                </c:pt>
                <c:pt idx="5">
                  <c:v>60.430874585507631</c:v>
                </c:pt>
                <c:pt idx="6">
                  <c:v>60.864006822901118</c:v>
                </c:pt>
                <c:pt idx="7">
                  <c:v>59.024993340082112</c:v>
                </c:pt>
                <c:pt idx="8">
                  <c:v>57.369832024588725</c:v>
                </c:pt>
                <c:pt idx="9">
                  <c:v>55.532893271544992</c:v>
                </c:pt>
                <c:pt idx="10">
                  <c:v>55.858694831566254</c:v>
                </c:pt>
                <c:pt idx="11">
                  <c:v>54.597224783997042</c:v>
                </c:pt>
                <c:pt idx="12">
                  <c:v>56.739189385038429</c:v>
                </c:pt>
                <c:pt idx="13">
                  <c:v>50.515932364303943</c:v>
                </c:pt>
                <c:pt idx="14">
                  <c:v>36.702321288185118</c:v>
                </c:pt>
                <c:pt idx="15">
                  <c:v>23.854424581654541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8D1-447A-9972-D2FB8F86A20F}"/>
            </c:ext>
          </c:extLst>
        </c:ser>
        <c:ser>
          <c:idx val="12"/>
          <c:order val="4"/>
          <c:tx>
            <c:strRef>
              <c:f>[W2_089_0.xlsx]Sheet!$CD$1</c:f>
              <c:strCache>
                <c:ptCount val="1"/>
                <c:pt idx="0">
                  <c:v>Рвх = 28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[W2_089_0.xlsx]Sheet!$CD$2:$CD$17</c:f>
              <c:numCache>
                <c:formatCode>General</c:formatCode>
                <c:ptCount val="16"/>
                <c:pt idx="0">
                  <c:v>3.4944213753859645</c:v>
                </c:pt>
                <c:pt idx="1">
                  <c:v>13.51812862305858</c:v>
                </c:pt>
                <c:pt idx="2">
                  <c:v>28.262147826277818</c:v>
                </c:pt>
                <c:pt idx="3">
                  <c:v>47.651797199741154</c:v>
                </c:pt>
                <c:pt idx="4">
                  <c:v>56.326944420948841</c:v>
                </c:pt>
                <c:pt idx="5">
                  <c:v>60.234155223501602</c:v>
                </c:pt>
                <c:pt idx="6">
                  <c:v>60.749925052984395</c:v>
                </c:pt>
                <c:pt idx="7">
                  <c:v>58.756146945332176</c:v>
                </c:pt>
                <c:pt idx="8">
                  <c:v>56.953599276496568</c:v>
                </c:pt>
                <c:pt idx="9">
                  <c:v>54.984853032980659</c:v>
                </c:pt>
                <c:pt idx="10">
                  <c:v>55.147319702286588</c:v>
                </c:pt>
                <c:pt idx="11">
                  <c:v>54.027529568144651</c:v>
                </c:pt>
                <c:pt idx="12">
                  <c:v>57.309420442990387</c:v>
                </c:pt>
                <c:pt idx="13">
                  <c:v>52.828009121712768</c:v>
                </c:pt>
                <c:pt idx="14">
                  <c:v>39.698222472741584</c:v>
                </c:pt>
                <c:pt idx="15">
                  <c:v>26.336038640775694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8D1-447A-9972-D2FB8F86A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11856"/>
        <c:axId val="229000432"/>
      </c:scatterChart>
      <c:valAx>
        <c:axId val="229011856"/>
        <c:scaling>
          <c:orientation val="minMax"/>
          <c:max val="3.5"/>
          <c:min val="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00432"/>
        <c:crosses val="autoZero"/>
        <c:crossBetween val="midCat"/>
        <c:majorUnit val="0.1"/>
      </c:valAx>
      <c:valAx>
        <c:axId val="229000432"/>
        <c:scaling>
          <c:orientation val="minMax"/>
        </c:scaling>
        <c:delete val="0"/>
        <c:axPos val="l"/>
        <c:majorGridlines/>
        <c:title>
          <c:tx>
            <c:rich>
              <a:bodyPr rot="0" vert="horz" anchor="t" anchorCtr="0"/>
              <a:lstStyle/>
              <a:p>
                <a:pPr>
                  <a:defRPr sz="1150"/>
                </a:pPr>
                <a:r>
                  <a:rPr lang="ru-RU" sz="1150" kern="1000" spc="-40" baseline="0"/>
                  <a:t>КПД, %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290118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0599944640427799"/>
          <c:y val="0.45038698146181222"/>
          <c:w val="0.28645178717802233"/>
          <c:h val="0.26830134724208066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b="1"/>
              <a:t>Выходная мощность</a:t>
            </a:r>
          </a:p>
        </c:rich>
      </c:tx>
      <c:layout>
        <c:manualLayout>
          <c:xMode val="edge"/>
          <c:yMode val="edge"/>
          <c:x val="0.34511013504264348"/>
          <c:y val="1.87184733748444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888932526786856E-2"/>
          <c:y val="0.10839530475357247"/>
          <c:w val="0.88550859231851597"/>
          <c:h val="0.72048186010345039"/>
        </c:manualLayout>
      </c:layout>
      <c:scatterChart>
        <c:scatterStyle val="smoothMarker"/>
        <c:varyColors val="0"/>
        <c:ser>
          <c:idx val="4"/>
          <c:order val="0"/>
          <c:tx>
            <c:strRef>
              <c:f>[W2_089_0.xlsx]Sheet!$CM$1</c:f>
              <c:strCache>
                <c:ptCount val="1"/>
                <c:pt idx="0">
                  <c:v>Рвх = 20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[W2_089_0.xlsx]Sheet!$CM$2:$CM$17</c:f>
              <c:numCache>
                <c:formatCode>General</c:formatCode>
                <c:ptCount val="16"/>
                <c:pt idx="0">
                  <c:v>1.1420365410787474</c:v>
                </c:pt>
                <c:pt idx="1">
                  <c:v>5.301026801687855</c:v>
                </c:pt>
                <c:pt idx="2">
                  <c:v>20.568375866278917</c:v>
                </c:pt>
                <c:pt idx="3">
                  <c:v>52.301000879400732</c:v>
                </c:pt>
                <c:pt idx="4">
                  <c:v>60.308704579347847</c:v>
                </c:pt>
                <c:pt idx="5">
                  <c:v>63.104452048050362</c:v>
                </c:pt>
                <c:pt idx="6">
                  <c:v>68.966787999773885</c:v>
                </c:pt>
                <c:pt idx="7">
                  <c:v>73.023055305654751</c:v>
                </c:pt>
                <c:pt idx="8">
                  <c:v>74.29164930998725</c:v>
                </c:pt>
                <c:pt idx="9">
                  <c:v>78.711828262958619</c:v>
                </c:pt>
                <c:pt idx="10">
                  <c:v>77.035339345098976</c:v>
                </c:pt>
                <c:pt idx="11">
                  <c:v>66.976122347588742</c:v>
                </c:pt>
                <c:pt idx="12">
                  <c:v>44.583072998857304</c:v>
                </c:pt>
                <c:pt idx="13">
                  <c:v>24.912654209346389</c:v>
                </c:pt>
                <c:pt idx="14">
                  <c:v>11.917632799020494</c:v>
                </c:pt>
                <c:pt idx="15">
                  <c:v>4.9829898208035175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94-4D03-BADD-D346B010C5FE}"/>
            </c:ext>
          </c:extLst>
        </c:ser>
        <c:ser>
          <c:idx val="5"/>
          <c:order val="1"/>
          <c:tx>
            <c:strRef>
              <c:f>[W2_089_0.xlsx]Sheet!$CN$1</c:f>
              <c:strCache>
                <c:ptCount val="1"/>
                <c:pt idx="0">
                  <c:v>Рвх = 23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[W2_089_0.xlsx]Sheet!$CN$2:$CN$17</c:f>
              <c:numCache>
                <c:formatCode>General</c:formatCode>
                <c:ptCount val="16"/>
                <c:pt idx="0">
                  <c:v>1.9484084303324936</c:v>
                </c:pt>
                <c:pt idx="1">
                  <c:v>10.175599375706632</c:v>
                </c:pt>
                <c:pt idx="2">
                  <c:v>38.761448670024159</c:v>
                </c:pt>
                <c:pt idx="3">
                  <c:v>82.605697002284813</c:v>
                </c:pt>
                <c:pt idx="4">
                  <c:v>91.554564256997367</c:v>
                </c:pt>
                <c:pt idx="5">
                  <c:v>94.050259894714458</c:v>
                </c:pt>
                <c:pt idx="6">
                  <c:v>93.012217822744205</c:v>
                </c:pt>
                <c:pt idx="7">
                  <c:v>94.397392907002953</c:v>
                </c:pt>
                <c:pt idx="8">
                  <c:v>91.799433256639205</c:v>
                </c:pt>
                <c:pt idx="9">
                  <c:v>92.308139986414574</c:v>
                </c:pt>
                <c:pt idx="10">
                  <c:v>93.19443935061075</c:v>
                </c:pt>
                <c:pt idx="11">
                  <c:v>95.086749175895918</c:v>
                </c:pt>
                <c:pt idx="12">
                  <c:v>73.887334570904741</c:v>
                </c:pt>
                <c:pt idx="13">
                  <c:v>43.064558582665889</c:v>
                </c:pt>
                <c:pt idx="14">
                  <c:v>21.236845131893659</c:v>
                </c:pt>
                <c:pt idx="15">
                  <c:v>8.9431393935602603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494-4D03-BADD-D346B010C5FE}"/>
            </c:ext>
          </c:extLst>
        </c:ser>
        <c:ser>
          <c:idx val="6"/>
          <c:order val="2"/>
          <c:tx>
            <c:strRef>
              <c:f>[W2_089_0.xlsx]Sheet!$CO$1</c:f>
              <c:strCache>
                <c:ptCount val="1"/>
                <c:pt idx="0">
                  <c:v>Рвх = 25 дБм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[W2_089_0.xlsx]Sheet!$CO$2:$CO$17</c:f>
              <c:numCache>
                <c:formatCode>General</c:formatCode>
                <c:ptCount val="16"/>
                <c:pt idx="0">
                  <c:v>2.9818102273281069</c:v>
                </c:pt>
                <c:pt idx="1">
                  <c:v>15.803744507148041</c:v>
                </c:pt>
                <c:pt idx="2">
                  <c:v>55.169620938349873</c:v>
                </c:pt>
                <c:pt idx="3">
                  <c:v>95.303752295541884</c:v>
                </c:pt>
                <c:pt idx="4">
                  <c:v>104.58755250062659</c:v>
                </c:pt>
                <c:pt idx="5">
                  <c:v>103.31419592204345</c:v>
                </c:pt>
                <c:pt idx="6">
                  <c:v>97.732723197519974</c:v>
                </c:pt>
                <c:pt idx="7">
                  <c:v>96.90808241944022</c:v>
                </c:pt>
                <c:pt idx="8">
                  <c:v>91.968689905162861</c:v>
                </c:pt>
                <c:pt idx="9">
                  <c:v>90.874074321937414</c:v>
                </c:pt>
                <c:pt idx="10">
                  <c:v>90.800867973467177</c:v>
                </c:pt>
                <c:pt idx="11">
                  <c:v>98.201924748179593</c:v>
                </c:pt>
                <c:pt idx="12">
                  <c:v>98.371659983200615</c:v>
                </c:pt>
                <c:pt idx="13">
                  <c:v>61.662339776451233</c:v>
                </c:pt>
                <c:pt idx="14">
                  <c:v>31.73145598617419</c:v>
                </c:pt>
                <c:pt idx="15">
                  <c:v>13.461392891761481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494-4D03-BADD-D346B010C5FE}"/>
            </c:ext>
          </c:extLst>
        </c:ser>
        <c:ser>
          <c:idx val="8"/>
          <c:order val="3"/>
          <c:tx>
            <c:v>Рвх = 27 дБм</c:v>
          </c:tx>
          <c:spPr>
            <a:ln>
              <a:prstDash val="solid"/>
            </a:ln>
          </c:spPr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[W2_089_0.xlsx]Sheet!$CQ$2:$CQ$17</c:f>
              <c:numCache>
                <c:formatCode>General</c:formatCode>
                <c:ptCount val="16"/>
                <c:pt idx="0">
                  <c:v>4.5780443963267627</c:v>
                </c:pt>
                <c:pt idx="1">
                  <c:v>23.793591437881769</c:v>
                </c:pt>
                <c:pt idx="2">
                  <c:v>65.750642347499848</c:v>
                </c:pt>
                <c:pt idx="3">
                  <c:v>99.519915821328823</c:v>
                </c:pt>
                <c:pt idx="4">
                  <c:v>109.2144240925978</c:v>
                </c:pt>
                <c:pt idx="5">
                  <c:v>103.98243900528962</c:v>
                </c:pt>
                <c:pt idx="6">
                  <c:v>96.948255783172655</c:v>
                </c:pt>
                <c:pt idx="7">
                  <c:v>95.05172437510798</c:v>
                </c:pt>
                <c:pt idx="8">
                  <c:v>89.668519651977547</c:v>
                </c:pt>
                <c:pt idx="9">
                  <c:v>87.950841687214037</c:v>
                </c:pt>
                <c:pt idx="10">
                  <c:v>87.738458519749472</c:v>
                </c:pt>
                <c:pt idx="11">
                  <c:v>92.3889433239017</c:v>
                </c:pt>
                <c:pt idx="12">
                  <c:v>115.86973134157444</c:v>
                </c:pt>
                <c:pt idx="13">
                  <c:v>84.085284898354843</c:v>
                </c:pt>
                <c:pt idx="14">
                  <c:v>45.918743953360888</c:v>
                </c:pt>
                <c:pt idx="15">
                  <c:v>20.173906329411398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494-4D03-BADD-D346B010C5FE}"/>
            </c:ext>
          </c:extLst>
        </c:ser>
        <c:ser>
          <c:idx val="0"/>
          <c:order val="4"/>
          <c:tx>
            <c:strRef>
              <c:f>[W2_089_0.xlsx]Sheet!$CU$1</c:f>
              <c:strCache>
                <c:ptCount val="1"/>
                <c:pt idx="0">
                  <c:v>Рвх = 28 дБм</c:v>
                </c:pt>
              </c:strCache>
            </c:strRef>
          </c:tx>
          <c:marker>
            <c:symbol val="none"/>
          </c:marker>
          <c:xVal>
            <c:numRef>
              <c:f>[W2_089_0.xlsx]Sheet!$A$2:$A$17</c:f>
              <c:numCache>
                <c:formatCode>General</c:formatCode>
                <c:ptCount val="16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</c:numCache>
            </c:numRef>
          </c:xVal>
          <c:yVal>
            <c:numRef>
              <c:f>[W2_089_0.xlsx]Sheet!$CU$2:$CU$17</c:f>
              <c:numCache>
                <c:formatCode>General</c:formatCode>
                <c:ptCount val="16"/>
                <c:pt idx="0">
                  <c:v>5.6699600642826056</c:v>
                </c:pt>
                <c:pt idx="1">
                  <c:v>28.632548168196752</c:v>
                </c:pt>
                <c:pt idx="2">
                  <c:v>64.938163157621148</c:v>
                </c:pt>
                <c:pt idx="3">
                  <c:v>99.77230369799851</c:v>
                </c:pt>
                <c:pt idx="4">
                  <c:v>109.46618934167182</c:v>
                </c:pt>
                <c:pt idx="5">
                  <c:v>103.98243900528962</c:v>
                </c:pt>
                <c:pt idx="6">
                  <c:v>96.480600972147698</c:v>
                </c:pt>
                <c:pt idx="7">
                  <c:v>93.963676283491225</c:v>
                </c:pt>
                <c:pt idx="8">
                  <c:v>88.316123882886387</c:v>
                </c:pt>
                <c:pt idx="9">
                  <c:v>86.146968640892126</c:v>
                </c:pt>
                <c:pt idx="10">
                  <c:v>85.879597436698049</c:v>
                </c:pt>
                <c:pt idx="11">
                  <c:v>89.252419906995442</c:v>
                </c:pt>
                <c:pt idx="12">
                  <c:v>116.19033396583211</c:v>
                </c:pt>
                <c:pt idx="13">
                  <c:v>95.569650986631501</c:v>
                </c:pt>
                <c:pt idx="14">
                  <c:v>54.612241242769024</c:v>
                </c:pt>
                <c:pt idx="15">
                  <c:v>24.535222456181277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494-4D03-BADD-D346B010C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000976"/>
        <c:axId val="229005872"/>
      </c:scatterChart>
      <c:valAx>
        <c:axId val="229000976"/>
        <c:scaling>
          <c:orientation val="minMax"/>
          <c:max val="3.5"/>
          <c:min val="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Частота, ГГц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229005872"/>
        <c:crosses val="autoZero"/>
        <c:crossBetween val="midCat"/>
        <c:majorUnit val="0.1"/>
      </c:valAx>
      <c:valAx>
        <c:axId val="229005872"/>
        <c:scaling>
          <c:orientation val="minMax"/>
        </c:scaling>
        <c:delete val="0"/>
        <c:axPos val="l"/>
        <c:majorGridlines/>
        <c:title>
          <c:tx>
            <c:rich>
              <a:bodyPr rot="0" vert="horz" anchor="t" anchorCtr="0"/>
              <a:lstStyle/>
              <a:p>
                <a:pPr>
                  <a:defRPr sz="1150"/>
                </a:pPr>
                <a:r>
                  <a:rPr lang="ru-RU" sz="1150" kern="1000" spc="-40" baseline="0"/>
                  <a:t>Рвых, Вт</a:t>
                </a:r>
              </a:p>
            </c:rich>
          </c:tx>
          <c:layout>
            <c:manualLayout>
              <c:xMode val="edge"/>
              <c:yMode val="edge"/>
              <c:x val="0"/>
              <c:y val="2.6403770323630395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290009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257515429618916"/>
          <c:y val="0.50895200838505517"/>
          <c:w val="0.28645178717802233"/>
          <c:h val="0.28035555555555558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0.20826</cdr:x>
      <cdr:y>0.09802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698865" cy="2124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/>
          <a:r>
            <a:rPr lang="ru-RU" b="1" kern="1000" spc="-40" dirty="0" err="1">
              <a:latin typeface="Arial Narrow" panose="020B0606020202030204" pitchFamily="34" charset="0"/>
            </a:rPr>
            <a:t>Рвых</a:t>
          </a:r>
          <a:r>
            <a:rPr lang="ru-RU" b="1" kern="1000" spc="-40" dirty="0">
              <a:latin typeface="Arial Narrow" panose="020B0606020202030204" pitchFamily="34" charset="0"/>
            </a:rPr>
            <a:t>, </a:t>
          </a:r>
          <a:r>
            <a:rPr lang="ru-RU" b="1" kern="1000" spc="-40" dirty="0" err="1">
              <a:latin typeface="Arial Narrow" panose="020B0606020202030204" pitchFamily="34" charset="0"/>
            </a:rPr>
            <a:t>дБм</a:t>
          </a:r>
          <a:endParaRPr lang="ru-RU" b="1" kern="1000" spc="-40" dirty="0">
            <a:latin typeface="Arial Narrow" panose="020B0606020202030204" pitchFamily="34" charset="0"/>
          </a:endParaRPr>
        </a:p>
        <a:p xmlns:a="http://schemas.openxmlformats.org/drawingml/2006/main">
          <a:endParaRPr lang="ru-RU" sz="1100" b="1" dirty="0">
            <a:latin typeface="Arial Narrow" panose="020B0606020202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D88BD-6153-45D0-B93D-E034944FEBE1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1617D-3798-4CA5-9D4A-03B96DF66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66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1617D-3798-4CA5-9D4A-03B96DF661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18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98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458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44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38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26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2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060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6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23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D770F-7882-4931-AFC3-8495ADCAAAC2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3745B-2AC2-4671-9544-34E2F8206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5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hart" Target="../charts/chart2.xml"/><Relationship Id="rId7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7.xml"/><Relationship Id="rId7" Type="http://schemas.openxmlformats.org/officeDocument/2006/relationships/image" Target="../media/image1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554526"/>
            <a:ext cx="12192000" cy="108935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Радиочастотная ЭКБ разработки ООО «ИПК «Электрон-Маш» </a:t>
            </a:r>
            <a:br>
              <a:rPr lang="ru-RU" sz="3600" b="1" dirty="0">
                <a:latin typeface="Arial Narrow" panose="020B0606020202030204" pitchFamily="34" charset="0"/>
              </a:rPr>
            </a:br>
            <a:r>
              <a:rPr lang="ru-RU" sz="3600" b="1" dirty="0">
                <a:latin typeface="Arial Narrow" panose="020B0606020202030204" pitchFamily="34" charset="0"/>
              </a:rPr>
              <a:t>для применения в космической технике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084995"/>
            <a:ext cx="12192000" cy="3440182"/>
          </a:xfrm>
        </p:spPr>
        <p:txBody>
          <a:bodyPr>
            <a:no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Начальник маркетингового отдела </a:t>
            </a:r>
          </a:p>
          <a:p>
            <a:r>
              <a:rPr lang="ru-RU" b="1" dirty="0">
                <a:latin typeface="Arial Narrow" panose="020B0606020202030204" pitchFamily="34" charset="0"/>
              </a:rPr>
              <a:t>Гладких Михаил Викторович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b="1" dirty="0">
                <a:latin typeface="Arial Narrow" panose="020B0606020202030204" pitchFamily="34" charset="0"/>
              </a:rPr>
              <a:t>Телефон: </a:t>
            </a:r>
            <a:r>
              <a:rPr lang="ru-RU" dirty="0">
                <a:latin typeface="Arial Narrow" panose="020B0606020202030204" pitchFamily="34" charset="0"/>
              </a:rPr>
              <a:t>+7 (495) 761-75-23, </a:t>
            </a:r>
          </a:p>
          <a:p>
            <a:r>
              <a:rPr lang="ru-RU" b="1" dirty="0">
                <a:latin typeface="Arial Narrow" panose="020B0606020202030204" pitchFamily="34" charset="0"/>
              </a:rPr>
              <a:t>Мобильный: </a:t>
            </a:r>
            <a:r>
              <a:rPr lang="ru-RU" dirty="0">
                <a:latin typeface="Arial Narrow" panose="020B0606020202030204" pitchFamily="34" charset="0"/>
              </a:rPr>
              <a:t>+7 (915) 364-43-16,</a:t>
            </a:r>
          </a:p>
          <a:p>
            <a:r>
              <a:rPr lang="ru-RU" b="1" dirty="0" err="1">
                <a:latin typeface="Arial Narrow" panose="020B0606020202030204" pitchFamily="34" charset="0"/>
              </a:rPr>
              <a:t>Email</a:t>
            </a:r>
            <a:r>
              <a:rPr lang="ru-RU" b="1" dirty="0">
                <a:latin typeface="Arial Narrow" panose="020B0606020202030204" pitchFamily="34" charset="0"/>
              </a:rPr>
              <a:t>: </a:t>
            </a:r>
            <a:r>
              <a:rPr lang="ru-RU" dirty="0">
                <a:latin typeface="Arial Narrow" panose="020B0606020202030204" pitchFamily="34" charset="0"/>
              </a:rPr>
              <a:t>info@electron-engine.ru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Москва, 2023 г.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930796" y="438597"/>
            <a:ext cx="5039033" cy="867719"/>
            <a:chOff x="4104967" y="493052"/>
            <a:chExt cx="5039033" cy="867719"/>
          </a:xfrm>
        </p:grpSpPr>
        <p:sp>
          <p:nvSpPr>
            <p:cNvPr id="5" name="Надпись 17"/>
            <p:cNvSpPr txBox="1"/>
            <p:nvPr/>
          </p:nvSpPr>
          <p:spPr>
            <a:xfrm>
              <a:off x="5178014" y="621477"/>
              <a:ext cx="3965986" cy="50419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srgbClr val="007DBC"/>
                  </a:solidFill>
                  <a:latin typeface="Impact" panose="020B0806030902050204" pitchFamily="34" charset="0"/>
                  <a:ea typeface="Arial Narrow" panose="020B0606020202030204" pitchFamily="34" charset="0"/>
                  <a:cs typeface="Times New Roman" panose="02020603050405020304" pitchFamily="18" charset="0"/>
                </a:rPr>
                <a:t>ЭЛЕКТРОН</a:t>
              </a:r>
              <a:r>
                <a:rPr lang="en-US" sz="3600" dirty="0">
                  <a:solidFill>
                    <a:srgbClr val="3B3838"/>
                  </a:solidFill>
                  <a:latin typeface="Impact" panose="020B0806030902050204" pitchFamily="34" charset="0"/>
                  <a:ea typeface="Arial Narrow" panose="020B0606020202030204" pitchFamily="34" charset="0"/>
                  <a:cs typeface="Times New Roman" panose="02020603050405020304" pitchFamily="18" charset="0"/>
                </a:rPr>
                <a:t>-МАШ</a:t>
              </a:r>
              <a:endParaRPr lang="ru-RU" sz="3600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4967" y="493052"/>
              <a:ext cx="1073047" cy="867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614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244" y="273639"/>
            <a:ext cx="10850681" cy="159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Транзисторные усилители семейства </a:t>
            </a:r>
            <a:r>
              <a:rPr lang="ru-RU" sz="2400" b="1" dirty="0" err="1">
                <a:latin typeface="Arial Narrow" panose="020B0606020202030204" pitchFamily="34" charset="0"/>
              </a:rPr>
              <a:t>iPA</a:t>
            </a:r>
            <a:r>
              <a:rPr lang="ru-RU" sz="2400" b="1" dirty="0">
                <a:latin typeface="Arial Narrow" panose="020B0606020202030204" pitchFamily="34" charset="0"/>
              </a:rPr>
              <a:t>-T </a:t>
            </a: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с выходной непрерывной мощностью до 30 Вт на частотах до 1,6 ГГц</a:t>
            </a:r>
          </a:p>
          <a:p>
            <a:pPr marL="73152" algn="ct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kern="1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-1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1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0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-M</a:t>
            </a:r>
            <a:r>
              <a:rPr lang="ru-RU" sz="2000" dirty="0">
                <a:latin typeface="Arial Narrow" panose="020B0606020202030204" pitchFamily="34" charset="0"/>
              </a:rPr>
              <a:t> / </a:t>
            </a:r>
            <a:r>
              <a:rPr lang="en-US" sz="2400" b="1" i="0" u="none" strike="noStrike" kern="1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-1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11-M</a:t>
            </a:r>
            <a:r>
              <a:rPr lang="ru-RU" sz="2000" dirty="0">
                <a:latin typeface="Arial Narrow" panose="020B0606020202030204" pitchFamily="34" charset="0"/>
              </a:rPr>
              <a:t> / </a:t>
            </a:r>
            <a:r>
              <a:rPr lang="en-US" sz="2400" b="1" i="0" u="none" strike="noStrike" kern="1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-1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15-M</a:t>
            </a:r>
            <a:r>
              <a:rPr lang="ru-RU" sz="2000" dirty="0">
                <a:latin typeface="Arial Narrow" panose="020B0606020202030204" pitchFamily="34" charset="0"/>
              </a:rPr>
              <a:t> / </a:t>
            </a:r>
            <a:r>
              <a:rPr lang="en-US" sz="2400" b="1" i="0" u="none" strike="noStrike" kern="1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-1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16-M</a:t>
            </a:r>
            <a:endParaRPr lang="ru-RU" sz="2000" b="0" i="0" u="none" strike="noStrike" dirty="0">
              <a:effectLst/>
              <a:latin typeface="Arial Narrow" panose="020B0606020202030204" pitchFamily="34" charset="0"/>
            </a:endParaRPr>
          </a:p>
          <a:p>
            <a:pPr algn="ctr"/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7661" y="1601482"/>
            <a:ext cx="113862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sz="2400" dirty="0">
                <a:latin typeface="Arial Narrow" panose="020B0606020202030204" pitchFamily="34" charset="0"/>
              </a:rPr>
              <a:t>Δ</a:t>
            </a:r>
            <a:r>
              <a:rPr lang="en-US" sz="2400" dirty="0">
                <a:latin typeface="Arial Narrow" panose="020B0606020202030204" pitchFamily="34" charset="0"/>
              </a:rPr>
              <a:t>f</a:t>
            </a:r>
            <a:r>
              <a:rPr lang="ru-RU" sz="2400" dirty="0">
                <a:latin typeface="Arial Narrow" panose="020B0606020202030204" pitchFamily="34" charset="0"/>
              </a:rPr>
              <a:t> = 0,9…1,6 ГГц / 0,9…1,6 ГГц / 0,9…1,6 ГГц / 1,0…1,5 ГГц;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К</a:t>
            </a:r>
            <a:r>
              <a:rPr lang="ru-RU" sz="2400" baseline="-25000" dirty="0">
                <a:latin typeface="Arial Narrow" panose="020B0606020202030204" pitchFamily="34" charset="0"/>
              </a:rPr>
              <a:t>у</a:t>
            </a:r>
            <a:r>
              <a:rPr lang="ru-RU" sz="2400" dirty="0">
                <a:latin typeface="Arial Narrow" panose="020B0606020202030204" pitchFamily="34" charset="0"/>
              </a:rPr>
              <a:t> = 15 дБ / 30 дБ / 12 дБ / 27 дБ;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Р</a:t>
            </a:r>
            <a:r>
              <a:rPr lang="ru-RU" sz="2400" baseline="-25000" dirty="0" err="1">
                <a:latin typeface="Arial Narrow" panose="020B0606020202030204" pitchFamily="34" charset="0"/>
              </a:rPr>
              <a:t>вых</a:t>
            </a:r>
            <a:r>
              <a:rPr lang="ru-RU" sz="2400" dirty="0">
                <a:latin typeface="Arial Narrow" panose="020B0606020202030204" pitchFamily="34" charset="0"/>
              </a:rPr>
              <a:t> = 15 Вт / 15 Вт / 30 Вт / 27 Вт;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</a:rPr>
              <a:t>IMD3</a:t>
            </a:r>
            <a:r>
              <a:rPr lang="ru-RU" sz="2400" dirty="0">
                <a:latin typeface="Arial Narrow" panose="020B0606020202030204" pitchFamily="34" charset="0"/>
              </a:rPr>
              <a:t> = -32 </a:t>
            </a:r>
            <a:r>
              <a:rPr lang="ru-RU" sz="2400" dirty="0" err="1">
                <a:latin typeface="Arial Narrow" panose="020B0606020202030204" pitchFamily="34" charset="0"/>
              </a:rPr>
              <a:t>дБн</a:t>
            </a:r>
            <a:r>
              <a:rPr lang="ru-RU" sz="2400" dirty="0">
                <a:latin typeface="Arial Narrow" panose="020B0606020202030204" pitchFamily="34" charset="0"/>
              </a:rPr>
              <a:t> / -30 </a:t>
            </a:r>
            <a:r>
              <a:rPr lang="ru-RU" sz="2400" dirty="0" err="1">
                <a:latin typeface="Arial Narrow" panose="020B0606020202030204" pitchFamily="34" charset="0"/>
              </a:rPr>
              <a:t>дБн</a:t>
            </a:r>
            <a:r>
              <a:rPr lang="ru-RU" sz="2400" dirty="0">
                <a:latin typeface="Arial Narrow" panose="020B0606020202030204" pitchFamily="34" charset="0"/>
              </a:rPr>
              <a:t> / -34 </a:t>
            </a:r>
            <a:r>
              <a:rPr lang="ru-RU" sz="2400" dirty="0" err="1">
                <a:latin typeface="Arial Narrow" panose="020B0606020202030204" pitchFamily="34" charset="0"/>
              </a:rPr>
              <a:t>дБн</a:t>
            </a:r>
            <a:r>
              <a:rPr lang="ru-RU" sz="2400" dirty="0">
                <a:latin typeface="Arial Narrow" panose="020B0606020202030204" pitchFamily="34" charset="0"/>
              </a:rPr>
              <a:t> / -31 </a:t>
            </a:r>
            <a:r>
              <a:rPr lang="ru-RU" sz="2400" dirty="0" err="1">
                <a:latin typeface="Arial Narrow" panose="020B0606020202030204" pitchFamily="34" charset="0"/>
              </a:rPr>
              <a:t>дБн</a:t>
            </a:r>
            <a:r>
              <a:rPr lang="ru-RU" sz="2400" dirty="0"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КПД = 50 % / 50 % / 53%</a:t>
            </a:r>
            <a:r>
              <a:rPr lang="en-US" sz="2400" dirty="0">
                <a:latin typeface="Arial Narrow" panose="020B0606020202030204" pitchFamily="34" charset="0"/>
              </a:rPr>
              <a:t> / </a:t>
            </a:r>
            <a:r>
              <a:rPr lang="ru-RU" sz="2400" dirty="0">
                <a:latin typeface="Arial Narrow" panose="020B0606020202030204" pitchFamily="34" charset="0"/>
              </a:rPr>
              <a:t>50</a:t>
            </a:r>
            <a:r>
              <a:rPr lang="en-US" sz="2400" dirty="0">
                <a:latin typeface="Arial Narrow" panose="020B0606020202030204" pitchFamily="34" charset="0"/>
              </a:rPr>
              <a:t> %</a:t>
            </a:r>
            <a:r>
              <a:rPr lang="ru-RU" sz="2400" dirty="0"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U</a:t>
            </a:r>
            <a:r>
              <a:rPr lang="ru-RU" sz="2400" baseline="-25000" dirty="0" err="1">
                <a:latin typeface="Arial Narrow" panose="020B0606020202030204" pitchFamily="34" charset="0"/>
              </a:rPr>
              <a:t>п</a:t>
            </a:r>
            <a:r>
              <a:rPr lang="ru-RU" sz="2400" dirty="0">
                <a:latin typeface="Arial Narrow" panose="020B0606020202030204" pitchFamily="34" charset="0"/>
              </a:rPr>
              <a:t> = 28 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44DE1D-E769-49FF-99FA-3368AB47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7B36A2-564D-4BA0-AEC8-E5ACAEB96B12}"/>
              </a:ext>
            </a:extLst>
          </p:cNvPr>
          <p:cNvSpPr/>
          <p:nvPr/>
        </p:nvSpPr>
        <p:spPr>
          <a:xfrm>
            <a:off x="6226703" y="5814059"/>
            <a:ext cx="1396314" cy="76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ММО                                                                         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23×25×8 мм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A415D6-0CDF-451F-B397-0A00AB68C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61" y="4076629"/>
            <a:ext cx="2418399" cy="17424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2273AC-83E6-4604-B2DE-E769B534E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899" y="1712389"/>
            <a:ext cx="3969026" cy="312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10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244" y="273639"/>
            <a:ext cx="10850681" cy="159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Транзисторные усилители семейства </a:t>
            </a:r>
            <a:r>
              <a:rPr lang="ru-RU" sz="2400" b="1" dirty="0" err="1">
                <a:latin typeface="Arial Narrow" panose="020B0606020202030204" pitchFamily="34" charset="0"/>
              </a:rPr>
              <a:t>iPA</a:t>
            </a:r>
            <a:r>
              <a:rPr lang="ru-RU" sz="2400" b="1" dirty="0">
                <a:latin typeface="Arial Narrow" panose="020B0606020202030204" pitchFamily="34" charset="0"/>
              </a:rPr>
              <a:t>-T </a:t>
            </a: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с выходной непрерывной мощностью до 30 Вт на частотах до 3,6 ГГц</a:t>
            </a:r>
          </a:p>
          <a:p>
            <a:pPr marL="73152" algn="ct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kern="1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-1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0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-M</a:t>
            </a:r>
            <a:r>
              <a:rPr lang="ru-RU" sz="2000" dirty="0">
                <a:latin typeface="Arial Narrow" panose="020B0606020202030204" pitchFamily="34" charset="0"/>
              </a:rPr>
              <a:t> / </a:t>
            </a:r>
            <a:r>
              <a:rPr lang="en-US" sz="2400" b="1" i="0" u="none" strike="noStrike" kern="1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-1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21-M</a:t>
            </a:r>
            <a:r>
              <a:rPr lang="ru-RU" sz="2000" dirty="0">
                <a:latin typeface="Arial Narrow" panose="020B0606020202030204" pitchFamily="34" charset="0"/>
              </a:rPr>
              <a:t> / </a:t>
            </a:r>
            <a:r>
              <a:rPr lang="en-US" sz="2400" b="1" i="0" u="none" strike="noStrike" kern="1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-1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25-M</a:t>
            </a:r>
            <a:r>
              <a:rPr lang="ru-RU" sz="2000" dirty="0">
                <a:latin typeface="Arial Narrow" panose="020B0606020202030204" pitchFamily="34" charset="0"/>
              </a:rPr>
              <a:t> / </a:t>
            </a:r>
            <a:r>
              <a:rPr lang="en-US" sz="2400" b="1" i="0" u="none" strike="noStrike" kern="1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-1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26-M</a:t>
            </a:r>
            <a:endParaRPr lang="ru-RU" sz="2000" b="0" i="0" u="none" strike="noStrike" dirty="0">
              <a:effectLst/>
              <a:latin typeface="Arial Narrow" panose="020B0606020202030204" pitchFamily="34" charset="0"/>
            </a:endParaRPr>
          </a:p>
          <a:p>
            <a:pPr algn="ctr"/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7661" y="1601482"/>
            <a:ext cx="113862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sz="2400" dirty="0">
                <a:latin typeface="Arial Narrow" panose="020B0606020202030204" pitchFamily="34" charset="0"/>
              </a:rPr>
              <a:t>Δ</a:t>
            </a:r>
            <a:r>
              <a:rPr lang="en-US" sz="2400" dirty="0">
                <a:latin typeface="Arial Narrow" panose="020B0606020202030204" pitchFamily="34" charset="0"/>
              </a:rPr>
              <a:t>f</a:t>
            </a:r>
            <a:r>
              <a:rPr lang="ru-RU" sz="2400" dirty="0">
                <a:latin typeface="Arial Narrow" panose="020B0606020202030204" pitchFamily="34" charset="0"/>
              </a:rPr>
              <a:t> = 2,5…3,6 ГГц / 2,5…3,6 ГГц / 2,5…3,6 ГГц / 2,7…3,1 ГГц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К</a:t>
            </a:r>
            <a:r>
              <a:rPr lang="ru-RU" sz="2400" baseline="-25000" dirty="0">
                <a:latin typeface="Arial Narrow" panose="020B0606020202030204" pitchFamily="34" charset="0"/>
              </a:rPr>
              <a:t>у</a:t>
            </a:r>
            <a:r>
              <a:rPr lang="ru-RU" sz="2400" dirty="0">
                <a:latin typeface="Arial Narrow" panose="020B0606020202030204" pitchFamily="34" charset="0"/>
              </a:rPr>
              <a:t> = 14 дБ / 24 дБ / 11 дБ / 22 дБ;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Р</a:t>
            </a:r>
            <a:r>
              <a:rPr lang="ru-RU" sz="2400" baseline="-25000" dirty="0" err="1">
                <a:latin typeface="Arial Narrow" panose="020B0606020202030204" pitchFamily="34" charset="0"/>
              </a:rPr>
              <a:t>вых</a:t>
            </a:r>
            <a:r>
              <a:rPr lang="ru-RU" sz="2400" dirty="0">
                <a:latin typeface="Arial Narrow" panose="020B0606020202030204" pitchFamily="34" charset="0"/>
              </a:rPr>
              <a:t> = Вт / 15 Вт / 25 Вт / 25 Вт;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</a:rPr>
              <a:t>IMD3</a:t>
            </a:r>
            <a:r>
              <a:rPr lang="ru-RU" sz="2400" dirty="0">
                <a:latin typeface="Arial Narrow" panose="020B0606020202030204" pitchFamily="34" charset="0"/>
              </a:rPr>
              <a:t> = -32 </a:t>
            </a:r>
            <a:r>
              <a:rPr lang="ru-RU" sz="2400" dirty="0" err="1">
                <a:latin typeface="Arial Narrow" panose="020B0606020202030204" pitchFamily="34" charset="0"/>
              </a:rPr>
              <a:t>дБн</a:t>
            </a:r>
            <a:r>
              <a:rPr lang="ru-RU" sz="2400" dirty="0">
                <a:latin typeface="Arial Narrow" panose="020B0606020202030204" pitchFamily="34" charset="0"/>
              </a:rPr>
              <a:t> / -29 </a:t>
            </a:r>
            <a:r>
              <a:rPr lang="ru-RU" sz="2400" dirty="0" err="1">
                <a:latin typeface="Arial Narrow" panose="020B0606020202030204" pitchFamily="34" charset="0"/>
              </a:rPr>
              <a:t>дБн</a:t>
            </a:r>
            <a:r>
              <a:rPr lang="ru-RU" sz="2400" dirty="0">
                <a:latin typeface="Arial Narrow" panose="020B0606020202030204" pitchFamily="34" charset="0"/>
              </a:rPr>
              <a:t> / -33 </a:t>
            </a:r>
            <a:r>
              <a:rPr lang="ru-RU" sz="2400" dirty="0" err="1">
                <a:latin typeface="Arial Narrow" panose="020B0606020202030204" pitchFamily="34" charset="0"/>
              </a:rPr>
              <a:t>дБн</a:t>
            </a:r>
            <a:r>
              <a:rPr lang="ru-RU" sz="2400" dirty="0">
                <a:latin typeface="Arial Narrow" panose="020B0606020202030204" pitchFamily="34" charset="0"/>
              </a:rPr>
              <a:t> / -31 </a:t>
            </a:r>
            <a:r>
              <a:rPr lang="ru-RU" sz="2400" dirty="0" err="1">
                <a:latin typeface="Arial Narrow" panose="020B0606020202030204" pitchFamily="34" charset="0"/>
              </a:rPr>
              <a:t>дБн</a:t>
            </a:r>
            <a:endParaRPr lang="ru-RU" sz="2400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КПД = 50</a:t>
            </a:r>
            <a:r>
              <a:rPr lang="en-US" sz="2400" dirty="0">
                <a:latin typeface="Arial Narrow" panose="020B0606020202030204" pitchFamily="34" charset="0"/>
              </a:rPr>
              <a:t> %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</a:rPr>
              <a:t>/ </a:t>
            </a:r>
            <a:r>
              <a:rPr lang="ru-RU" sz="2400" dirty="0">
                <a:latin typeface="Arial Narrow" panose="020B0606020202030204" pitchFamily="34" charset="0"/>
              </a:rPr>
              <a:t>45</a:t>
            </a:r>
            <a:r>
              <a:rPr lang="en-US" sz="2400" dirty="0">
                <a:latin typeface="Arial Narrow" panose="020B0606020202030204" pitchFamily="34" charset="0"/>
              </a:rPr>
              <a:t> %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</a:rPr>
              <a:t>/ </a:t>
            </a:r>
            <a:r>
              <a:rPr lang="ru-RU" sz="2400" dirty="0">
                <a:latin typeface="Arial Narrow" panose="020B0606020202030204" pitchFamily="34" charset="0"/>
              </a:rPr>
              <a:t>45</a:t>
            </a:r>
            <a:r>
              <a:rPr lang="en-US" sz="2400" dirty="0">
                <a:latin typeface="Arial Narrow" panose="020B0606020202030204" pitchFamily="34" charset="0"/>
              </a:rPr>
              <a:t> %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</a:rPr>
              <a:t>/ </a:t>
            </a:r>
            <a:r>
              <a:rPr lang="ru-RU" sz="2400" dirty="0">
                <a:latin typeface="Arial Narrow" panose="020B0606020202030204" pitchFamily="34" charset="0"/>
              </a:rPr>
              <a:t>47</a:t>
            </a:r>
            <a:r>
              <a:rPr lang="en-US" sz="2400" dirty="0">
                <a:latin typeface="Arial Narrow" panose="020B0606020202030204" pitchFamily="34" charset="0"/>
              </a:rPr>
              <a:t> %</a:t>
            </a:r>
            <a:r>
              <a:rPr lang="ru-RU" sz="2400" dirty="0"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U</a:t>
            </a:r>
            <a:r>
              <a:rPr lang="ru-RU" sz="2400" baseline="-25000" dirty="0" err="1">
                <a:latin typeface="Arial Narrow" panose="020B0606020202030204" pitchFamily="34" charset="0"/>
              </a:rPr>
              <a:t>п</a:t>
            </a:r>
            <a:r>
              <a:rPr lang="ru-RU" sz="2400" dirty="0">
                <a:latin typeface="Arial Narrow" panose="020B0606020202030204" pitchFamily="34" charset="0"/>
              </a:rPr>
              <a:t> = 28 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44DE1D-E769-49FF-99FA-3368AB47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AA9440-DB63-4EFC-B409-60CAC243FC9F}"/>
              </a:ext>
            </a:extLst>
          </p:cNvPr>
          <p:cNvSpPr/>
          <p:nvPr/>
        </p:nvSpPr>
        <p:spPr>
          <a:xfrm>
            <a:off x="6096000" y="5865801"/>
            <a:ext cx="1396314" cy="76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ММО                                                                         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23×25×8 мм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EE4BEF-C971-4554-B9DD-B80ABB1B5E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68" y="4123364"/>
            <a:ext cx="2418399" cy="17424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0CECD5-CAAF-41C7-9074-3511EA457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899" y="1712389"/>
            <a:ext cx="3969026" cy="312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6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5600" y="69774"/>
            <a:ext cx="10258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Импульсный широкополосный GaN усилитель с выходной мощностью более 15 Вт </a:t>
            </a:r>
            <a:r>
              <a:rPr lang="en-US" sz="2400" b="1" dirty="0">
                <a:latin typeface="Arial Narrow" panose="020B0606020202030204" pitchFamily="34" charset="0"/>
              </a:rPr>
              <a:t>iPA-64-MB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6190" y="2671446"/>
            <a:ext cx="1308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5×6×2 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5298" y="3183473"/>
            <a:ext cx="73500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b="1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Основные параметры: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el-GR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Δ</a:t>
            </a:r>
            <a:r>
              <a:rPr lang="en-US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: 1</a:t>
            </a:r>
            <a:r>
              <a:rPr lang="en-US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,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0 – </a:t>
            </a:r>
            <a:r>
              <a:rPr lang="en-US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9,0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ГГц;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en-US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</a:t>
            </a:r>
            <a:r>
              <a:rPr lang="ru-RU" baseline="-25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ВЫХ 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(</a:t>
            </a:r>
            <a:r>
              <a:rPr lang="en-US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</a:t>
            </a:r>
            <a:r>
              <a:rPr lang="ru-RU" baseline="-25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ВХ 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= 15 </a:t>
            </a: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дБм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): 40 </a:t>
            </a: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дБм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(10 Вт);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К.П.Д.: 35 %;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Ку = 26 дБ (большой сигнал);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Ку = 35 дБ (малый сигнал);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en-US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S11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: 10 дБ;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en-US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п = 28 В;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Ку = 9 дБ, </a:t>
            </a:r>
            <a:r>
              <a:rPr lang="en-US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</a:t>
            </a:r>
            <a:r>
              <a:rPr lang="ru-RU" baseline="-25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вых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1дБ = 23 </a:t>
            </a: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дБм</a:t>
            </a:r>
            <a:r>
              <a:rPr lang="en-US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(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дополнительный драйвер);</a:t>
            </a:r>
          </a:p>
          <a:p>
            <a:r>
              <a:rPr lang="en-US" dirty="0" err="1">
                <a:latin typeface="Arial Narrow" panose="020B0606020202030204" pitchFamily="34" charset="0"/>
                <a:ea typeface="Arial Narrow" panose="020B0606020202030204" pitchFamily="34" charset="0"/>
              </a:rPr>
              <a:t>Датчик</a:t>
            </a:r>
            <a:r>
              <a:rPr lang="en-US" dirty="0">
                <a:latin typeface="Arial Narrow" panose="020B0606020202030204" pitchFamily="34" charset="0"/>
                <a:ea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ea typeface="Arial Narrow" panose="020B0606020202030204" pitchFamily="34" charset="0"/>
              </a:rPr>
              <a:t>температуры</a:t>
            </a:r>
            <a:r>
              <a:rPr lang="en-US" dirty="0">
                <a:latin typeface="Arial Narrow" panose="020B0606020202030204" pitchFamily="34" charset="0"/>
                <a:ea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ea typeface="Arial Narrow" panose="020B0606020202030204" pitchFamily="34" charset="0"/>
              </a:rPr>
              <a:t>на</a:t>
            </a:r>
            <a:r>
              <a:rPr lang="en-US" dirty="0">
                <a:latin typeface="Arial Narrow" panose="020B0606020202030204" pitchFamily="34" charset="0"/>
                <a:ea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ea typeface="Arial Narrow" panose="020B0606020202030204" pitchFamily="34" charset="0"/>
              </a:rPr>
              <a:t>кристалле</a:t>
            </a: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</a:rPr>
              <a:t>.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5298" y="6411428"/>
            <a:ext cx="1916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  <a:ea typeface="Arial Narrow" panose="020B0606020202030204" pitchFamily="34" charset="0"/>
              </a:rPr>
              <a:t>Аналог: </a:t>
            </a:r>
            <a:r>
              <a:rPr lang="en-US" dirty="0">
                <a:latin typeface="Arial Narrow" panose="020B0606020202030204" pitchFamily="34" charset="0"/>
                <a:ea typeface="Arial Narrow" panose="020B0606020202030204" pitchFamily="34" charset="0"/>
              </a:rPr>
              <a:t>QPA1003P</a:t>
            </a:r>
            <a:endParaRPr lang="ru-RU" dirty="0">
              <a:latin typeface="Arial Narrow" panose="020B0606020202030204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85862728"/>
              </p:ext>
            </p:extLst>
          </p:nvPr>
        </p:nvGraphicFramePr>
        <p:xfrm>
          <a:off x="2566010" y="969943"/>
          <a:ext cx="3184871" cy="242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939259055"/>
              </p:ext>
            </p:extLst>
          </p:nvPr>
        </p:nvGraphicFramePr>
        <p:xfrm>
          <a:off x="8957116" y="1027390"/>
          <a:ext cx="3143983" cy="2273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128796385"/>
              </p:ext>
            </p:extLst>
          </p:nvPr>
        </p:nvGraphicFramePr>
        <p:xfrm>
          <a:off x="5169527" y="3510858"/>
          <a:ext cx="3060247" cy="2432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37415624"/>
              </p:ext>
            </p:extLst>
          </p:nvPr>
        </p:nvGraphicFramePr>
        <p:xfrm>
          <a:off x="5655702" y="958217"/>
          <a:ext cx="3355705" cy="2437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872836463"/>
              </p:ext>
            </p:extLst>
          </p:nvPr>
        </p:nvGraphicFramePr>
        <p:xfrm>
          <a:off x="8572579" y="3395967"/>
          <a:ext cx="3196545" cy="254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840521-ABB5-4841-BB08-4C23B37F5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8DBFAD-90F8-4266-8B20-2F092795D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747" y="966814"/>
            <a:ext cx="2029587" cy="17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5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910" y="225368"/>
            <a:ext cx="999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Импульсный GaN усилитель с выходной мощностью более 80 Вт </a:t>
            </a:r>
            <a:r>
              <a:rPr lang="en-US" sz="2400" b="1" dirty="0">
                <a:latin typeface="Arial Narrow" panose="020B0606020202030204" pitchFamily="34" charset="0"/>
              </a:rPr>
              <a:t>iPA-32-F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42397" y="2485758"/>
            <a:ext cx="1392514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ММФ </a:t>
            </a:r>
          </a:p>
          <a:p>
            <a:pPr algn="ctr"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6×21×4 мм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15096" y="877885"/>
            <a:ext cx="13358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3645" y="6132876"/>
            <a:ext cx="11801069" cy="455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Arial Narrow" panose="020B0606020202030204" pitchFamily="34" charset="0"/>
              </a:rPr>
              <a:t>Аналоги: </a:t>
            </a:r>
            <a:r>
              <a:rPr lang="en-US" dirty="0">
                <a:latin typeface="Arial Narrow" panose="020B0606020202030204" pitchFamily="34" charset="0"/>
              </a:rPr>
              <a:t>QPA3055D (</a:t>
            </a:r>
            <a:r>
              <a:rPr lang="ru-RU" dirty="0">
                <a:latin typeface="Arial Narrow" panose="020B0606020202030204" pitchFamily="34" charset="0"/>
              </a:rPr>
              <a:t>ф. </a:t>
            </a:r>
            <a:r>
              <a:rPr lang="en-US" dirty="0" err="1">
                <a:latin typeface="Arial Narrow" panose="020B0606020202030204" pitchFamily="34" charset="0"/>
              </a:rPr>
              <a:t>Qorvo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ru-RU" dirty="0">
                <a:latin typeface="Arial Narrow" panose="020B0606020202030204" pitchFamily="34" charset="0"/>
              </a:rPr>
              <a:t>США), </a:t>
            </a:r>
            <a:r>
              <a:rPr lang="en-US" dirty="0">
                <a:latin typeface="Arial Narrow" panose="020B0606020202030204" pitchFamily="34" charset="0"/>
              </a:rPr>
              <a:t>QPA3069 (</a:t>
            </a:r>
            <a:r>
              <a:rPr lang="ru-RU" dirty="0">
                <a:latin typeface="Arial Narrow" panose="020B0606020202030204" pitchFamily="34" charset="0"/>
              </a:rPr>
              <a:t>ф. </a:t>
            </a:r>
            <a:r>
              <a:rPr lang="en-US" dirty="0" err="1">
                <a:latin typeface="Arial Narrow" panose="020B0606020202030204" pitchFamily="34" charset="0"/>
              </a:rPr>
              <a:t>Qorvo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ru-RU" dirty="0">
                <a:latin typeface="Arial Narrow" panose="020B0606020202030204" pitchFamily="34" charset="0"/>
              </a:rPr>
              <a:t>США),</a:t>
            </a:r>
            <a:r>
              <a:rPr lang="en-US" dirty="0">
                <a:latin typeface="Arial Narrow" panose="020B0606020202030204" pitchFamily="34" charset="0"/>
              </a:rPr>
              <a:t>TGA2813 (</a:t>
            </a:r>
            <a:r>
              <a:rPr lang="ru-RU" dirty="0">
                <a:latin typeface="Arial Narrow" panose="020B0606020202030204" pitchFamily="34" charset="0"/>
              </a:rPr>
              <a:t>ф. </a:t>
            </a:r>
            <a:r>
              <a:rPr lang="en-US" dirty="0" err="1">
                <a:latin typeface="Arial Narrow" panose="020B0606020202030204" pitchFamily="34" charset="0"/>
              </a:rPr>
              <a:t>Qorvo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ru-RU" dirty="0">
                <a:latin typeface="Arial Narrow" panose="020B0606020202030204" pitchFamily="34" charset="0"/>
              </a:rPr>
              <a:t>США), </a:t>
            </a:r>
            <a:r>
              <a:rPr lang="en-US" dirty="0">
                <a:latin typeface="Arial Narrow" panose="020B0606020202030204" pitchFamily="34" charset="0"/>
              </a:rPr>
              <a:t>CMPA2735075F (</a:t>
            </a:r>
            <a:r>
              <a:rPr lang="ru-RU" dirty="0">
                <a:latin typeface="Arial Narrow" panose="020B0606020202030204" pitchFamily="34" charset="0"/>
              </a:rPr>
              <a:t>ф. </a:t>
            </a:r>
            <a:r>
              <a:rPr lang="en-US" dirty="0" err="1">
                <a:latin typeface="Arial Narrow" panose="020B0606020202030204" pitchFamily="34" charset="0"/>
              </a:rPr>
              <a:t>Wolfspeed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ru-RU" dirty="0">
                <a:latin typeface="Arial Narrow" panose="020B0606020202030204" pitchFamily="34" charset="0"/>
              </a:rPr>
              <a:t>США)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3645" y="3540456"/>
            <a:ext cx="6096000" cy="22621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b="1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Основные параметры: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Диапазон рабочих частот: 2,3 – 3,3 ГГц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</a:t>
            </a:r>
            <a:r>
              <a:rPr lang="ru-RU" baseline="-25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ВЫХ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: &gt; 80 Вт (P</a:t>
            </a:r>
            <a:r>
              <a:rPr lang="ru-RU" baseline="-25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ВХ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= 27 </a:t>
            </a: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дБм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)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К.П.Д.: &gt; 45 % (P</a:t>
            </a:r>
            <a:r>
              <a:rPr lang="ru-RU" baseline="-25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ВХ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= 27 </a:t>
            </a: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дБм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)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Ky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: &gt; 21  дБ (P</a:t>
            </a:r>
            <a:r>
              <a:rPr lang="ru-RU" baseline="-25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ВХ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= 27 </a:t>
            </a: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дБм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)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S21: &gt; 24 дБ</a:t>
            </a:r>
          </a:p>
          <a:p>
            <a:pPr lvl="0">
              <a:spcBef>
                <a:spcPts val="295"/>
              </a:spcBef>
              <a:spcAft>
                <a:spcPts val="0"/>
              </a:spcAft>
              <a:buSzPts val="1000"/>
              <a:tabLst>
                <a:tab pos="140335" algn="l"/>
              </a:tabLst>
            </a:pP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Питание: </a:t>
            </a: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</a:t>
            </a:r>
            <a:r>
              <a:rPr lang="ru-RU" baseline="-25000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п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= +28 В, </a:t>
            </a: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</a:t>
            </a:r>
            <a:r>
              <a:rPr lang="ru-RU" baseline="-25000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c_пок</a:t>
            </a:r>
            <a:r>
              <a:rPr lang="ru-RU" baseline="-25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= 1 А, </a:t>
            </a:r>
            <a:r>
              <a:rPr lang="ru-RU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U</a:t>
            </a:r>
            <a:r>
              <a:rPr lang="ru-RU" baseline="-25000" dirty="0" err="1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см</a:t>
            </a:r>
            <a:r>
              <a:rPr lang="ru-RU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= –2,33 В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114793817"/>
              </p:ext>
            </p:extLst>
          </p:nvPr>
        </p:nvGraphicFramePr>
        <p:xfrm>
          <a:off x="2265375" y="859458"/>
          <a:ext cx="3146425" cy="2458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672162301"/>
              </p:ext>
            </p:extLst>
          </p:nvPr>
        </p:nvGraphicFramePr>
        <p:xfrm>
          <a:off x="4761947" y="3527817"/>
          <a:ext cx="3185795" cy="246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22264776"/>
              </p:ext>
            </p:extLst>
          </p:nvPr>
        </p:nvGraphicFramePr>
        <p:xfrm>
          <a:off x="8216900" y="3581454"/>
          <a:ext cx="3395980" cy="2415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471826281"/>
              </p:ext>
            </p:extLst>
          </p:nvPr>
        </p:nvGraphicFramePr>
        <p:xfrm>
          <a:off x="5435600" y="841042"/>
          <a:ext cx="3360420" cy="2494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757740652"/>
              </p:ext>
            </p:extLst>
          </p:nvPr>
        </p:nvGraphicFramePr>
        <p:xfrm>
          <a:off x="8796020" y="852164"/>
          <a:ext cx="3395980" cy="249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E7343C-3865-4690-80BD-69ABAC051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905B03-7EF6-4EE2-BCD3-8B1037F269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03" y="1093810"/>
            <a:ext cx="2609314" cy="15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6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7665" y="250469"/>
            <a:ext cx="1060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GaN коммутатор 2 в 1 с диапазоном рабочих частот 0,5-6,0 ГГц </a:t>
            </a:r>
            <a:r>
              <a:rPr lang="en-US" sz="2400" b="1" dirty="0">
                <a:latin typeface="Arial Narrow" panose="020B0606020202030204" pitchFamily="34" charset="0"/>
              </a:rPr>
              <a:t>iSW-191-MB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5279" y="1063938"/>
            <a:ext cx="44120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Arial Narrow" panose="020B0606020202030204" pitchFamily="34" charset="0"/>
              </a:rPr>
              <a:t>Основные параметры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dirty="0">
                <a:latin typeface="Arial Narrow" panose="020B0606020202030204" pitchFamily="34" charset="0"/>
              </a:rPr>
              <a:t>Δ</a:t>
            </a:r>
            <a:r>
              <a:rPr lang="en-US" dirty="0">
                <a:latin typeface="Arial Narrow" panose="020B0606020202030204" pitchFamily="34" charset="0"/>
              </a:rPr>
              <a:t>f</a:t>
            </a:r>
            <a:r>
              <a:rPr lang="ru-RU" dirty="0">
                <a:latin typeface="Arial Narrow" panose="020B0606020202030204" pitchFamily="34" charset="0"/>
              </a:rPr>
              <a:t> = 0,5-6,0 ГГц;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 Narrow" panose="020B0606020202030204" pitchFamily="34" charset="0"/>
              </a:rPr>
              <a:t>S21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&lt; 1 </a:t>
            </a:r>
            <a:r>
              <a:rPr lang="ru-RU" dirty="0">
                <a:latin typeface="Arial Narrow" panose="020B0606020202030204" pitchFamily="34" charset="0"/>
              </a:rPr>
              <a:t>дБ;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 Narrow" panose="020B0606020202030204" pitchFamily="34" charset="0"/>
              </a:rPr>
              <a:t>S31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&lt; </a:t>
            </a:r>
            <a:r>
              <a:rPr lang="ru-RU" dirty="0">
                <a:latin typeface="Arial Narrow" panose="020B0606020202030204" pitchFamily="34" charset="0"/>
              </a:rPr>
              <a:t>минус 30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дБ;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 Narrow" panose="020B0606020202030204" pitchFamily="34" charset="0"/>
              </a:rPr>
              <a:t>P</a:t>
            </a:r>
            <a:r>
              <a:rPr lang="ru-RU" dirty="0" err="1">
                <a:latin typeface="Arial Narrow" panose="020B0606020202030204" pitchFamily="34" charset="0"/>
              </a:rPr>
              <a:t>вх</a:t>
            </a:r>
            <a:r>
              <a:rPr lang="ru-RU" dirty="0">
                <a:latin typeface="Arial Narrow" panose="020B0606020202030204" pitchFamily="34" charset="0"/>
              </a:rPr>
              <a:t> = 20 Вт;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U</a:t>
            </a:r>
            <a:r>
              <a:rPr lang="ru-RU" baseline="-25000" dirty="0">
                <a:latin typeface="Arial Narrow" panose="020B0606020202030204" pitchFamily="34" charset="0"/>
              </a:rPr>
              <a:t>уп1</a:t>
            </a:r>
            <a:r>
              <a:rPr lang="ru-RU" dirty="0">
                <a:latin typeface="Arial Narrow" panose="020B0606020202030204" pitchFamily="34" charset="0"/>
              </a:rPr>
              <a:t> = −40/0 В, U</a:t>
            </a:r>
            <a:r>
              <a:rPr lang="ru-RU" baseline="-25000" dirty="0">
                <a:latin typeface="Arial Narrow" panose="020B0606020202030204" pitchFamily="34" charset="0"/>
              </a:rPr>
              <a:t>уп2</a:t>
            </a:r>
            <a:r>
              <a:rPr lang="ru-RU" dirty="0">
                <a:latin typeface="Arial Narrow" panose="020B0606020202030204" pitchFamily="34" charset="0"/>
              </a:rPr>
              <a:t> = 0/−40 В;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38367" y="100397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rial Narrow" panose="020B0606020202030204" pitchFamily="34" charset="0"/>
            </a:endParaRP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5EF18943-F3FB-489B-80A2-3E5953CFE3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501085"/>
              </p:ext>
            </p:extLst>
          </p:nvPr>
        </p:nvGraphicFramePr>
        <p:xfrm>
          <a:off x="5361656" y="1210543"/>
          <a:ext cx="3103245" cy="2620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C08A3EA3-5339-431D-A58D-CA5C47084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096947"/>
              </p:ext>
            </p:extLst>
          </p:nvPr>
        </p:nvGraphicFramePr>
        <p:xfrm>
          <a:off x="8641760" y="1212934"/>
          <a:ext cx="3240405" cy="2617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8F402021-DA5C-4F54-9E83-954F465F6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81575"/>
              </p:ext>
            </p:extLst>
          </p:nvPr>
        </p:nvGraphicFramePr>
        <p:xfrm>
          <a:off x="512851" y="3952742"/>
          <a:ext cx="3103245" cy="2687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60FDC945-0EF5-4F26-B63D-EBE9DDFABA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32077"/>
              </p:ext>
            </p:extLst>
          </p:nvPr>
        </p:nvGraphicFramePr>
        <p:xfrm>
          <a:off x="8192529" y="3947841"/>
          <a:ext cx="3550559" cy="2845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E4809604-AE64-407E-971C-42CCCE032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966792"/>
              </p:ext>
            </p:extLst>
          </p:nvPr>
        </p:nvGraphicFramePr>
        <p:xfrm>
          <a:off x="4262520" y="3952611"/>
          <a:ext cx="3283585" cy="2845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783D122-DC3D-4DCF-A5EB-E4E279EA7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31EA56-64A8-495F-89AB-2DE99120B2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2910" y="988258"/>
            <a:ext cx="1876458" cy="179856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3BD114-C386-40FF-9621-CB68A63D34E7}"/>
              </a:ext>
            </a:extLst>
          </p:cNvPr>
          <p:cNvSpPr/>
          <p:nvPr/>
        </p:nvSpPr>
        <p:spPr>
          <a:xfrm>
            <a:off x="3424318" y="2878283"/>
            <a:ext cx="1308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5×6×2 мм</a:t>
            </a:r>
          </a:p>
        </p:txBody>
      </p:sp>
    </p:spTree>
    <p:extLst>
      <p:ext uri="{BB962C8B-B14F-4D97-AF65-F5344CB8AC3E}">
        <p14:creationId xmlns:p14="http://schemas.microsoft.com/office/powerpoint/2010/main" val="238507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13896B-B5D1-48FF-A1FF-9001A83A4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168119"/>
              </p:ext>
            </p:extLst>
          </p:nvPr>
        </p:nvGraphicFramePr>
        <p:xfrm>
          <a:off x="1076327" y="3602313"/>
          <a:ext cx="10061230" cy="309384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90874">
                  <a:extLst>
                    <a:ext uri="{9D8B030D-6E8A-4147-A177-3AD203B41FA5}">
                      <a16:colId xmlns:a16="http://schemas.microsoft.com/office/drawing/2014/main" val="2664476376"/>
                    </a:ext>
                  </a:extLst>
                </a:gridCol>
                <a:gridCol w="1633180">
                  <a:extLst>
                    <a:ext uri="{9D8B030D-6E8A-4147-A177-3AD203B41FA5}">
                      <a16:colId xmlns:a16="http://schemas.microsoft.com/office/drawing/2014/main" val="1694937047"/>
                    </a:ext>
                  </a:extLst>
                </a:gridCol>
                <a:gridCol w="1634294">
                  <a:extLst>
                    <a:ext uri="{9D8B030D-6E8A-4147-A177-3AD203B41FA5}">
                      <a16:colId xmlns:a16="http://schemas.microsoft.com/office/drawing/2014/main" val="1657791295"/>
                    </a:ext>
                  </a:extLst>
                </a:gridCol>
                <a:gridCol w="1634294">
                  <a:extLst>
                    <a:ext uri="{9D8B030D-6E8A-4147-A177-3AD203B41FA5}">
                      <a16:colId xmlns:a16="http://schemas.microsoft.com/office/drawing/2014/main" val="1217318748"/>
                    </a:ext>
                  </a:extLst>
                </a:gridCol>
                <a:gridCol w="1634294">
                  <a:extLst>
                    <a:ext uri="{9D8B030D-6E8A-4147-A177-3AD203B41FA5}">
                      <a16:colId xmlns:a16="http://schemas.microsoft.com/office/drawing/2014/main" val="618678709"/>
                    </a:ext>
                  </a:extLst>
                </a:gridCol>
                <a:gridCol w="1634294">
                  <a:extLst>
                    <a:ext uri="{9D8B030D-6E8A-4147-A177-3AD203B41FA5}">
                      <a16:colId xmlns:a16="http://schemas.microsoft.com/office/drawing/2014/main" val="3664757005"/>
                    </a:ext>
                  </a:extLst>
                </a:gridCol>
              </a:tblGrid>
              <a:tr h="493874">
                <a:tc>
                  <a:txBody>
                    <a:bodyPr/>
                    <a:lstStyle/>
                    <a:p>
                      <a:pPr marL="68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, ГГц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600" b="1" baseline="-25000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, дБ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(большой сигнал)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sz="1600" b="1" baseline="-25000" dirty="0" err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вых</a:t>
                      </a: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, Вт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600" b="1" baseline="-2500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lang="ru-RU" sz="1600" b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, А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КСВ</a:t>
                      </a:r>
                      <a:r>
                        <a:rPr lang="ru-RU" sz="1600" b="1" baseline="-25000" dirty="0" err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вх</a:t>
                      </a: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600" b="1" dirty="0" err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КСВ</a:t>
                      </a:r>
                      <a:r>
                        <a:rPr lang="ru-RU" sz="1600" b="1" baseline="-25000" dirty="0" err="1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вых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D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05223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685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IGPA-01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8,5 – 11,5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047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2,0 / 3,0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75777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692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IGPA-02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2,0 – 3,5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01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7,0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2,0 / 2,0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64223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69215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IGPA-03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2,0 – 18,0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041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3,6 / 2,0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9395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69215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IGPA-04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0,05 – 6,0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041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3,6 / 2,0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4564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69215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IGPA-05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1,0 – 8,0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041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60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3,6 / 2,0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8938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69215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IGPA-06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6,5 – 9,0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041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2,0 / 2,0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9665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69215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IGPA-07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2,3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– 3,3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041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1,0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2,1</a:t>
                      </a:r>
                      <a:r>
                        <a:rPr lang="ru-RU" sz="1600" baseline="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/ 2,1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69215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IGPA-08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8,5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– 11,5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041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2,2 / 2,2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69215"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IGPA-09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11,5</a:t>
                      </a:r>
                      <a:r>
                        <a:rPr lang="ru-RU" sz="1600" baseline="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" panose="020B0604020202020204" pitchFamily="34" charset="0"/>
                        </a:rPr>
                        <a:t>– 16,5</a:t>
                      </a:r>
                      <a:endParaRPr lang="ru-RU" sz="1600" dirty="0">
                        <a:effectLst/>
                        <a:latin typeface="Arial Narrow" panose="020B0606020202030204" pitchFamily="34" charset="0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marL="110490" marR="1041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anose="020B0606020202030204" pitchFamily="34" charset="0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2,5 / 2,5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02930" y="3043198"/>
            <a:ext cx="2365006" cy="335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>
              <a:lnSpc>
                <a:spcPct val="107000"/>
              </a:lnSpc>
            </a:pPr>
            <a:r>
              <a:rPr lang="en-US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IGPA-01</a:t>
            </a:r>
            <a:r>
              <a:rPr lang="ru-RU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IGPA-02</a:t>
            </a:r>
            <a:r>
              <a:rPr lang="ru-RU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IGPA-06</a:t>
            </a:r>
            <a:endParaRPr lang="ru-RU" sz="16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97794" y="3108965"/>
            <a:ext cx="2412135" cy="2530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9215">
              <a:lnSpc>
                <a:spcPts val="1200"/>
              </a:lnSpc>
            </a:pPr>
            <a:r>
              <a:rPr lang="en-US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IGPA-03</a:t>
            </a:r>
            <a:r>
              <a:rPr lang="ru-RU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IGPA-04</a:t>
            </a:r>
            <a:r>
              <a:rPr lang="ru-RU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IGPA-05</a:t>
            </a:r>
            <a:r>
              <a:rPr lang="ru-RU" sz="1600" b="1" dirty="0"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4206941" y="829713"/>
            <a:ext cx="3433960" cy="23409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97751" y="3126953"/>
            <a:ext cx="224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Функциональная схема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2782" y="131642"/>
            <a:ext cx="8808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Ряд СВЧ лабораторных усилителей мощности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23EEBB-2B4E-49E9-BEBF-F02A66C66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874" y="870697"/>
            <a:ext cx="2337062" cy="24117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7CF52F-166C-4745-A547-C54361003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516" y="891392"/>
            <a:ext cx="2107610" cy="221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93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5678" y="212906"/>
            <a:ext cx="825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Ряд пассивных СВЧ аттенюаторов на основе </a:t>
            </a:r>
            <a:r>
              <a:rPr lang="en-US" sz="2400" b="1" dirty="0" err="1">
                <a:latin typeface="Arial Narrow" panose="020B0606020202030204" pitchFamily="34" charset="0"/>
              </a:rPr>
              <a:t>AlN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ru-RU" sz="2400" b="1" dirty="0">
                <a:latin typeface="Arial Narrow" panose="020B0606020202030204" pitchFamily="34" charset="0"/>
              </a:rPr>
              <a:t>/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latin typeface="Arial Narrow" panose="020B0606020202030204" pitchFamily="34" charset="0"/>
              </a:rPr>
              <a:t>SiC</a:t>
            </a:r>
            <a:r>
              <a:rPr lang="ru-RU" sz="2400" b="1" dirty="0">
                <a:latin typeface="Arial Narrow" panose="020B0606020202030204" pitchFamily="34" charset="0"/>
              </a:rPr>
              <a:t> /</a:t>
            </a:r>
            <a:r>
              <a:rPr lang="en-US" sz="2400" b="1" dirty="0">
                <a:latin typeface="Arial Narrow" panose="020B0606020202030204" pitchFamily="34" charset="0"/>
              </a:rPr>
              <a:t> Si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93011" y="804352"/>
            <a:ext cx="88469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rial Narrow" panose="020B0606020202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CDF8E5-49F7-45DB-A230-80997DE8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5E03DA6-C17F-4877-A1D0-0FBAF1AB841D}"/>
              </a:ext>
            </a:extLst>
          </p:cNvPr>
          <p:cNvSpPr/>
          <p:nvPr/>
        </p:nvSpPr>
        <p:spPr>
          <a:xfrm>
            <a:off x="4505038" y="880151"/>
            <a:ext cx="2907698" cy="334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Arial Narrow" panose="020B0606020202030204" pitchFamily="34" charset="0"/>
              </a:rPr>
              <a:t>iFA-830-D…iFA-844-D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К</a:t>
            </a:r>
            <a:r>
              <a:rPr lang="ru-RU" sz="2400" baseline="-25000" dirty="0" err="1">
                <a:latin typeface="Arial Narrow" panose="020B0606020202030204" pitchFamily="34" charset="0"/>
              </a:rPr>
              <a:t>осл</a:t>
            </a:r>
            <a:r>
              <a:rPr lang="ru-RU" sz="2400" dirty="0">
                <a:latin typeface="Arial Narrow" panose="020B0606020202030204" pitchFamily="34" charset="0"/>
              </a:rPr>
              <a:t> = 0…30 дБ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>
                <a:latin typeface="Arial Narrow" panose="020B0606020202030204" pitchFamily="34" charset="0"/>
              </a:rPr>
              <a:t>α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</a:rPr>
              <a:t>&lt; 0</a:t>
            </a:r>
            <a:r>
              <a:rPr lang="ru-RU" sz="2400" dirty="0">
                <a:latin typeface="Arial Narrow" panose="020B0606020202030204" pitchFamily="34" charset="0"/>
              </a:rPr>
              <a:t>,4 дБ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Arial Narrow" panose="020B0606020202030204" pitchFamily="34" charset="0"/>
              </a:rPr>
              <a:t>Δ</a:t>
            </a:r>
            <a:r>
              <a:rPr lang="en-US" sz="2400" dirty="0">
                <a:latin typeface="Arial Narrow" panose="020B0606020202030204" pitchFamily="34" charset="0"/>
              </a:rPr>
              <a:t>f =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</a:t>
            </a:r>
            <a:r>
              <a:rPr lang="ru-RU" sz="24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ГГц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ru-RU" sz="2400" baseline="-25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вх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2 Вт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КСВ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&lt;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 </a:t>
            </a:r>
            <a:endParaRPr lang="en-US" sz="2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E4A371-76B9-4218-B4B5-FA3D3B091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4" y="4342116"/>
            <a:ext cx="2696027" cy="18493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B9C27-A9F6-4162-A34D-C4AF2155B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23" y="4498874"/>
            <a:ext cx="2248067" cy="14063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BA24D7-56D1-4663-A336-A442E6D284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40" y="4708472"/>
            <a:ext cx="1886666" cy="134517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8C25F29-80EA-4551-80E4-DCB3FA5630ED}"/>
              </a:ext>
            </a:extLst>
          </p:cNvPr>
          <p:cNvSpPr/>
          <p:nvPr/>
        </p:nvSpPr>
        <p:spPr>
          <a:xfrm>
            <a:off x="960235" y="959600"/>
            <a:ext cx="404569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Arial Narrow" panose="020B0606020202030204" pitchFamily="34" charset="0"/>
              </a:rPr>
              <a:t>iFA-8</a:t>
            </a:r>
            <a:r>
              <a:rPr lang="en-US" sz="2400" b="1" dirty="0">
                <a:latin typeface="Arial Narrow" panose="020B0606020202030204" pitchFamily="34" charset="0"/>
              </a:rPr>
              <a:t>11</a:t>
            </a:r>
            <a:r>
              <a:rPr lang="ru-RU" sz="2400" b="1" dirty="0">
                <a:latin typeface="Arial Narrow" panose="020B0606020202030204" pitchFamily="34" charset="0"/>
              </a:rPr>
              <a:t>-D…iFA-823-D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К</a:t>
            </a:r>
            <a:r>
              <a:rPr lang="ru-RU" sz="2400" baseline="-25000" dirty="0" err="1">
                <a:latin typeface="Arial Narrow" panose="020B0606020202030204" pitchFamily="34" charset="0"/>
              </a:rPr>
              <a:t>осл</a:t>
            </a:r>
            <a:r>
              <a:rPr lang="ru-RU" sz="2400" dirty="0">
                <a:latin typeface="Arial Narrow" panose="020B0606020202030204" pitchFamily="34" charset="0"/>
              </a:rPr>
              <a:t> = 0…20 дБ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Arial Narrow" panose="020B0606020202030204" pitchFamily="34" charset="0"/>
              </a:rPr>
              <a:t>α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</a:rPr>
              <a:t>&lt; 0</a:t>
            </a:r>
            <a:r>
              <a:rPr lang="ru-RU" sz="2400" dirty="0">
                <a:latin typeface="Arial Narrow" panose="020B0606020202030204" pitchFamily="34" charset="0"/>
              </a:rPr>
              <a:t>,5 дБ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Arial Narrow" panose="020B0606020202030204" pitchFamily="34" charset="0"/>
              </a:rPr>
              <a:t>Δ</a:t>
            </a:r>
            <a:r>
              <a:rPr lang="en-US" sz="2400" dirty="0">
                <a:latin typeface="Arial Narrow" panose="020B0606020202030204" pitchFamily="34" charset="0"/>
              </a:rPr>
              <a:t>f =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 ГГц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ru-RU" sz="2400" baseline="-25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вх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15 Вт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КСВ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&lt;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 </a:t>
            </a:r>
            <a:endParaRPr lang="en-US" sz="2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5D5AF3-6ACF-4673-AE9D-55A0A24827D6}"/>
              </a:ext>
            </a:extLst>
          </p:cNvPr>
          <p:cNvSpPr/>
          <p:nvPr/>
        </p:nvSpPr>
        <p:spPr>
          <a:xfrm>
            <a:off x="8273061" y="880151"/>
            <a:ext cx="4045690" cy="334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Arial Narrow" panose="020B0606020202030204" pitchFamily="34" charset="0"/>
              </a:rPr>
              <a:t>iFA-850-D…iFA-864-D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err="1">
                <a:latin typeface="Arial Narrow" panose="020B0606020202030204" pitchFamily="34" charset="0"/>
              </a:rPr>
              <a:t>К</a:t>
            </a:r>
            <a:r>
              <a:rPr lang="ru-RU" sz="2400" baseline="-25000" dirty="0" err="1">
                <a:latin typeface="Arial Narrow" panose="020B0606020202030204" pitchFamily="34" charset="0"/>
              </a:rPr>
              <a:t>осл</a:t>
            </a:r>
            <a:r>
              <a:rPr lang="ru-RU" sz="2400" dirty="0">
                <a:latin typeface="Arial Narrow" panose="020B0606020202030204" pitchFamily="34" charset="0"/>
              </a:rPr>
              <a:t> = 0…30 дБ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400" dirty="0">
                <a:latin typeface="Arial Narrow" panose="020B0606020202030204" pitchFamily="34" charset="0"/>
              </a:rPr>
              <a:t>α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</a:rPr>
              <a:t>&lt; 0</a:t>
            </a:r>
            <a:r>
              <a:rPr lang="ru-RU" sz="2400" dirty="0">
                <a:latin typeface="Arial Narrow" panose="020B0606020202030204" pitchFamily="34" charset="0"/>
              </a:rPr>
              <a:t>,3 дБ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Arial Narrow" panose="020B0606020202030204" pitchFamily="34" charset="0"/>
              </a:rPr>
              <a:t>Δ</a:t>
            </a:r>
            <a:r>
              <a:rPr lang="en-US" sz="2400" dirty="0">
                <a:latin typeface="Arial Narrow" panose="020B0606020202030204" pitchFamily="34" charset="0"/>
              </a:rPr>
              <a:t>f =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</a:t>
            </a:r>
            <a:r>
              <a:rPr lang="ru-RU" sz="24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 ГГц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ru-RU" sz="2400" baseline="-25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вх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5 Вт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КСВ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&lt;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 </a:t>
            </a:r>
            <a:endParaRPr lang="en-US" sz="2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11EA5-D4D2-4A9C-AB90-6AB906100102}"/>
              </a:ext>
            </a:extLst>
          </p:cNvPr>
          <p:cNvSpPr txBox="1"/>
          <p:nvPr/>
        </p:nvSpPr>
        <p:spPr>
          <a:xfrm>
            <a:off x="1706347" y="6101024"/>
            <a:ext cx="59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 Narrow" panose="020B0606020202030204" pitchFamily="34" charset="0"/>
              </a:rPr>
              <a:t>AlN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6C3A7-7721-44B5-964E-AD81272DFC1D}"/>
              </a:ext>
            </a:extLst>
          </p:cNvPr>
          <p:cNvSpPr txBox="1"/>
          <p:nvPr/>
        </p:nvSpPr>
        <p:spPr>
          <a:xfrm>
            <a:off x="5635245" y="6101024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Si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FC0C32-BDA4-4FFA-8CE0-ACE17F98EDA5}"/>
              </a:ext>
            </a:extLst>
          </p:cNvPr>
          <p:cNvSpPr txBox="1"/>
          <p:nvPr/>
        </p:nvSpPr>
        <p:spPr>
          <a:xfrm>
            <a:off x="9087115" y="6101025"/>
            <a:ext cx="59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 Narrow" panose="020B0606020202030204" pitchFamily="34" charset="0"/>
              </a:rPr>
              <a:t>SiC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2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44925" y="238187"/>
            <a:ext cx="668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 Narrow" panose="020B0606020202030204" pitchFamily="34" charset="0"/>
              </a:rPr>
              <a:t>ООО «ИПК «Электрон-Маш»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2814" y="1912456"/>
            <a:ext cx="6646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latin typeface="Arial Narrow" panose="020B0606020202030204" pitchFamily="34" charset="0"/>
              </a:rPr>
              <a:t>СПАСИБО ЗА ВНИМАНИЕ!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557C4-E963-459E-A455-E8F0B40D9056}"/>
              </a:ext>
            </a:extLst>
          </p:cNvPr>
          <p:cNvSpPr txBox="1"/>
          <p:nvPr/>
        </p:nvSpPr>
        <p:spPr>
          <a:xfrm>
            <a:off x="3531270" y="3832040"/>
            <a:ext cx="5111198" cy="129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Arial Narrow" panose="020B0606020202030204" pitchFamily="34" charset="0"/>
              </a:rPr>
              <a:t>Телефон: </a:t>
            </a:r>
            <a:r>
              <a:rPr lang="ru-RU" sz="2800" dirty="0">
                <a:latin typeface="Arial Narrow" panose="020B0606020202030204" pitchFamily="34" charset="0"/>
              </a:rPr>
              <a:t>+7 (495) 761-75-23,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err="1">
                <a:latin typeface="Arial Narrow" panose="020B0606020202030204" pitchFamily="34" charset="0"/>
              </a:rPr>
              <a:t>Email</a:t>
            </a:r>
            <a:r>
              <a:rPr lang="ru-RU" sz="2800" b="1" dirty="0">
                <a:latin typeface="Arial Narrow" panose="020B0606020202030204" pitchFamily="34" charset="0"/>
              </a:rPr>
              <a:t>: </a:t>
            </a:r>
            <a:r>
              <a:rPr lang="ru-RU" sz="2800" dirty="0">
                <a:latin typeface="Arial Narrow" panose="020B0606020202030204" pitchFamily="34" charset="0"/>
              </a:rPr>
              <a:t>info@electron-engine.ru</a:t>
            </a:r>
          </a:p>
        </p:txBody>
      </p:sp>
    </p:spTree>
    <p:extLst>
      <p:ext uri="{BB962C8B-B14F-4D97-AF65-F5344CB8AC3E}">
        <p14:creationId xmlns:p14="http://schemas.microsoft.com/office/powerpoint/2010/main" val="101374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2505" y="361297"/>
            <a:ext cx="1021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ООО «ИПК «Электрон-Маш» - разработчик ЭКБ и измерительного оборудования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809" y="1225689"/>
            <a:ext cx="95501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Синтезаторы частоты со встроенным ГУН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Генераторы, управляемые напряжением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Смесители частоты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Модули СВЧ усилителей мощности со встроенным фазовращателем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Модули СВЧ усилителей мощности с выходной мощностью до 100 Вт</a:t>
            </a: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Лабораторные СВЧ усилители с выходной мощностью до 50 Вт и диапазоном рабочих частот до 18 ГГц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Фиксированные пассивные СВЧ аттенюаторы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A0F0F7-FC65-4585-85F6-F60DED17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6932" y="212906"/>
            <a:ext cx="10578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Малопотребляющие целочисленные СВЧ-синтезаторы частоты </a:t>
            </a: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со встроенным генератором серии </a:t>
            </a:r>
            <a:r>
              <a:rPr lang="en-US" sz="2400" b="1" dirty="0" err="1">
                <a:latin typeface="Arial Narrow" panose="020B0606020202030204" pitchFamily="34" charset="0"/>
              </a:rPr>
              <a:t>iVCO</a:t>
            </a:r>
            <a:r>
              <a:rPr lang="en-US" sz="2400" b="1" dirty="0">
                <a:latin typeface="Arial Narrow" panose="020B0606020202030204" pitchFamily="34" charset="0"/>
              </a:rPr>
              <a:t>-</a:t>
            </a:r>
            <a:r>
              <a:rPr lang="ru-RU" sz="2400" b="1" dirty="0">
                <a:latin typeface="Arial Narrow" panose="020B0606020202030204" pitchFamily="34" charset="0"/>
              </a:rPr>
              <a:t>30</a:t>
            </a:r>
            <a:r>
              <a:rPr lang="en-US" sz="2400" b="1" dirty="0">
                <a:latin typeface="Arial Narrow" panose="020B0606020202030204" pitchFamily="34" charset="0"/>
              </a:rPr>
              <a:t>X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93011" y="804352"/>
            <a:ext cx="88469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0650" y="1617436"/>
            <a:ext cx="11094950" cy="388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800" dirty="0">
                <a:latin typeface="Arial Narrow" panose="020B0606020202030204" pitchFamily="34" charset="0"/>
              </a:rPr>
              <a:t>Δ</a:t>
            </a:r>
            <a:r>
              <a:rPr lang="en-US" sz="2800" dirty="0">
                <a:latin typeface="Arial Narrow" panose="020B0606020202030204" pitchFamily="34" charset="0"/>
              </a:rPr>
              <a:t>f =</a:t>
            </a: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0,8 до 1,6 ГГц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ru-RU" sz="2800" baseline="-25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вых</a:t>
            </a: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10 </a:t>
            </a:r>
            <a:r>
              <a:rPr lang="ru-RU" sz="28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дБм</a:t>
            </a: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СПФШ 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@10</a:t>
            </a: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КГц= минус 95 </a:t>
            </a:r>
            <a:r>
              <a:rPr lang="ru-RU" sz="28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дБн</a:t>
            </a: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/Гц 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ru-RU" sz="2800" baseline="-25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</a:t>
            </a: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МГц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Размеры корпуса: 32х 22,5 мм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Особенности: встроенная схема ФАПЧ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32998F-3FB0-407D-A78D-1CDC5A999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804" y="1956429"/>
            <a:ext cx="3907592" cy="32841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7CF563-5506-4C92-959C-7C8606BC30D5}"/>
              </a:ext>
            </a:extLst>
          </p:cNvPr>
          <p:cNvSpPr txBox="1"/>
          <p:nvPr/>
        </p:nvSpPr>
        <p:spPr>
          <a:xfrm>
            <a:off x="8233467" y="5240564"/>
            <a:ext cx="1471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 Narrow" panose="020B0606020202030204" pitchFamily="34" charset="0"/>
              </a:rPr>
              <a:t>iVCO</a:t>
            </a:r>
            <a:r>
              <a:rPr lang="en-US" sz="2400" b="1" dirty="0">
                <a:latin typeface="Arial Narrow" panose="020B0606020202030204" pitchFamily="34" charset="0"/>
              </a:rPr>
              <a:t>-</a:t>
            </a:r>
            <a:r>
              <a:rPr lang="ru-RU" sz="2400" b="1" dirty="0">
                <a:latin typeface="Arial Narrow" panose="020B0606020202030204" pitchFamily="34" charset="0"/>
              </a:rPr>
              <a:t>30</a:t>
            </a:r>
            <a:r>
              <a:rPr lang="en-US" sz="2400" b="1" dirty="0">
                <a:latin typeface="Arial Narrow" panose="020B0606020202030204" pitchFamily="34" charset="0"/>
              </a:rPr>
              <a:t>X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0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6932" y="212906"/>
            <a:ext cx="10578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Генераторы, управляемые напряжением </a:t>
            </a: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серии </a:t>
            </a:r>
            <a:r>
              <a:rPr lang="en-US" sz="2400" b="1" dirty="0">
                <a:latin typeface="Arial Narrow" panose="020B0606020202030204" pitchFamily="34" charset="0"/>
              </a:rPr>
              <a:t>iVCO-20X</a:t>
            </a:r>
            <a:r>
              <a:rPr lang="ru-RU" sz="2400" b="1" dirty="0">
                <a:latin typeface="Arial Narrow" panose="020B0606020202030204" pitchFamily="34" charset="0"/>
              </a:rPr>
              <a:t> / </a:t>
            </a:r>
            <a:r>
              <a:rPr lang="en-US" sz="2400" b="1" dirty="0">
                <a:latin typeface="Arial Narrow" panose="020B0606020202030204" pitchFamily="34" charset="0"/>
              </a:rPr>
              <a:t>iVCO-2</a:t>
            </a:r>
            <a:r>
              <a:rPr lang="ru-RU" sz="2400" b="1" dirty="0">
                <a:latin typeface="Arial Narrow" panose="020B0606020202030204" pitchFamily="34" charset="0"/>
              </a:rPr>
              <a:t>2</a:t>
            </a:r>
            <a:r>
              <a:rPr lang="en-US" sz="2400" b="1" dirty="0">
                <a:latin typeface="Arial Narrow" panose="020B0606020202030204" pitchFamily="34" charset="0"/>
              </a:rPr>
              <a:t>X</a:t>
            </a:r>
            <a:r>
              <a:rPr lang="ru-RU" sz="2400" b="1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93011" y="804352"/>
            <a:ext cx="88469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9009" y="1475451"/>
            <a:ext cx="1109495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Arial Narrow" panose="020B0606020202030204" pitchFamily="34" charset="0"/>
              </a:rPr>
              <a:t>Δ</a:t>
            </a:r>
            <a:r>
              <a:rPr lang="en-US" sz="2400" dirty="0">
                <a:latin typeface="Arial Narrow" panose="020B0606020202030204" pitchFamily="34" charset="0"/>
              </a:rPr>
              <a:t>f =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 МГц </a:t>
            </a:r>
            <a:r>
              <a:rPr lang="ru-RU" sz="24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4,45 ГГц / 0,7 </a:t>
            </a:r>
            <a:r>
              <a:rPr lang="ru-RU" sz="24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5,3 ГГц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ru-RU" sz="2400" baseline="-25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вых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13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дБм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14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дБм</a:t>
            </a:r>
            <a:endParaRPr lang="ru-RU" sz="2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СПФШ 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@10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КГц= минус 100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дБн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/Гц / минус 88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дБн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/Гц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Размеры корпуса: 12,7х12,7 мм / 5х5 мм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Особенности: корпус соответствует СК-605 / герметичный корпус 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QLCC6/8</a:t>
            </a:r>
            <a:endParaRPr lang="ru-RU" sz="2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2696" t="30633" r="50637" b="18514"/>
          <a:stretch/>
        </p:blipFill>
        <p:spPr>
          <a:xfrm>
            <a:off x="2299003" y="4260829"/>
            <a:ext cx="2310912" cy="19899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9B063-B770-48D4-A821-9E3C21B84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99" t="32476" r="51008" b="24873"/>
          <a:stretch/>
        </p:blipFill>
        <p:spPr>
          <a:xfrm>
            <a:off x="6701954" y="4773824"/>
            <a:ext cx="1326245" cy="11305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0F86E2-1DE9-4B98-9566-D215B94654B5}"/>
              </a:ext>
            </a:extLst>
          </p:cNvPr>
          <p:cNvSpPr txBox="1"/>
          <p:nvPr/>
        </p:nvSpPr>
        <p:spPr>
          <a:xfrm>
            <a:off x="2718891" y="6139500"/>
            <a:ext cx="1471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iVCO-20X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93708-1A82-40C5-A441-E016798EE0AA}"/>
              </a:ext>
            </a:extLst>
          </p:cNvPr>
          <p:cNvSpPr txBox="1"/>
          <p:nvPr/>
        </p:nvSpPr>
        <p:spPr>
          <a:xfrm>
            <a:off x="6869263" y="6140633"/>
            <a:ext cx="1326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iVCO-2</a:t>
            </a:r>
            <a:r>
              <a:rPr lang="ru-RU" sz="2400" b="1" dirty="0">
                <a:latin typeface="Arial Narrow" panose="020B0606020202030204" pitchFamily="34" charset="0"/>
              </a:rPr>
              <a:t>2</a:t>
            </a:r>
            <a:r>
              <a:rPr lang="en-US" sz="2400" b="1" dirty="0">
                <a:latin typeface="Arial Narrow" panose="020B0606020202030204" pitchFamily="34" charset="0"/>
              </a:rPr>
              <a:t>X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6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6932" y="212906"/>
            <a:ext cx="10578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Arial Narrow" panose="020B0606020202030204" pitchFamily="34" charset="0"/>
              </a:rPr>
              <a:t>Высоколинейные</a:t>
            </a:r>
            <a:r>
              <a:rPr lang="ru-RU" sz="2400" b="1" dirty="0">
                <a:latin typeface="Arial Narrow" panose="020B0606020202030204" pitchFamily="34" charset="0"/>
              </a:rPr>
              <a:t> СВЧ-смесители </a:t>
            </a: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серии iMIX-40X / </a:t>
            </a:r>
            <a:r>
              <a:rPr lang="en-US" sz="2400" b="1" dirty="0">
                <a:latin typeface="Arial Narrow" panose="020B0606020202030204" pitchFamily="34" charset="0"/>
              </a:rPr>
              <a:t>iMIX-41</a:t>
            </a:r>
            <a:r>
              <a:rPr lang="ru-RU" sz="2400" b="1" dirty="0">
                <a:latin typeface="Arial Narrow" panose="020B0606020202030204" pitchFamily="34" charset="0"/>
              </a:rPr>
              <a:t>Х / </a:t>
            </a:r>
            <a:r>
              <a:rPr lang="en-US" sz="2400" b="1" dirty="0">
                <a:latin typeface="Arial Narrow" panose="020B0606020202030204" pitchFamily="34" charset="0"/>
              </a:rPr>
              <a:t>iMIX-4</a:t>
            </a:r>
            <a:r>
              <a:rPr lang="ru-RU" sz="2400" b="1" dirty="0">
                <a:latin typeface="Arial Narrow" panose="020B0606020202030204" pitchFamily="34" charset="0"/>
              </a:rPr>
              <a:t>2Х / </a:t>
            </a:r>
            <a:r>
              <a:rPr lang="en-US" sz="2400" b="1" dirty="0">
                <a:latin typeface="Arial Narrow" panose="020B0606020202030204" pitchFamily="34" charset="0"/>
              </a:rPr>
              <a:t>iMIX-43</a:t>
            </a:r>
            <a:r>
              <a:rPr lang="ru-RU" sz="2400" b="1" dirty="0">
                <a:latin typeface="Arial Narrow" panose="020B0606020202030204" pitchFamily="34" charset="0"/>
              </a:rPr>
              <a:t>Х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6073" y="1507144"/>
            <a:ext cx="11030400" cy="372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dirty="0">
                <a:latin typeface="Arial Narrow" panose="020B0606020202030204" pitchFamily="34" charset="0"/>
              </a:rPr>
              <a:t>Δ</a:t>
            </a:r>
            <a:r>
              <a:rPr lang="en-US" sz="2000" dirty="0">
                <a:latin typeface="Arial Narrow" panose="020B0606020202030204" pitchFamily="34" charset="0"/>
              </a:rPr>
              <a:t>f =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0,6 МГц </a:t>
            </a:r>
            <a:r>
              <a:rPr lang="ru-RU" sz="2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ГГц</a:t>
            </a:r>
            <a:r>
              <a:rPr lang="en-US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0,6 МГц </a:t>
            </a:r>
            <a:r>
              <a:rPr lang="ru-RU" sz="2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ГГц</a:t>
            </a:r>
            <a:r>
              <a:rPr lang="en-US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1,2 </a:t>
            </a:r>
            <a:r>
              <a:rPr lang="ru-RU" sz="2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 ГГц</a:t>
            </a:r>
            <a:r>
              <a:rPr lang="en-US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5 МГц </a:t>
            </a:r>
            <a:r>
              <a:rPr lang="ru-RU" sz="20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4,2 ГГц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2000" baseline="-25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9 дБ</a:t>
            </a:r>
            <a:r>
              <a:rPr lang="en-US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9 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дБ / 8 дБ / -7 дБ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Встроенные усилители промежуточной частоты и гетеродина / встроенный усилитель гетеродина / встроенный усилитель промежуточной частоты / без встроенных усилителей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Arial Narrow" panose="020B0606020202030204" pitchFamily="34" charset="0"/>
              </a:rPr>
              <a:t>iMIX-40X / </a:t>
            </a:r>
            <a:r>
              <a:rPr lang="en-US" sz="2000" dirty="0">
                <a:latin typeface="Arial Narrow" panose="020B0606020202030204" pitchFamily="34" charset="0"/>
              </a:rPr>
              <a:t>iMIX-41</a:t>
            </a:r>
            <a:r>
              <a:rPr lang="ru-RU" sz="2000" dirty="0">
                <a:latin typeface="Arial Narrow" panose="020B0606020202030204" pitchFamily="34" charset="0"/>
              </a:rPr>
              <a:t>Х / </a:t>
            </a:r>
            <a:r>
              <a:rPr lang="en-US" sz="2000" dirty="0">
                <a:latin typeface="Arial Narrow" panose="020B0606020202030204" pitchFamily="34" charset="0"/>
              </a:rPr>
              <a:t>iMIX-4</a:t>
            </a:r>
            <a:r>
              <a:rPr lang="ru-RU" sz="2000" dirty="0">
                <a:latin typeface="Arial Narrow" panose="020B0606020202030204" pitchFamily="34" charset="0"/>
              </a:rPr>
              <a:t>2Х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 – двойные балансные смесители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 Narrow" panose="020B0606020202030204" pitchFamily="34" charset="0"/>
              </a:rPr>
              <a:t>iMIX-43</a:t>
            </a:r>
            <a:r>
              <a:rPr lang="ru-RU" sz="2000" dirty="0">
                <a:latin typeface="Arial Narrow" panose="020B0606020202030204" pitchFamily="34" charset="0"/>
              </a:rPr>
              <a:t>Х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 – тройной балансный смеситель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Размер корпусов 12,7 х 12,7 мм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74255A-0E93-450D-9761-745C5AC4C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537" y="4582515"/>
            <a:ext cx="1906555" cy="15800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02F615-A7AE-4E6F-AFB1-9F3A52A6141D}"/>
              </a:ext>
            </a:extLst>
          </p:cNvPr>
          <p:cNvSpPr txBox="1"/>
          <p:nvPr/>
        </p:nvSpPr>
        <p:spPr>
          <a:xfrm>
            <a:off x="1016450" y="6273569"/>
            <a:ext cx="1396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iMIX-40X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DA30C-66E7-4A5B-B599-D540BEDF751B}"/>
              </a:ext>
            </a:extLst>
          </p:cNvPr>
          <p:cNvSpPr txBox="1"/>
          <p:nvPr/>
        </p:nvSpPr>
        <p:spPr>
          <a:xfrm>
            <a:off x="4055685" y="6240539"/>
            <a:ext cx="1316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iMIX-41</a:t>
            </a:r>
            <a:r>
              <a:rPr lang="ru-RU" sz="2400" b="1" dirty="0">
                <a:latin typeface="Arial Narrow" panose="020B0606020202030204" pitchFamily="34" charset="0"/>
              </a:rPr>
              <a:t>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9CF558-7BA4-4F88-8873-304650440130}"/>
              </a:ext>
            </a:extLst>
          </p:cNvPr>
          <p:cNvSpPr txBox="1"/>
          <p:nvPr/>
        </p:nvSpPr>
        <p:spPr>
          <a:xfrm>
            <a:off x="6951611" y="6240539"/>
            <a:ext cx="1396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iMIX-4</a:t>
            </a:r>
            <a:r>
              <a:rPr lang="ru-RU" sz="2400" b="1" dirty="0">
                <a:latin typeface="Arial Narrow" panose="020B0606020202030204" pitchFamily="34" charset="0"/>
              </a:rPr>
              <a:t>2Х 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2B5EEF-4F29-4B9D-A3ED-8C12A16C87EF}"/>
              </a:ext>
            </a:extLst>
          </p:cNvPr>
          <p:cNvSpPr txBox="1"/>
          <p:nvPr/>
        </p:nvSpPr>
        <p:spPr>
          <a:xfrm>
            <a:off x="9797740" y="6240538"/>
            <a:ext cx="1467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arrow" panose="020B0606020202030204" pitchFamily="34" charset="0"/>
              </a:rPr>
              <a:t>iMIX-43</a:t>
            </a:r>
            <a:r>
              <a:rPr lang="ru-RU" sz="2400" b="1" dirty="0">
                <a:latin typeface="Arial Narrow" panose="020B0606020202030204" pitchFamily="34" charset="0"/>
              </a:rPr>
              <a:t>Х 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12038C-C00D-4BA0-BAAC-5B0EAAFB0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23" t="26933" r="52037" b="22625"/>
          <a:stretch/>
        </p:blipFill>
        <p:spPr>
          <a:xfrm>
            <a:off x="3835651" y="4719556"/>
            <a:ext cx="1756162" cy="155401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14AEFE2-C4F3-4EE2-A8D9-36C808E2F2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35" t="27425" r="51233" b="22094"/>
          <a:stretch/>
        </p:blipFill>
        <p:spPr>
          <a:xfrm>
            <a:off x="6610875" y="4665604"/>
            <a:ext cx="1906556" cy="149700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D518232-C773-498D-9020-3BFBB0E664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9" y="4665604"/>
            <a:ext cx="2043112" cy="17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3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8492" y="141096"/>
            <a:ext cx="776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11" y="2381412"/>
            <a:ext cx="6151012" cy="42986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51115" y="2882875"/>
            <a:ext cx="124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23×25×8 мм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25800" y="994783"/>
            <a:ext cx="8966200" cy="1413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 Narrow" panose="020B0606020202030204" pitchFamily="34" charset="0"/>
              </a:rPr>
              <a:t>Управление фазой КМОП/TTL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 Narrow" panose="020B0606020202030204" pitchFamily="34" charset="0"/>
              </a:rPr>
              <a:t>Цепи ESD защиты по управляющим выводам и выводам питания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Arial Narrow" panose="020B0606020202030204" pitchFamily="34" charset="0"/>
              </a:rPr>
              <a:t>Встроенный драйвер, обеспечивающий необходимый ток по цепи смещения усилителя.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48492" y="63447"/>
            <a:ext cx="7578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Модули СВЧ усилителей мощности со встроенным </a:t>
            </a: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фазовращателем </a:t>
            </a:r>
            <a:r>
              <a:rPr lang="en-US" sz="2400" b="1" dirty="0">
                <a:latin typeface="Arial Narrow" panose="020B0606020202030204" pitchFamily="34" charset="0"/>
              </a:rPr>
              <a:t>iPF-701-M</a:t>
            </a:r>
            <a:r>
              <a:rPr lang="ru-RU" sz="2400" b="1" dirty="0">
                <a:latin typeface="Arial Narrow" panose="020B0606020202030204" pitchFamily="34" charset="0"/>
              </a:rPr>
              <a:t> / </a:t>
            </a:r>
            <a:r>
              <a:rPr lang="en-US" sz="2400" b="1" dirty="0">
                <a:latin typeface="Arial Narrow" panose="020B0606020202030204" pitchFamily="34" charset="0"/>
              </a:rPr>
              <a:t>iPF-703-M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1616" y="3313294"/>
            <a:ext cx="6536335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dirty="0">
                <a:latin typeface="Arial Narrow" panose="020B0606020202030204" pitchFamily="34" charset="0"/>
              </a:rPr>
              <a:t>Δ</a:t>
            </a:r>
            <a:r>
              <a:rPr lang="en-US" sz="2000" dirty="0">
                <a:latin typeface="Arial Narrow" panose="020B0606020202030204" pitchFamily="34" charset="0"/>
              </a:rPr>
              <a:t>f</a:t>
            </a:r>
            <a:r>
              <a:rPr lang="ru-RU" sz="2000" dirty="0">
                <a:latin typeface="Arial Narrow" panose="020B0606020202030204" pitchFamily="34" charset="0"/>
              </a:rPr>
              <a:t> = 1,2-1,4 ГГц / 2,7-3,1 ГГц;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 Narrow" panose="020B0606020202030204" pitchFamily="34" charset="0"/>
              </a:rPr>
              <a:t>S21</a:t>
            </a:r>
            <a:r>
              <a:rPr lang="ru-RU" sz="2000" dirty="0">
                <a:latin typeface="Arial Narrow" panose="020B0606020202030204" pitchFamily="34" charset="0"/>
              </a:rPr>
              <a:t> = 20 дБ / 24 дБ;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Arial Narrow" panose="020B0606020202030204" pitchFamily="34" charset="0"/>
              </a:rPr>
              <a:t>Р</a:t>
            </a:r>
            <a:r>
              <a:rPr lang="ru-RU" sz="2000" baseline="-25000" dirty="0" err="1">
                <a:latin typeface="Arial Narrow" panose="020B0606020202030204" pitchFamily="34" charset="0"/>
              </a:rPr>
              <a:t>вых</a:t>
            </a:r>
            <a:r>
              <a:rPr lang="ru-RU" sz="2000" dirty="0">
                <a:latin typeface="Arial Narrow" panose="020B0606020202030204" pitchFamily="34" charset="0"/>
              </a:rPr>
              <a:t> = 5,0 Вт / 5,0 Вт;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Arial Narrow" panose="020B0606020202030204" pitchFamily="34" charset="0"/>
              </a:rPr>
              <a:t>КПД = 33 % / 30 %;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Arial Narrow" panose="020B0606020202030204" pitchFamily="34" charset="0"/>
              </a:rPr>
              <a:t>А</a:t>
            </a:r>
            <a:r>
              <a:rPr lang="ru-RU" sz="2000" baseline="-25000" dirty="0" err="1">
                <a:latin typeface="Arial Narrow" panose="020B0606020202030204" pitchFamily="34" charset="0"/>
              </a:rPr>
              <a:t>ош</a:t>
            </a:r>
            <a:r>
              <a:rPr lang="ru-RU" sz="2000" dirty="0">
                <a:latin typeface="Arial Narrow" panose="020B0606020202030204" pitchFamily="34" charset="0"/>
              </a:rPr>
              <a:t> = ±7 гр. / </a:t>
            </a:r>
            <a:r>
              <a:rPr lang="ru-RU" sz="2000" dirty="0">
                <a:latin typeface="Arial Narrow" panose="020B0606020202030204" pitchFamily="34" charset="0"/>
                <a:ea typeface="Arial Narrow" panose="020B0606020202030204" pitchFamily="34" charset="0"/>
                <a:cs typeface="Times New Roman" panose="02020603050405020304" pitchFamily="18" charset="0"/>
              </a:rPr>
              <a:t>±10 гр.;</a:t>
            </a:r>
            <a:endParaRPr lang="ru-RU" sz="2000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Arial Narrow" panose="020B0606020202030204" pitchFamily="34" charset="0"/>
              </a:rPr>
              <a:t>СКОош</a:t>
            </a:r>
            <a:r>
              <a:rPr lang="ru-RU" sz="2000" dirty="0">
                <a:latin typeface="Arial Narrow" panose="020B0606020202030204" pitchFamily="34" charset="0"/>
              </a:rPr>
              <a:t> = 3,5 гр. / 5 гр.;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Arial Narrow" panose="020B0606020202030204" pitchFamily="34" charset="0"/>
              </a:rPr>
              <a:t>КСВн</a:t>
            </a:r>
            <a:r>
              <a:rPr lang="ru-RU" sz="2000" dirty="0">
                <a:latin typeface="Arial Narrow" panose="020B0606020202030204" pitchFamily="34" charset="0"/>
              </a:rPr>
              <a:t> 2,0 / 2,0 </a:t>
            </a:r>
            <a:r>
              <a:rPr lang="ru-RU" sz="2000" dirty="0" err="1">
                <a:latin typeface="Arial Narrow" panose="020B0606020202030204" pitchFamily="34" charset="0"/>
              </a:rPr>
              <a:t>ед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4D54EE-69E2-49AF-86B4-B7D30C468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BF99D0-6583-4D50-80BE-DA365A7E0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3" y="895097"/>
            <a:ext cx="2548594" cy="18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9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9530" y="195443"/>
            <a:ext cx="9914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Монолитные усилители семейства </a:t>
            </a:r>
            <a:r>
              <a:rPr lang="ru-RU" sz="2400" b="1" dirty="0" err="1">
                <a:latin typeface="Arial Narrow" panose="020B0606020202030204" pitchFamily="34" charset="0"/>
              </a:rPr>
              <a:t>iPA</a:t>
            </a:r>
            <a:r>
              <a:rPr lang="ru-RU" sz="2400" b="1" dirty="0">
                <a:latin typeface="Arial Narrow" panose="020B0606020202030204" pitchFamily="34" charset="0"/>
              </a:rPr>
              <a:t>-МMIC с выходной мощностью 5 Вт на частотах до 3,5 ГГц </a:t>
            </a:r>
            <a:endParaRPr lang="en-US" sz="2400" b="1" dirty="0">
              <a:latin typeface="Arial Narrow" panose="020B0606020202030204" pitchFamily="34" charset="0"/>
            </a:endParaRPr>
          </a:p>
          <a:p>
            <a:pPr algn="ctr"/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iPA-80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F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(-M) </a:t>
            </a:r>
            <a:r>
              <a:rPr lang="ru-RU" sz="24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–</a:t>
            </a:r>
            <a:r>
              <a:rPr lang="en-US" sz="2400" dirty="0">
                <a:latin typeface="Arial Narrow" panose="020B0606020202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iPA-84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F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(-M)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endParaRPr lang="ru-RU" sz="2000" b="0" i="0" u="none" strike="noStrike" dirty="0">
              <a:effectLst/>
              <a:latin typeface="Arial Narrow" panose="020B0606020202030204" pitchFamily="34" charset="0"/>
            </a:endParaRPr>
          </a:p>
          <a:p>
            <a:pPr algn="ctr"/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7518" y="1284703"/>
            <a:ext cx="8655852" cy="2342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dirty="0">
                <a:latin typeface="Arial Narrow" panose="020B0606020202030204" pitchFamily="34" charset="0"/>
              </a:rPr>
              <a:t>Δ</a:t>
            </a:r>
            <a:r>
              <a:rPr lang="en-US" sz="2000" dirty="0">
                <a:latin typeface="Arial Narrow" panose="020B0606020202030204" pitchFamily="34" charset="0"/>
              </a:rPr>
              <a:t>f</a:t>
            </a:r>
            <a:r>
              <a:rPr lang="ru-RU" sz="2000" dirty="0">
                <a:latin typeface="Arial Narrow" panose="020B0606020202030204" pitchFamily="34" charset="0"/>
              </a:rPr>
              <a:t> = 0,85…1,35 ГГц / 0,95…1,55 ГГц / 1,2…1,8 ГГц / 1,8…2,5 ГГц / 2,5…3,4 ГГц;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 Narrow" panose="020B0606020202030204" pitchFamily="34" charset="0"/>
              </a:rPr>
              <a:t>S21</a:t>
            </a:r>
            <a:r>
              <a:rPr lang="ru-RU" sz="2000" dirty="0">
                <a:latin typeface="Arial Narrow" panose="020B0606020202030204" pitchFamily="34" charset="0"/>
              </a:rPr>
              <a:t> = 24 дБ / 24 дБ / 25 дБ / 28 дБ / 27 дБ;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Arial Narrow" panose="020B0606020202030204" pitchFamily="34" charset="0"/>
              </a:rPr>
              <a:t>Р</a:t>
            </a:r>
            <a:r>
              <a:rPr lang="ru-RU" sz="2000" baseline="-25000" dirty="0" err="1">
                <a:latin typeface="Arial Narrow" panose="020B0606020202030204" pitchFamily="34" charset="0"/>
              </a:rPr>
              <a:t>вых</a:t>
            </a:r>
            <a:r>
              <a:rPr lang="ru-RU" sz="2000" dirty="0">
                <a:latin typeface="Arial Narrow" panose="020B0606020202030204" pitchFamily="34" charset="0"/>
              </a:rPr>
              <a:t> </a:t>
            </a:r>
            <a:r>
              <a:rPr lang="en-US" sz="2000" dirty="0">
                <a:latin typeface="Arial Narrow" panose="020B0606020202030204" pitchFamily="34" charset="0"/>
              </a:rPr>
              <a:t>&gt;</a:t>
            </a:r>
            <a:r>
              <a:rPr lang="ru-RU" sz="2000" dirty="0">
                <a:latin typeface="Arial Narrow" panose="020B0606020202030204" pitchFamily="34" charset="0"/>
              </a:rPr>
              <a:t> 5 Вт;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Arial Narrow" panose="020B0606020202030204" pitchFamily="34" charset="0"/>
              </a:rPr>
              <a:t>КПД = </a:t>
            </a:r>
            <a:r>
              <a:rPr lang="en-US" sz="2000" dirty="0">
                <a:latin typeface="Arial Narrow" panose="020B0606020202030204" pitchFamily="34" charset="0"/>
              </a:rPr>
              <a:t>3</a:t>
            </a:r>
            <a:r>
              <a:rPr lang="ru-RU" sz="2000" dirty="0">
                <a:latin typeface="Arial Narrow" panose="020B0606020202030204" pitchFamily="34" charset="0"/>
              </a:rPr>
              <a:t>0 % / </a:t>
            </a:r>
            <a:r>
              <a:rPr lang="en-US" sz="2000" dirty="0">
                <a:latin typeface="Arial Narrow" panose="020B0606020202030204" pitchFamily="34" charset="0"/>
              </a:rPr>
              <a:t>28</a:t>
            </a:r>
            <a:r>
              <a:rPr lang="ru-RU" sz="2000" dirty="0">
                <a:latin typeface="Arial Narrow" panose="020B0606020202030204" pitchFamily="34" charset="0"/>
              </a:rPr>
              <a:t> % / </a:t>
            </a:r>
            <a:r>
              <a:rPr lang="en-US" sz="2000" dirty="0">
                <a:latin typeface="Arial Narrow" panose="020B0606020202030204" pitchFamily="34" charset="0"/>
              </a:rPr>
              <a:t>38</a:t>
            </a:r>
            <a:r>
              <a:rPr lang="ru-RU" sz="2000" dirty="0">
                <a:latin typeface="Arial Narrow" panose="020B0606020202030204" pitchFamily="34" charset="0"/>
              </a:rPr>
              <a:t> %</a:t>
            </a:r>
            <a:r>
              <a:rPr lang="en-US" sz="2000" dirty="0">
                <a:latin typeface="Arial Narrow" panose="020B0606020202030204" pitchFamily="34" charset="0"/>
              </a:rPr>
              <a:t> / 29 % / 28 %</a:t>
            </a:r>
            <a:r>
              <a:rPr lang="ru-RU" sz="2000" dirty="0"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Arial Narrow" panose="020B0606020202030204" pitchFamily="34" charset="0"/>
              </a:rPr>
              <a:t>U</a:t>
            </a:r>
            <a:r>
              <a:rPr lang="ru-RU" sz="2000" baseline="-25000" dirty="0" err="1">
                <a:latin typeface="Arial Narrow" panose="020B0606020202030204" pitchFamily="34" charset="0"/>
              </a:rPr>
              <a:t>п</a:t>
            </a:r>
            <a:r>
              <a:rPr lang="ru-RU" sz="2000" dirty="0">
                <a:latin typeface="Arial Narrow" panose="020B0606020202030204" pitchFamily="34" charset="0"/>
              </a:rPr>
              <a:t> = </a:t>
            </a:r>
            <a:r>
              <a:rPr lang="en-US" sz="2000" dirty="0">
                <a:latin typeface="Arial Narrow" panose="020B0606020202030204" pitchFamily="34" charset="0"/>
              </a:rPr>
              <a:t>7</a:t>
            </a:r>
            <a:r>
              <a:rPr lang="ru-RU" sz="2000" dirty="0">
                <a:latin typeface="Arial Narrow" panose="020B0606020202030204" pitchFamily="34" charset="0"/>
              </a:rPr>
              <a:t> 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44DE1D-E769-49FF-99FA-3368AB47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11D71B-2AF3-4087-AB3C-DDAB297E3F53}"/>
              </a:ext>
            </a:extLst>
          </p:cNvPr>
          <p:cNvSpPr/>
          <p:nvPr/>
        </p:nvSpPr>
        <p:spPr>
          <a:xfrm>
            <a:off x="6666933" y="5534043"/>
            <a:ext cx="1223704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iPA-8X-F</a:t>
            </a:r>
            <a:endParaRPr lang="ru-RU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ММФ </a:t>
            </a:r>
          </a:p>
          <a:p>
            <a:pPr algn="ctr"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6×21×4 мм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482781-482A-4415-8A38-A2CF31F8B546}"/>
              </a:ext>
            </a:extLst>
          </p:cNvPr>
          <p:cNvSpPr/>
          <p:nvPr/>
        </p:nvSpPr>
        <p:spPr>
          <a:xfrm>
            <a:off x="10332632" y="3913557"/>
            <a:ext cx="1396314" cy="1163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iPA-8X-M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ММО                                                                         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23×25×8 мм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389F90-9D84-4DD2-8CBD-3F2F2E4C3C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01" y="1847262"/>
            <a:ext cx="2418399" cy="17424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085519-447E-4465-ADB3-3C4146822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11" y="5165663"/>
            <a:ext cx="2607743" cy="15262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2B5827-E272-49CA-BA81-BFCFC1B24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50" y="3566375"/>
            <a:ext cx="4237669" cy="33528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085A78A-72D1-4FA4-9600-757D3D711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20" y="1701700"/>
            <a:ext cx="4862804" cy="34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98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9530" y="195443"/>
            <a:ext cx="9914807" cy="122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Монолитные усилители семейства </a:t>
            </a:r>
            <a:r>
              <a:rPr lang="ru-RU" sz="2400" b="1" dirty="0" err="1">
                <a:latin typeface="Arial Narrow" panose="020B0606020202030204" pitchFamily="34" charset="0"/>
              </a:rPr>
              <a:t>iPA</a:t>
            </a:r>
            <a:r>
              <a:rPr lang="ru-RU" sz="2400" b="1" dirty="0">
                <a:latin typeface="Arial Narrow" panose="020B0606020202030204" pitchFamily="34" charset="0"/>
              </a:rPr>
              <a:t>-МMIC с выходной непрерывной мощностью до 70 Вт S, C, X-диапазонов частот</a:t>
            </a:r>
          </a:p>
          <a:p>
            <a:pPr marL="73152" algn="ct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iPA-32-Q</a:t>
            </a:r>
            <a:r>
              <a:rPr lang="ru-RU" sz="24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/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iPA-41-Q</a:t>
            </a:r>
            <a:r>
              <a:rPr lang="ru-RU" sz="24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/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iPA-45-Q</a:t>
            </a:r>
            <a:r>
              <a:rPr lang="ru-RU" sz="24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/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sz="2400" b="1" i="0" u="none" strike="noStrike" kern="1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-62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-Q</a:t>
            </a:r>
            <a:r>
              <a:rPr lang="ru-RU" sz="24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/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iPA-64-Q</a:t>
            </a:r>
            <a:endParaRPr lang="ru-RU" sz="2000" b="0" i="0" u="none" strike="noStrike" dirty="0">
              <a:effectLst/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7661" y="1601482"/>
            <a:ext cx="8655852" cy="40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sz="2200" dirty="0">
                <a:latin typeface="Arial Narrow" panose="020B0606020202030204" pitchFamily="34" charset="0"/>
              </a:rPr>
              <a:t>Δ</a:t>
            </a:r>
            <a:r>
              <a:rPr lang="en-US" sz="2200" dirty="0">
                <a:latin typeface="Arial Narrow" panose="020B0606020202030204" pitchFamily="34" charset="0"/>
              </a:rPr>
              <a:t>f</a:t>
            </a:r>
            <a:r>
              <a:rPr lang="ru-RU" sz="2200" dirty="0">
                <a:latin typeface="Arial Narrow" panose="020B0606020202030204" pitchFamily="34" charset="0"/>
              </a:rPr>
              <a:t> = 2,3…3,3 ГГц / 8,5…11,5 ГГц / 8,5…11,5 ГГц / 0,05…6,0 ГГц / 1,0…8,5 ГГц;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 Narrow" panose="020B0606020202030204" pitchFamily="34" charset="0"/>
              </a:rPr>
              <a:t>S21</a:t>
            </a:r>
            <a:r>
              <a:rPr lang="ru-RU" sz="2200" dirty="0">
                <a:latin typeface="Arial Narrow" panose="020B0606020202030204" pitchFamily="34" charset="0"/>
              </a:rPr>
              <a:t> = 30 дБ / 25 дБ / 23 дБ / 15 дБ / 24 дБ;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200" dirty="0" err="1">
                <a:latin typeface="Arial Narrow" panose="020B0606020202030204" pitchFamily="34" charset="0"/>
              </a:rPr>
              <a:t>Р</a:t>
            </a:r>
            <a:r>
              <a:rPr lang="ru-RU" sz="2200" baseline="-25000" dirty="0" err="1">
                <a:latin typeface="Arial Narrow" panose="020B0606020202030204" pitchFamily="34" charset="0"/>
              </a:rPr>
              <a:t>вых</a:t>
            </a:r>
            <a:r>
              <a:rPr lang="ru-RU" sz="2200" dirty="0">
                <a:latin typeface="Arial Narrow" panose="020B0606020202030204" pitchFamily="34" charset="0"/>
              </a:rPr>
              <a:t> = 70 Вт / 15 Вт / 50 Вт / 8 Вт / 10 Вт;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 Narrow" panose="020B0606020202030204" pitchFamily="34" charset="0"/>
              </a:rPr>
              <a:t>IMD3</a:t>
            </a:r>
            <a:r>
              <a:rPr lang="ru-RU" sz="2200" dirty="0">
                <a:latin typeface="Arial Narrow" panose="020B0606020202030204" pitchFamily="34" charset="0"/>
              </a:rPr>
              <a:t> = -28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r>
              <a:rPr lang="ru-RU" sz="2200" dirty="0">
                <a:latin typeface="Arial Narrow" panose="020B0606020202030204" pitchFamily="34" charset="0"/>
              </a:rPr>
              <a:t> / -31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r>
              <a:rPr lang="ru-RU" sz="2200" dirty="0">
                <a:latin typeface="Arial Narrow" panose="020B0606020202030204" pitchFamily="34" charset="0"/>
              </a:rPr>
              <a:t> / -32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r>
              <a:rPr lang="ru-RU" sz="2200" dirty="0">
                <a:latin typeface="Arial Narrow" panose="020B0606020202030204" pitchFamily="34" charset="0"/>
              </a:rPr>
              <a:t> / -31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r>
              <a:rPr lang="ru-RU" sz="2200" dirty="0">
                <a:latin typeface="Arial Narrow" panose="020B0606020202030204" pitchFamily="34" charset="0"/>
              </a:rPr>
              <a:t> / -30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r>
              <a:rPr lang="ru-RU" sz="2200" dirty="0"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200" dirty="0">
                <a:latin typeface="Arial Narrow" panose="020B0606020202030204" pitchFamily="34" charset="0"/>
              </a:rPr>
              <a:t>КПД = 50% / 37% / </a:t>
            </a:r>
            <a:r>
              <a:rPr lang="en-US" sz="2200" dirty="0">
                <a:latin typeface="Arial Narrow" panose="020B0606020202030204" pitchFamily="34" charset="0"/>
              </a:rPr>
              <a:t>3</a:t>
            </a:r>
            <a:r>
              <a:rPr lang="ru-RU" sz="2200" dirty="0">
                <a:latin typeface="Arial Narrow" panose="020B0606020202030204" pitchFamily="34" charset="0"/>
              </a:rPr>
              <a:t>0%</a:t>
            </a:r>
            <a:r>
              <a:rPr lang="en-US" sz="2200" dirty="0">
                <a:latin typeface="Arial Narrow" panose="020B0606020202030204" pitchFamily="34" charset="0"/>
              </a:rPr>
              <a:t> / </a:t>
            </a:r>
            <a:r>
              <a:rPr lang="ru-RU" sz="2200" dirty="0">
                <a:latin typeface="Arial Narrow" panose="020B0606020202030204" pitchFamily="34" charset="0"/>
              </a:rPr>
              <a:t>40</a:t>
            </a:r>
            <a:r>
              <a:rPr lang="en-US" sz="2200" dirty="0">
                <a:latin typeface="Arial Narrow" panose="020B0606020202030204" pitchFamily="34" charset="0"/>
              </a:rPr>
              <a:t>% / </a:t>
            </a:r>
            <a:r>
              <a:rPr lang="ru-RU" sz="2200" dirty="0">
                <a:latin typeface="Arial Narrow" panose="020B0606020202030204" pitchFamily="34" charset="0"/>
              </a:rPr>
              <a:t>30</a:t>
            </a:r>
            <a:r>
              <a:rPr lang="en-US" sz="2200" dirty="0">
                <a:latin typeface="Arial Narrow" panose="020B0606020202030204" pitchFamily="34" charset="0"/>
              </a:rPr>
              <a:t>%</a:t>
            </a:r>
            <a:r>
              <a:rPr lang="ru-RU" sz="2200" dirty="0"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200" dirty="0" err="1">
                <a:latin typeface="Arial Narrow" panose="020B0606020202030204" pitchFamily="34" charset="0"/>
              </a:rPr>
              <a:t>U</a:t>
            </a:r>
            <a:r>
              <a:rPr lang="ru-RU" sz="2200" baseline="-25000" dirty="0" err="1">
                <a:latin typeface="Arial Narrow" panose="020B0606020202030204" pitchFamily="34" charset="0"/>
              </a:rPr>
              <a:t>п</a:t>
            </a:r>
            <a:r>
              <a:rPr lang="ru-RU" sz="2200" dirty="0">
                <a:latin typeface="Arial Narrow" panose="020B0606020202030204" pitchFamily="34" charset="0"/>
              </a:rPr>
              <a:t> = 28 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44DE1D-E769-49FF-99FA-3368AB47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38BD166-15E1-4C05-B71B-1B664222C9B8}"/>
              </a:ext>
            </a:extLst>
          </p:cNvPr>
          <p:cNvSpPr/>
          <p:nvPr/>
        </p:nvSpPr>
        <p:spPr>
          <a:xfrm>
            <a:off x="5192411" y="6017477"/>
            <a:ext cx="1396314" cy="76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QFN</a:t>
            </a: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                                                                        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6</a:t>
            </a: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×</a:t>
            </a:r>
            <a:r>
              <a:rPr lang="en-US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6</a:t>
            </a: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мм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ECFED4-ED6D-41B0-96B3-37CF0A36A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05" y="4726193"/>
            <a:ext cx="1552727" cy="12912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8E627E-66FF-4D83-A458-329647B71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565" y="2460201"/>
            <a:ext cx="5137363" cy="32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6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9530" y="195443"/>
            <a:ext cx="9914807" cy="159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Монолитные усилители семейства </a:t>
            </a:r>
            <a:r>
              <a:rPr lang="ru-RU" sz="2400" b="1" dirty="0" err="1">
                <a:latin typeface="Arial Narrow" panose="020B0606020202030204" pitchFamily="34" charset="0"/>
              </a:rPr>
              <a:t>iPA</a:t>
            </a:r>
            <a:r>
              <a:rPr lang="ru-RU" sz="2400" b="1" dirty="0">
                <a:latin typeface="Arial Narrow" panose="020B0606020202030204" pitchFamily="34" charset="0"/>
              </a:rPr>
              <a:t>-МMIC с выходной непрерывной мощностью до 100 Вт S, C, X-диапазонов частот</a:t>
            </a:r>
          </a:p>
          <a:p>
            <a:pPr marL="73152" algn="ctr" rtl="0" eaLnBrk="1" fontAlgn="ctr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iPA-32-F</a:t>
            </a:r>
            <a:r>
              <a:rPr lang="ru-RU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/ 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iPA-38-F</a:t>
            </a:r>
            <a:r>
              <a:rPr lang="ru-RU" sz="20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/ 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iPA-41-F</a:t>
            </a:r>
            <a:r>
              <a:rPr lang="ru-RU" sz="20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/ 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iPA-45-F</a:t>
            </a:r>
            <a:r>
              <a:rPr lang="ru-RU" sz="20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/ </a:t>
            </a:r>
            <a:r>
              <a:rPr lang="en-US" sz="24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iPA-64-F</a:t>
            </a:r>
            <a:endParaRPr lang="ru-RU" sz="2000" b="0" i="0" u="none" strike="noStrike" dirty="0">
              <a:effectLst/>
              <a:latin typeface="Arial Narrow" panose="020B0606020202030204" pitchFamily="34" charset="0"/>
            </a:endParaRPr>
          </a:p>
          <a:p>
            <a:pPr algn="ctr"/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7661" y="1601482"/>
            <a:ext cx="8655852" cy="40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l-GR" sz="2200" dirty="0">
                <a:latin typeface="Arial Narrow" panose="020B0606020202030204" pitchFamily="34" charset="0"/>
              </a:rPr>
              <a:t>Δ</a:t>
            </a:r>
            <a:r>
              <a:rPr lang="en-US" sz="2200" dirty="0">
                <a:latin typeface="Arial Narrow" panose="020B0606020202030204" pitchFamily="34" charset="0"/>
              </a:rPr>
              <a:t>f</a:t>
            </a:r>
            <a:r>
              <a:rPr lang="ru-RU" sz="2200" dirty="0">
                <a:latin typeface="Arial Narrow" panose="020B0606020202030204" pitchFamily="34" charset="0"/>
              </a:rPr>
              <a:t> = 2,3…3,3 ГГц / 6,5…9,0 ГГц / 8,5…11,5 ГГц / 8,5…11,5 ГГц / 1,0…8,5 ГГц;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 Narrow" panose="020B0606020202030204" pitchFamily="34" charset="0"/>
              </a:rPr>
              <a:t>S21</a:t>
            </a:r>
            <a:r>
              <a:rPr lang="ru-RU" sz="2200" dirty="0">
                <a:latin typeface="Arial Narrow" panose="020B0606020202030204" pitchFamily="34" charset="0"/>
              </a:rPr>
              <a:t> = 29 дБ / 28 дБ / 25 дБ / 23 дБ / 24 дБ;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200" dirty="0" err="1">
                <a:latin typeface="Arial Narrow" panose="020B0606020202030204" pitchFamily="34" charset="0"/>
              </a:rPr>
              <a:t>Р</a:t>
            </a:r>
            <a:r>
              <a:rPr lang="ru-RU" sz="2200" baseline="-25000" dirty="0" err="1">
                <a:latin typeface="Arial Narrow" panose="020B0606020202030204" pitchFamily="34" charset="0"/>
              </a:rPr>
              <a:t>вых</a:t>
            </a:r>
            <a:r>
              <a:rPr lang="ru-RU" sz="2200" dirty="0">
                <a:latin typeface="Arial Narrow" panose="020B0606020202030204" pitchFamily="34" charset="0"/>
              </a:rPr>
              <a:t> = 100 Вт / 40 Вт / 15 Вт / 50 Вт / 10 Вт;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latin typeface="Arial Narrow" panose="020B0606020202030204" pitchFamily="34" charset="0"/>
              </a:rPr>
              <a:t>IMD3</a:t>
            </a:r>
            <a:r>
              <a:rPr lang="ru-RU" sz="2200" dirty="0">
                <a:latin typeface="Arial Narrow" panose="020B0606020202030204" pitchFamily="34" charset="0"/>
              </a:rPr>
              <a:t> = -28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r>
              <a:rPr lang="ru-RU" sz="2200" dirty="0">
                <a:latin typeface="Arial Narrow" panose="020B0606020202030204" pitchFamily="34" charset="0"/>
              </a:rPr>
              <a:t> / -29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r>
              <a:rPr lang="ru-RU" sz="2200" dirty="0">
                <a:latin typeface="Arial Narrow" panose="020B0606020202030204" pitchFamily="34" charset="0"/>
              </a:rPr>
              <a:t> / -31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r>
              <a:rPr lang="ru-RU" sz="2200" dirty="0">
                <a:latin typeface="Arial Narrow" panose="020B0606020202030204" pitchFamily="34" charset="0"/>
              </a:rPr>
              <a:t> / -32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r>
              <a:rPr lang="ru-RU" sz="2200" dirty="0">
                <a:latin typeface="Arial Narrow" panose="020B0606020202030204" pitchFamily="34" charset="0"/>
              </a:rPr>
              <a:t> / -30 </a:t>
            </a:r>
            <a:r>
              <a:rPr lang="ru-RU" sz="2200" dirty="0" err="1">
                <a:latin typeface="Arial Narrow" panose="020B0606020202030204" pitchFamily="34" charset="0"/>
              </a:rPr>
              <a:t>дБн</a:t>
            </a:r>
            <a:endParaRPr lang="ru-RU" sz="2200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200" dirty="0">
                <a:latin typeface="Arial Narrow" panose="020B0606020202030204" pitchFamily="34" charset="0"/>
              </a:rPr>
              <a:t>КПД = 60 % / 35 % / </a:t>
            </a:r>
            <a:r>
              <a:rPr lang="en-US" sz="2200" dirty="0">
                <a:latin typeface="Arial Narrow" panose="020B0606020202030204" pitchFamily="34" charset="0"/>
              </a:rPr>
              <a:t>3</a:t>
            </a:r>
            <a:r>
              <a:rPr lang="ru-RU" sz="2200" dirty="0">
                <a:latin typeface="Arial Narrow" panose="020B0606020202030204" pitchFamily="34" charset="0"/>
              </a:rPr>
              <a:t>7 %</a:t>
            </a:r>
            <a:r>
              <a:rPr lang="en-US" sz="2200" dirty="0">
                <a:latin typeface="Arial Narrow" panose="020B0606020202030204" pitchFamily="34" charset="0"/>
              </a:rPr>
              <a:t> / </a:t>
            </a:r>
            <a:r>
              <a:rPr lang="ru-RU" sz="2200" dirty="0">
                <a:latin typeface="Arial Narrow" panose="020B0606020202030204" pitchFamily="34" charset="0"/>
              </a:rPr>
              <a:t>30</a:t>
            </a:r>
            <a:r>
              <a:rPr lang="en-US" sz="2200" dirty="0">
                <a:latin typeface="Arial Narrow" panose="020B0606020202030204" pitchFamily="34" charset="0"/>
              </a:rPr>
              <a:t> % / </a:t>
            </a:r>
            <a:r>
              <a:rPr lang="ru-RU" sz="2200" dirty="0">
                <a:latin typeface="Arial Narrow" panose="020B0606020202030204" pitchFamily="34" charset="0"/>
              </a:rPr>
              <a:t>30</a:t>
            </a:r>
            <a:r>
              <a:rPr lang="en-US" sz="2200" dirty="0">
                <a:latin typeface="Arial Narrow" panose="020B0606020202030204" pitchFamily="34" charset="0"/>
              </a:rPr>
              <a:t> %</a:t>
            </a:r>
            <a:r>
              <a:rPr lang="ru-RU" sz="2200" dirty="0"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200" dirty="0" err="1">
                <a:latin typeface="Arial Narrow" panose="020B0606020202030204" pitchFamily="34" charset="0"/>
              </a:rPr>
              <a:t>U</a:t>
            </a:r>
            <a:r>
              <a:rPr lang="ru-RU" sz="2200" baseline="-25000" dirty="0" err="1">
                <a:latin typeface="Arial Narrow" panose="020B0606020202030204" pitchFamily="34" charset="0"/>
              </a:rPr>
              <a:t>п</a:t>
            </a:r>
            <a:r>
              <a:rPr lang="ru-RU" sz="2200" dirty="0">
                <a:latin typeface="Arial Narrow" panose="020B0606020202030204" pitchFamily="34" charset="0"/>
              </a:rPr>
              <a:t> = 28 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44DE1D-E769-49FF-99FA-3368AB47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49" y="158271"/>
            <a:ext cx="1073047" cy="86771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3280C2-C3C0-444E-8811-A1A9B49E6008}"/>
              </a:ext>
            </a:extLst>
          </p:cNvPr>
          <p:cNvSpPr/>
          <p:nvPr/>
        </p:nvSpPr>
        <p:spPr>
          <a:xfrm>
            <a:off x="6055080" y="5913634"/>
            <a:ext cx="1223704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ММФ </a:t>
            </a:r>
          </a:p>
          <a:p>
            <a:pPr algn="ctr">
              <a:spcAft>
                <a:spcPts val="800"/>
              </a:spcAft>
            </a:pPr>
            <a:r>
              <a:rPr lang="ru-RU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6×21×4 мм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6C075B-4F90-463D-9E2A-327AE8039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34" y="4440103"/>
            <a:ext cx="2839597" cy="16619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B0E364-A138-453F-B549-4CDCC5214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140" y="2495444"/>
            <a:ext cx="4157121" cy="23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038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2580</TotalTime>
  <Words>1675</Words>
  <Application>Microsoft Office PowerPoint</Application>
  <PresentationFormat>Широкоэкранный</PresentationFormat>
  <Paragraphs>293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Impact</vt:lpstr>
      <vt:lpstr>Wingdings</vt:lpstr>
      <vt:lpstr>Тема Office</vt:lpstr>
      <vt:lpstr>Радиочастотная ЭКБ разработки ООО «ИПК «Электрон-Маш»  для применения в космической технике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Линейка отечественной и зарубежной СВЧ ЭКБ, услуги по разработке и инициативные работы ООО «ИПК «Электрон-Маш»</dc:title>
  <dc:creator>Гладких Михаил Викторович</dc:creator>
  <cp:lastModifiedBy>Михаил Гладких</cp:lastModifiedBy>
  <cp:revision>249</cp:revision>
  <cp:lastPrinted>2021-10-13T08:08:07Z</cp:lastPrinted>
  <dcterms:created xsi:type="dcterms:W3CDTF">2021-09-06T12:07:47Z</dcterms:created>
  <dcterms:modified xsi:type="dcterms:W3CDTF">2023-09-06T08:40:58Z</dcterms:modified>
</cp:coreProperties>
</file>